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11/2/2019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11/2/2019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a:xfrm>
            <a:off x="1876424" y="3602038"/>
            <a:ext cx="8791575" cy="1136217"/>
          </a:xfrm>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p>
          <a:p>
            <a:r>
              <a:rPr lang="en-US" sz="2400" dirty="0"/>
              <a:t>from google.com</a:t>
            </a:r>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Solution</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Data Frame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Data Frame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304</TotalTime>
  <Words>571</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A Recommender System for Groceries Contractor</vt:lpstr>
      <vt:lpstr>Synopsis</vt:lpstr>
      <vt:lpstr>Synopsis</vt:lpstr>
      <vt:lpstr>Synopsis</vt:lpstr>
      <vt:lpstr>Solution</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Malik Shaheryar</cp:lastModifiedBy>
  <cp:revision>10</cp:revision>
  <dcterms:created xsi:type="dcterms:W3CDTF">2018-09-09T09:14:01Z</dcterms:created>
  <dcterms:modified xsi:type="dcterms:W3CDTF">2019-11-02T18:17:00Z</dcterms:modified>
</cp:coreProperties>
</file>