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9B80F-F73D-416E-A30C-D119028BAFD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CA210-AB0A-4904-9BEF-F4447DD06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Ramble</a:t>
          </a:r>
        </a:p>
      </dgm:t>
    </dgm:pt>
    <dgm:pt modelId="{BA28A32B-A239-42D1-904A-CAF1451B0399}" type="parTrans" cxnId="{F047BCDF-58EC-4750-A9F4-334DE5CB08EE}">
      <dgm:prSet/>
      <dgm:spPr/>
      <dgm:t>
        <a:bodyPr/>
        <a:lstStyle/>
        <a:p>
          <a:endParaRPr lang="en-US"/>
        </a:p>
      </dgm:t>
    </dgm:pt>
    <dgm:pt modelId="{3DA780D8-D1BC-4D57-89A7-4A9AACAFE22B}" type="sibTrans" cxnId="{F047BCDF-58EC-4750-A9F4-334DE5CB08EE}">
      <dgm:prSet/>
      <dgm:spPr/>
      <dgm:t>
        <a:bodyPr/>
        <a:lstStyle/>
        <a:p>
          <a:endParaRPr lang="en-US"/>
        </a:p>
      </dgm:t>
    </dgm:pt>
    <dgm:pt modelId="{9A436265-0488-4831-BAC9-AA2F403C1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media app focused on long-form posts</a:t>
          </a:r>
        </a:p>
      </dgm:t>
    </dgm:pt>
    <dgm:pt modelId="{4F31BC28-B101-43F3-99B1-4C2AEC8033F8}" type="parTrans" cxnId="{DF2C443B-9AF7-4A0F-A3D5-142744755F3C}">
      <dgm:prSet/>
      <dgm:spPr/>
      <dgm:t>
        <a:bodyPr/>
        <a:lstStyle/>
        <a:p>
          <a:endParaRPr lang="en-US"/>
        </a:p>
      </dgm:t>
    </dgm:pt>
    <dgm:pt modelId="{45D8EBA0-FEAA-4E0B-B5EF-BFAADA872C9E}" type="sibTrans" cxnId="{DF2C443B-9AF7-4A0F-A3D5-142744755F3C}">
      <dgm:prSet/>
      <dgm:spPr/>
      <dgm:t>
        <a:bodyPr/>
        <a:lstStyle/>
        <a:p>
          <a:endParaRPr lang="en-US"/>
        </a:p>
      </dgm:t>
    </dgm:pt>
    <dgm:pt modelId="{5CF16D28-CFBB-4166-8384-E1CFDE11B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</a:t>
          </a:r>
        </a:p>
      </dgm:t>
    </dgm:pt>
    <dgm:pt modelId="{F0E5D028-2648-4BE3-9FA8-AFE2781760BF}" type="parTrans" cxnId="{D0E5D4BC-80DD-410E-9F6C-F31BD54C3D7E}">
      <dgm:prSet/>
      <dgm:spPr/>
      <dgm:t>
        <a:bodyPr/>
        <a:lstStyle/>
        <a:p>
          <a:endParaRPr lang="en-US"/>
        </a:p>
      </dgm:t>
    </dgm:pt>
    <dgm:pt modelId="{A4F86808-6BEE-4BF6-8F28-CFFA3FECFD90}" type="sibTrans" cxnId="{D0E5D4BC-80DD-410E-9F6C-F31BD54C3D7E}">
      <dgm:prSet/>
      <dgm:spPr/>
      <dgm:t>
        <a:bodyPr/>
        <a:lstStyle/>
        <a:p>
          <a:endParaRPr lang="en-US"/>
        </a:p>
      </dgm:t>
    </dgm:pt>
    <dgm:pt modelId="{1868D353-EE2C-4E75-A2A8-E2ABB1744F5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A53C563-8AC3-4ABC-830B-42714D81F0BB}" type="parTrans" cxnId="{4EFCBE74-FC9A-4ED5-8F20-41075E1A1936}">
      <dgm:prSet/>
      <dgm:spPr/>
      <dgm:t>
        <a:bodyPr/>
        <a:lstStyle/>
        <a:p>
          <a:endParaRPr lang="en-US"/>
        </a:p>
      </dgm:t>
    </dgm:pt>
    <dgm:pt modelId="{B8CAD1F7-D8AC-4C8C-B61D-33CD856E1CD4}" type="sibTrans" cxnId="{4EFCBE74-FC9A-4ED5-8F20-41075E1A1936}">
      <dgm:prSet/>
      <dgm:spPr/>
      <dgm:t>
        <a:bodyPr/>
        <a:lstStyle/>
        <a:p>
          <a:endParaRPr lang="en-US"/>
        </a:p>
      </dgm:t>
    </dgm:pt>
    <dgm:pt modelId="{D4378DAC-B360-44F8-9093-A10F720A2A42}">
      <dgm:prSet/>
      <dgm:spPr/>
      <dgm:t>
        <a:bodyPr/>
        <a:lstStyle/>
        <a:p>
          <a:r>
            <a:rPr lang="en-US" dirty="0"/>
            <a:t>Manan Shahi: Class of 2023, CS major</a:t>
          </a:r>
        </a:p>
      </dgm:t>
    </dgm:pt>
    <dgm:pt modelId="{E36FAEDE-66E1-4BE0-AE7F-B1E102235043}" type="parTrans" cxnId="{AC0A1BC1-2AE3-4A8A-8BF4-1FA4B7437508}">
      <dgm:prSet/>
      <dgm:spPr/>
      <dgm:t>
        <a:bodyPr/>
        <a:lstStyle/>
        <a:p>
          <a:endParaRPr lang="en-US"/>
        </a:p>
      </dgm:t>
    </dgm:pt>
    <dgm:pt modelId="{BF67BBBC-49C3-4D02-8854-C6A30ED0FD1E}" type="sibTrans" cxnId="{AC0A1BC1-2AE3-4A8A-8BF4-1FA4B7437508}">
      <dgm:prSet/>
      <dgm:spPr/>
      <dgm:t>
        <a:bodyPr/>
        <a:lstStyle/>
        <a:p>
          <a:endParaRPr lang="en-US"/>
        </a:p>
      </dgm:t>
    </dgm:pt>
    <dgm:pt modelId="{EC9F99F9-9680-49BE-9336-F8A7E06C8CCF}">
      <dgm:prSet/>
      <dgm:spPr/>
      <dgm:t>
        <a:bodyPr/>
        <a:lstStyle/>
        <a:p>
          <a:r>
            <a:rPr lang="en-US" dirty="0"/>
            <a:t>Ussama Mustafa: Class of 2023, CS &amp; Math major</a:t>
          </a:r>
        </a:p>
      </dgm:t>
    </dgm:pt>
    <dgm:pt modelId="{80F0FF6A-8881-4389-9F4A-3F8F30047CE0}" type="parTrans" cxnId="{8CFEA7E8-7B3D-4FDE-840E-44A29544E6BF}">
      <dgm:prSet/>
      <dgm:spPr/>
      <dgm:t>
        <a:bodyPr/>
        <a:lstStyle/>
        <a:p>
          <a:endParaRPr lang="en-US"/>
        </a:p>
      </dgm:t>
    </dgm:pt>
    <dgm:pt modelId="{820E5A62-3E14-4F3B-AE58-84A78E998A56}" type="sibTrans" cxnId="{8CFEA7E8-7B3D-4FDE-840E-44A29544E6BF}">
      <dgm:prSet/>
      <dgm:spPr/>
      <dgm:t>
        <a:bodyPr/>
        <a:lstStyle/>
        <a:p>
          <a:endParaRPr lang="en-US"/>
        </a:p>
      </dgm:t>
    </dgm:pt>
    <dgm:pt modelId="{92441A56-0B68-40C8-9319-52980DEC15CB}" type="pres">
      <dgm:prSet presAssocID="{7769B80F-F73D-416E-A30C-D119028BAFD0}" presName="Name0" presStyleCnt="0">
        <dgm:presLayoutVars>
          <dgm:dir/>
          <dgm:animLvl val="lvl"/>
          <dgm:resizeHandles val="exact"/>
        </dgm:presLayoutVars>
      </dgm:prSet>
      <dgm:spPr/>
    </dgm:pt>
    <dgm:pt modelId="{857294AF-E663-4984-B6F9-85146C013092}" type="pres">
      <dgm:prSet presAssocID="{45CCA210-AB0A-4904-9BEF-F4447DD06FF3}" presName="linNode" presStyleCnt="0"/>
      <dgm:spPr/>
    </dgm:pt>
    <dgm:pt modelId="{8D7CA8DD-7951-421F-9FA0-14CB99AAC1C3}" type="pres">
      <dgm:prSet presAssocID="{45CCA210-AB0A-4904-9BEF-F4447DD06FF3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EE9D1FE5-335E-4F78-AE35-377818CFEF37}" type="pres">
      <dgm:prSet presAssocID="{45CCA210-AB0A-4904-9BEF-F4447DD06FF3}" presName="descendantText" presStyleLbl="alignNode1" presStyleIdx="0" presStyleCnt="2">
        <dgm:presLayoutVars>
          <dgm:bulletEnabled/>
        </dgm:presLayoutVars>
      </dgm:prSet>
      <dgm:spPr/>
    </dgm:pt>
    <dgm:pt modelId="{00D5C34B-F269-4028-A44C-8B2027A4AB02}" type="pres">
      <dgm:prSet presAssocID="{3DA780D8-D1BC-4D57-89A7-4A9AACAFE22B}" presName="sp" presStyleCnt="0"/>
      <dgm:spPr/>
    </dgm:pt>
    <dgm:pt modelId="{1F390710-5C9E-4222-B146-5B8755DF119E}" type="pres">
      <dgm:prSet presAssocID="{5CF16D28-CFBB-4166-8384-E1CFDE11BB37}" presName="linNode" presStyleCnt="0"/>
      <dgm:spPr/>
    </dgm:pt>
    <dgm:pt modelId="{F4320E90-486E-47AB-B29A-EB94334EC8BD}" type="pres">
      <dgm:prSet presAssocID="{5CF16D28-CFBB-4166-8384-E1CFDE11BB37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127F51B4-82F6-46C9-815A-96C2EB24901C}" type="pres">
      <dgm:prSet presAssocID="{5CF16D28-CFBB-4166-8384-E1CFDE11BB37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AA30230B-5B95-4735-B97D-6FEB16DC639B}" type="presOf" srcId="{7769B80F-F73D-416E-A30C-D119028BAFD0}" destId="{92441A56-0B68-40C8-9319-52980DEC15CB}" srcOrd="0" destOrd="0" presId="urn:microsoft.com/office/officeart/2016/7/layout/VerticalHollowActionList"/>
    <dgm:cxn modelId="{9BC75B0F-5606-4C11-9ECB-33558759C67A}" type="presOf" srcId="{EC9F99F9-9680-49BE-9336-F8A7E06C8CCF}" destId="{127F51B4-82F6-46C9-815A-96C2EB24901C}" srcOrd="0" destOrd="2" presId="urn:microsoft.com/office/officeart/2016/7/layout/VerticalHollowActionList"/>
    <dgm:cxn modelId="{FE93DF29-89F9-4D58-9F6C-6C96D9B514CA}" type="presOf" srcId="{45CCA210-AB0A-4904-9BEF-F4447DD06FF3}" destId="{8D7CA8DD-7951-421F-9FA0-14CB99AAC1C3}" srcOrd="0" destOrd="0" presId="urn:microsoft.com/office/officeart/2016/7/layout/VerticalHollowActionList"/>
    <dgm:cxn modelId="{5B250D30-1388-4873-B1FB-F29D51A3E9E1}" type="presOf" srcId="{5CF16D28-CFBB-4166-8384-E1CFDE11BB37}" destId="{F4320E90-486E-47AB-B29A-EB94334EC8BD}" srcOrd="0" destOrd="0" presId="urn:microsoft.com/office/officeart/2016/7/layout/VerticalHollowActionList"/>
    <dgm:cxn modelId="{DF2C443B-9AF7-4A0F-A3D5-142744755F3C}" srcId="{45CCA210-AB0A-4904-9BEF-F4447DD06FF3}" destId="{9A436265-0488-4831-BAC9-AA2F403C1FF1}" srcOrd="0" destOrd="0" parTransId="{4F31BC28-B101-43F3-99B1-4C2AEC8033F8}" sibTransId="{45D8EBA0-FEAA-4E0B-B5EF-BFAADA872C9E}"/>
    <dgm:cxn modelId="{E1E10641-17C5-45C8-B320-4DCF5798FB57}" type="presOf" srcId="{D4378DAC-B360-44F8-9093-A10F720A2A42}" destId="{127F51B4-82F6-46C9-815A-96C2EB24901C}" srcOrd="0" destOrd="1" presId="urn:microsoft.com/office/officeart/2016/7/layout/VerticalHollowActionList"/>
    <dgm:cxn modelId="{4EFCBE74-FC9A-4ED5-8F20-41075E1A1936}" srcId="{5CF16D28-CFBB-4166-8384-E1CFDE11BB37}" destId="{1868D353-EE2C-4E75-A2A8-E2ABB1744F54}" srcOrd="0" destOrd="0" parTransId="{9A53C563-8AC3-4ABC-830B-42714D81F0BB}" sibTransId="{B8CAD1F7-D8AC-4C8C-B61D-33CD856E1CD4}"/>
    <dgm:cxn modelId="{C2BB0AA0-88F4-4EEB-B1E5-374229BF4D36}" type="presOf" srcId="{9A436265-0488-4831-BAC9-AA2F403C1FF1}" destId="{EE9D1FE5-335E-4F78-AE35-377818CFEF37}" srcOrd="0" destOrd="0" presId="urn:microsoft.com/office/officeart/2016/7/layout/VerticalHollowActionList"/>
    <dgm:cxn modelId="{D0E5D4BC-80DD-410E-9F6C-F31BD54C3D7E}" srcId="{7769B80F-F73D-416E-A30C-D119028BAFD0}" destId="{5CF16D28-CFBB-4166-8384-E1CFDE11BB37}" srcOrd="1" destOrd="0" parTransId="{F0E5D028-2648-4BE3-9FA8-AFE2781760BF}" sibTransId="{A4F86808-6BEE-4BF6-8F28-CFFA3FECFD90}"/>
    <dgm:cxn modelId="{AC0A1BC1-2AE3-4A8A-8BF4-1FA4B7437508}" srcId="{1868D353-EE2C-4E75-A2A8-E2ABB1744F54}" destId="{D4378DAC-B360-44F8-9093-A10F720A2A42}" srcOrd="0" destOrd="0" parTransId="{E36FAEDE-66E1-4BE0-AE7F-B1E102235043}" sibTransId="{BF67BBBC-49C3-4D02-8854-C6A30ED0FD1E}"/>
    <dgm:cxn modelId="{1ED386DD-702C-4D5D-BC0F-BDE42E637A84}" type="presOf" srcId="{1868D353-EE2C-4E75-A2A8-E2ABB1744F54}" destId="{127F51B4-82F6-46C9-815A-96C2EB24901C}" srcOrd="0" destOrd="0" presId="urn:microsoft.com/office/officeart/2016/7/layout/VerticalHollowActionList"/>
    <dgm:cxn modelId="{F047BCDF-58EC-4750-A9F4-334DE5CB08EE}" srcId="{7769B80F-F73D-416E-A30C-D119028BAFD0}" destId="{45CCA210-AB0A-4904-9BEF-F4447DD06FF3}" srcOrd="0" destOrd="0" parTransId="{BA28A32B-A239-42D1-904A-CAF1451B0399}" sibTransId="{3DA780D8-D1BC-4D57-89A7-4A9AACAFE22B}"/>
    <dgm:cxn modelId="{8CFEA7E8-7B3D-4FDE-840E-44A29544E6BF}" srcId="{1868D353-EE2C-4E75-A2A8-E2ABB1744F54}" destId="{EC9F99F9-9680-49BE-9336-F8A7E06C8CCF}" srcOrd="1" destOrd="0" parTransId="{80F0FF6A-8881-4389-9F4A-3F8F30047CE0}" sibTransId="{820E5A62-3E14-4F3B-AE58-84A78E998A56}"/>
    <dgm:cxn modelId="{29BD8CFD-E58F-4330-B6B7-E738F9B6A84F}" type="presParOf" srcId="{92441A56-0B68-40C8-9319-52980DEC15CB}" destId="{857294AF-E663-4984-B6F9-85146C013092}" srcOrd="0" destOrd="0" presId="urn:microsoft.com/office/officeart/2016/7/layout/VerticalHollowActionList"/>
    <dgm:cxn modelId="{38FADA85-DD74-465E-B9A6-82AD31AE9833}" type="presParOf" srcId="{857294AF-E663-4984-B6F9-85146C013092}" destId="{8D7CA8DD-7951-421F-9FA0-14CB99AAC1C3}" srcOrd="0" destOrd="0" presId="urn:microsoft.com/office/officeart/2016/7/layout/VerticalHollowActionList"/>
    <dgm:cxn modelId="{76C0156E-D682-41D6-A306-80B77AF41278}" type="presParOf" srcId="{857294AF-E663-4984-B6F9-85146C013092}" destId="{EE9D1FE5-335E-4F78-AE35-377818CFEF37}" srcOrd="1" destOrd="0" presId="urn:microsoft.com/office/officeart/2016/7/layout/VerticalHollowActionList"/>
    <dgm:cxn modelId="{78F2EB80-FE6D-4D80-A556-567C94A1FD35}" type="presParOf" srcId="{92441A56-0B68-40C8-9319-52980DEC15CB}" destId="{00D5C34B-F269-4028-A44C-8B2027A4AB02}" srcOrd="1" destOrd="0" presId="urn:microsoft.com/office/officeart/2016/7/layout/VerticalHollowActionList"/>
    <dgm:cxn modelId="{35F9BC31-6B7E-4C5D-881E-49B149906594}" type="presParOf" srcId="{92441A56-0B68-40C8-9319-52980DEC15CB}" destId="{1F390710-5C9E-4222-B146-5B8755DF119E}" srcOrd="2" destOrd="0" presId="urn:microsoft.com/office/officeart/2016/7/layout/VerticalHollowActionList"/>
    <dgm:cxn modelId="{3AE0EFE3-CF85-458F-9C04-8256E61012E5}" type="presParOf" srcId="{1F390710-5C9E-4222-B146-5B8755DF119E}" destId="{F4320E90-486E-47AB-B29A-EB94334EC8BD}" srcOrd="0" destOrd="0" presId="urn:microsoft.com/office/officeart/2016/7/layout/VerticalHollowActionList"/>
    <dgm:cxn modelId="{B4DB0EB9-B071-4244-9961-247C141827E2}" type="presParOf" srcId="{1F390710-5C9E-4222-B146-5B8755DF119E}" destId="{127F51B4-82F6-46C9-815A-96C2EB24901C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86125-4E60-43B6-8EAC-951D83F222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0A09FD-3974-4BB5-8B8D-85E207EE5FCF}">
      <dgm:prSet/>
      <dgm:spPr/>
      <dgm:t>
        <a:bodyPr/>
        <a:lstStyle/>
        <a:p>
          <a:r>
            <a:rPr lang="en-US"/>
            <a:t>Participant 1, College student, freshman</a:t>
          </a:r>
        </a:p>
      </dgm:t>
    </dgm:pt>
    <dgm:pt modelId="{8233C4F4-577F-4493-B358-7262AD61F56B}" type="parTrans" cxnId="{DE2CDE37-6E30-48EA-93D7-8E8AC105ED2C}">
      <dgm:prSet/>
      <dgm:spPr/>
      <dgm:t>
        <a:bodyPr/>
        <a:lstStyle/>
        <a:p>
          <a:endParaRPr lang="en-US"/>
        </a:p>
      </dgm:t>
    </dgm:pt>
    <dgm:pt modelId="{19966B7C-B082-48C6-8A2E-8087A796DBAE}" type="sibTrans" cxnId="{DE2CDE37-6E30-48EA-93D7-8E8AC105ED2C}">
      <dgm:prSet/>
      <dgm:spPr/>
      <dgm:t>
        <a:bodyPr/>
        <a:lstStyle/>
        <a:p>
          <a:endParaRPr lang="en-US"/>
        </a:p>
      </dgm:t>
    </dgm:pt>
    <dgm:pt modelId="{9BD6CA9A-54E5-4725-B9D8-F0B4225BAC89}">
      <dgm:prSet/>
      <dgm:spPr/>
      <dgm:t>
        <a:bodyPr/>
        <a:lstStyle/>
        <a:p>
          <a:r>
            <a:rPr lang="en-US"/>
            <a:t>Participant 2, College student, Senior</a:t>
          </a:r>
        </a:p>
      </dgm:t>
    </dgm:pt>
    <dgm:pt modelId="{04250CF1-E397-4E2C-A6D5-E6AFBB31719A}" type="parTrans" cxnId="{EE2A7312-7B2B-4676-BA36-6E7BF88C3E8C}">
      <dgm:prSet/>
      <dgm:spPr/>
      <dgm:t>
        <a:bodyPr/>
        <a:lstStyle/>
        <a:p>
          <a:endParaRPr lang="en-US"/>
        </a:p>
      </dgm:t>
    </dgm:pt>
    <dgm:pt modelId="{F4933773-81CD-4ADC-A48A-D2678CC1F22F}" type="sibTrans" cxnId="{EE2A7312-7B2B-4676-BA36-6E7BF88C3E8C}">
      <dgm:prSet/>
      <dgm:spPr/>
      <dgm:t>
        <a:bodyPr/>
        <a:lstStyle/>
        <a:p>
          <a:endParaRPr lang="en-US"/>
        </a:p>
      </dgm:t>
    </dgm:pt>
    <dgm:pt modelId="{06ACD096-9274-44BE-A852-3D0C48E4FBE2}">
      <dgm:prSet/>
      <dgm:spPr/>
      <dgm:t>
        <a:bodyPr/>
        <a:lstStyle/>
        <a:p>
          <a:r>
            <a:rPr lang="en-US"/>
            <a:t>Participant 3, College student, Senior</a:t>
          </a:r>
        </a:p>
      </dgm:t>
    </dgm:pt>
    <dgm:pt modelId="{EAF318FA-C971-44F5-B9AC-55F4B4FC0638}" type="parTrans" cxnId="{910FFDFE-14CA-4AEE-A9C1-BB9EB79E34C3}">
      <dgm:prSet/>
      <dgm:spPr/>
      <dgm:t>
        <a:bodyPr/>
        <a:lstStyle/>
        <a:p>
          <a:endParaRPr lang="en-US"/>
        </a:p>
      </dgm:t>
    </dgm:pt>
    <dgm:pt modelId="{560B0562-9EC2-4277-A9AF-29964DDEE57D}" type="sibTrans" cxnId="{910FFDFE-14CA-4AEE-A9C1-BB9EB79E34C3}">
      <dgm:prSet/>
      <dgm:spPr/>
      <dgm:t>
        <a:bodyPr/>
        <a:lstStyle/>
        <a:p>
          <a:endParaRPr lang="en-US"/>
        </a:p>
      </dgm:t>
    </dgm:pt>
    <dgm:pt modelId="{217CF39D-88B3-438E-BCAA-BDEF10A10565}" type="pres">
      <dgm:prSet presAssocID="{0D286125-4E60-43B6-8EAC-951D83F222B6}" presName="linear" presStyleCnt="0">
        <dgm:presLayoutVars>
          <dgm:animLvl val="lvl"/>
          <dgm:resizeHandles val="exact"/>
        </dgm:presLayoutVars>
      </dgm:prSet>
      <dgm:spPr/>
    </dgm:pt>
    <dgm:pt modelId="{FBC47B6D-009F-4B01-89EB-7C9A46DD057D}" type="pres">
      <dgm:prSet presAssocID="{870A09FD-3974-4BB5-8B8D-85E207EE5F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995381-1235-41E4-A392-4FFD729D71D0}" type="pres">
      <dgm:prSet presAssocID="{19966B7C-B082-48C6-8A2E-8087A796DBAE}" presName="spacer" presStyleCnt="0"/>
      <dgm:spPr/>
    </dgm:pt>
    <dgm:pt modelId="{DE158DEA-F5B2-4370-A2F3-71FE8A65A6C7}" type="pres">
      <dgm:prSet presAssocID="{9BD6CA9A-54E5-4725-B9D8-F0B4225BAC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8B6171-58A3-4DE8-B810-015D45CC09C9}" type="pres">
      <dgm:prSet presAssocID="{F4933773-81CD-4ADC-A48A-D2678CC1F22F}" presName="spacer" presStyleCnt="0"/>
      <dgm:spPr/>
    </dgm:pt>
    <dgm:pt modelId="{94D80D8F-88C4-489F-B0C7-B75C336ADAB1}" type="pres">
      <dgm:prSet presAssocID="{06ACD096-9274-44BE-A852-3D0C48E4FB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05D708-A70C-4944-B7EE-6E2C3A40B35C}" type="presOf" srcId="{9BD6CA9A-54E5-4725-B9D8-F0B4225BAC89}" destId="{DE158DEA-F5B2-4370-A2F3-71FE8A65A6C7}" srcOrd="0" destOrd="0" presId="urn:microsoft.com/office/officeart/2005/8/layout/vList2"/>
    <dgm:cxn modelId="{EE2A7312-7B2B-4676-BA36-6E7BF88C3E8C}" srcId="{0D286125-4E60-43B6-8EAC-951D83F222B6}" destId="{9BD6CA9A-54E5-4725-B9D8-F0B4225BAC89}" srcOrd="1" destOrd="0" parTransId="{04250CF1-E397-4E2C-A6D5-E6AFBB31719A}" sibTransId="{F4933773-81CD-4ADC-A48A-D2678CC1F22F}"/>
    <dgm:cxn modelId="{DE2CDE37-6E30-48EA-93D7-8E8AC105ED2C}" srcId="{0D286125-4E60-43B6-8EAC-951D83F222B6}" destId="{870A09FD-3974-4BB5-8B8D-85E207EE5FCF}" srcOrd="0" destOrd="0" parTransId="{8233C4F4-577F-4493-B358-7262AD61F56B}" sibTransId="{19966B7C-B082-48C6-8A2E-8087A796DBAE}"/>
    <dgm:cxn modelId="{FF8EB83E-94D6-413A-A6D3-2EE66B4D37B1}" type="presOf" srcId="{870A09FD-3974-4BB5-8B8D-85E207EE5FCF}" destId="{FBC47B6D-009F-4B01-89EB-7C9A46DD057D}" srcOrd="0" destOrd="0" presId="urn:microsoft.com/office/officeart/2005/8/layout/vList2"/>
    <dgm:cxn modelId="{4AC977BB-401E-4D78-8881-0975604AE0DB}" type="presOf" srcId="{06ACD096-9274-44BE-A852-3D0C48E4FBE2}" destId="{94D80D8F-88C4-489F-B0C7-B75C336ADAB1}" srcOrd="0" destOrd="0" presId="urn:microsoft.com/office/officeart/2005/8/layout/vList2"/>
    <dgm:cxn modelId="{6A9980FA-3AC6-4F63-B9A7-6A6D601A5676}" type="presOf" srcId="{0D286125-4E60-43B6-8EAC-951D83F222B6}" destId="{217CF39D-88B3-438E-BCAA-BDEF10A10565}" srcOrd="0" destOrd="0" presId="urn:microsoft.com/office/officeart/2005/8/layout/vList2"/>
    <dgm:cxn modelId="{910FFDFE-14CA-4AEE-A9C1-BB9EB79E34C3}" srcId="{0D286125-4E60-43B6-8EAC-951D83F222B6}" destId="{06ACD096-9274-44BE-A852-3D0C48E4FBE2}" srcOrd="2" destOrd="0" parTransId="{EAF318FA-C971-44F5-B9AC-55F4B4FC0638}" sibTransId="{560B0562-9EC2-4277-A9AF-29964DDEE57D}"/>
    <dgm:cxn modelId="{E80871D6-F53C-4941-914D-4A74730F5936}" type="presParOf" srcId="{217CF39D-88B3-438E-BCAA-BDEF10A10565}" destId="{FBC47B6D-009F-4B01-89EB-7C9A46DD057D}" srcOrd="0" destOrd="0" presId="urn:microsoft.com/office/officeart/2005/8/layout/vList2"/>
    <dgm:cxn modelId="{C5F950AA-325A-40FF-830A-EF526E581B76}" type="presParOf" srcId="{217CF39D-88B3-438E-BCAA-BDEF10A10565}" destId="{DC995381-1235-41E4-A392-4FFD729D71D0}" srcOrd="1" destOrd="0" presId="urn:microsoft.com/office/officeart/2005/8/layout/vList2"/>
    <dgm:cxn modelId="{54C3D29C-2C43-4A4C-998A-650E86373FE3}" type="presParOf" srcId="{217CF39D-88B3-438E-BCAA-BDEF10A10565}" destId="{DE158DEA-F5B2-4370-A2F3-71FE8A65A6C7}" srcOrd="2" destOrd="0" presId="urn:microsoft.com/office/officeart/2005/8/layout/vList2"/>
    <dgm:cxn modelId="{0EEB21C8-409E-4131-BB28-75464D543D05}" type="presParOf" srcId="{217CF39D-88B3-438E-BCAA-BDEF10A10565}" destId="{428B6171-58A3-4DE8-B810-015D45CC09C9}" srcOrd="3" destOrd="0" presId="urn:microsoft.com/office/officeart/2005/8/layout/vList2"/>
    <dgm:cxn modelId="{4059FE13-F0B1-4C90-8E36-F13C08518DA4}" type="presParOf" srcId="{217CF39D-88B3-438E-BCAA-BDEF10A10565}" destId="{94D80D8F-88C4-489F-B0C7-B75C336ADA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D1FE5-335E-4F78-AE35-377818CFEF37}">
      <dsp:nvSpPr>
        <dsp:cNvPr id="0" name=""/>
        <dsp:cNvSpPr/>
      </dsp:nvSpPr>
      <dsp:spPr>
        <a:xfrm>
          <a:off x="1314282" y="503"/>
          <a:ext cx="5257130" cy="2780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03" tIns="706352" rIns="102003" bIns="7063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Social media app focused on long-form posts</a:t>
          </a:r>
        </a:p>
      </dsp:txBody>
      <dsp:txXfrm>
        <a:off x="1314282" y="503"/>
        <a:ext cx="5257130" cy="2780912"/>
      </dsp:txXfrm>
    </dsp:sp>
    <dsp:sp modelId="{8D7CA8DD-7951-421F-9FA0-14CB99AAC1C3}">
      <dsp:nvSpPr>
        <dsp:cNvPr id="0" name=""/>
        <dsp:cNvSpPr/>
      </dsp:nvSpPr>
      <dsp:spPr>
        <a:xfrm>
          <a:off x="0" y="503"/>
          <a:ext cx="1314282" cy="2780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7" tIns="274692" rIns="69547" bIns="27469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Ramble</a:t>
          </a:r>
        </a:p>
      </dsp:txBody>
      <dsp:txXfrm>
        <a:off x="0" y="503"/>
        <a:ext cx="1314282" cy="2780912"/>
      </dsp:txXfrm>
    </dsp:sp>
    <dsp:sp modelId="{127F51B4-82F6-46C9-815A-96C2EB24901C}">
      <dsp:nvSpPr>
        <dsp:cNvPr id="0" name=""/>
        <dsp:cNvSpPr/>
      </dsp:nvSpPr>
      <dsp:spPr>
        <a:xfrm>
          <a:off x="1314282" y="2948270"/>
          <a:ext cx="5257130" cy="2780912"/>
        </a:xfrm>
        <a:prstGeom prst="rect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accent5">
              <a:hueOff val="-6926885"/>
              <a:satOff val="-1203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03" tIns="706352" rIns="102003" bIns="706352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Manan Shahi: Class of 2023, CS major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Ussama Mustafa: Class of 2023, CS &amp; Math major</a:t>
          </a:r>
        </a:p>
      </dsp:txBody>
      <dsp:txXfrm>
        <a:off x="1314282" y="2948270"/>
        <a:ext cx="5257130" cy="2780912"/>
      </dsp:txXfrm>
    </dsp:sp>
    <dsp:sp modelId="{F4320E90-486E-47AB-B29A-EB94334EC8BD}">
      <dsp:nvSpPr>
        <dsp:cNvPr id="0" name=""/>
        <dsp:cNvSpPr/>
      </dsp:nvSpPr>
      <dsp:spPr>
        <a:xfrm>
          <a:off x="0" y="2948270"/>
          <a:ext cx="1314282" cy="2780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926885"/>
              <a:satOff val="-1203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47" tIns="274692" rIns="69547" bIns="27469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Group</a:t>
          </a:r>
        </a:p>
      </dsp:txBody>
      <dsp:txXfrm>
        <a:off x="0" y="2948270"/>
        <a:ext cx="1314282" cy="2780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47B6D-009F-4B01-89EB-7C9A46DD057D}">
      <dsp:nvSpPr>
        <dsp:cNvPr id="0" name=""/>
        <dsp:cNvSpPr/>
      </dsp:nvSpPr>
      <dsp:spPr>
        <a:xfrm>
          <a:off x="0" y="50092"/>
          <a:ext cx="6571413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Participant 1, College student, freshman</a:t>
          </a:r>
        </a:p>
      </dsp:txBody>
      <dsp:txXfrm>
        <a:off x="87385" y="137477"/>
        <a:ext cx="6396643" cy="1615330"/>
      </dsp:txXfrm>
    </dsp:sp>
    <dsp:sp modelId="{DE158DEA-F5B2-4370-A2F3-71FE8A65A6C7}">
      <dsp:nvSpPr>
        <dsp:cNvPr id="0" name=""/>
        <dsp:cNvSpPr/>
      </dsp:nvSpPr>
      <dsp:spPr>
        <a:xfrm>
          <a:off x="0" y="1969793"/>
          <a:ext cx="6571413" cy="179010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Participant 2, College student, Senior</a:t>
          </a:r>
        </a:p>
      </dsp:txBody>
      <dsp:txXfrm>
        <a:off x="87385" y="2057178"/>
        <a:ext cx="6396643" cy="1615330"/>
      </dsp:txXfrm>
    </dsp:sp>
    <dsp:sp modelId="{94D80D8F-88C4-489F-B0C7-B75C336ADAB1}">
      <dsp:nvSpPr>
        <dsp:cNvPr id="0" name=""/>
        <dsp:cNvSpPr/>
      </dsp:nvSpPr>
      <dsp:spPr>
        <a:xfrm>
          <a:off x="0" y="3889493"/>
          <a:ext cx="6571413" cy="17901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Participant 3, College student, Senior</a:t>
          </a:r>
        </a:p>
      </dsp:txBody>
      <dsp:txXfrm>
        <a:off x="87385" y="3976878"/>
        <a:ext cx="6396643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398D9-0450-595E-8313-00E1D1D4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3" y="507238"/>
            <a:ext cx="3522504" cy="3845891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Ramble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B7629-EB0C-4676-66CA-26970C317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CS320</a:t>
            </a:r>
          </a:p>
          <a:p>
            <a:pPr algn="l"/>
            <a:r>
              <a:rPr lang="en-US" dirty="0"/>
              <a:t>UI Design final project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AC9F393-E166-0485-4540-8C341823D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12048" b="-1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24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62" name="Rectangle 31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CD15C-56C5-670B-D3D3-38AFC237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anchor="b">
            <a:normAutofit/>
          </a:bodyPr>
          <a:lstStyle/>
          <a:p>
            <a:r>
              <a:rPr lang="en-US" sz="3600"/>
              <a:t>Keywords</a:t>
            </a:r>
          </a:p>
        </p:txBody>
      </p:sp>
      <p:grpSp>
        <p:nvGrpSpPr>
          <p:cNvPr id="3363" name="Group 3122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3364" name="Rectangle 3123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5" name="Rectangle 3124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66" name="Rectangle 3126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Youtube Likes Sidebar Button">
            <a:extLst>
              <a:ext uri="{FF2B5EF4-FFF2-40B4-BE49-F238E27FC236}">
                <a16:creationId xmlns:a16="http://schemas.microsoft.com/office/drawing/2014/main" id="{B201193F-4D1E-B013-3AA5-33D2C7A9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602" y="750968"/>
            <a:ext cx="3519189" cy="21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67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368" name="Freeform: Shape 3129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9" name="Freeform: Shape 3130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0" name="Freeform: Shape 3132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4" name="Freeform: Shape 3133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1" name="Freeform: Shape 3134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2" name="Freeform: Shape 3138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3" name="Freeform: Shape 3139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78" name="Picture 6" descr="Twitter Style Sidebar With HTML And CSS Only - CSS CodeLab">
            <a:extLst>
              <a:ext uri="{FF2B5EF4-FFF2-40B4-BE49-F238E27FC236}">
                <a16:creationId xmlns:a16="http://schemas.microsoft.com/office/drawing/2014/main" id="{23510B34-5053-7689-7D0F-0B2CB853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602" y="3657021"/>
            <a:ext cx="3519189" cy="19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0A38-EEF7-5B02-67AD-1C09E161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Likes: </a:t>
            </a:r>
          </a:p>
          <a:p>
            <a:pPr lvl="1"/>
            <a:r>
              <a:rPr lang="en-US" dirty="0"/>
              <a:t>Bright colors, pretty icons</a:t>
            </a:r>
          </a:p>
          <a:p>
            <a:pPr lvl="1"/>
            <a:r>
              <a:rPr lang="en-US" dirty="0"/>
              <a:t>Interaction with posts (likes, comments …)</a:t>
            </a:r>
          </a:p>
          <a:p>
            <a:pPr lvl="1"/>
            <a:r>
              <a:rPr lang="en-US" dirty="0"/>
              <a:t>Easy access to posts of friends</a:t>
            </a:r>
          </a:p>
          <a:p>
            <a:pPr lvl="1"/>
            <a:r>
              <a:rPr lang="en-US" dirty="0"/>
              <a:t>Useful side bars for navigation</a:t>
            </a:r>
          </a:p>
        </p:txBody>
      </p:sp>
    </p:spTree>
    <p:extLst>
      <p:ext uri="{BB962C8B-B14F-4D97-AF65-F5344CB8AC3E}">
        <p14:creationId xmlns:p14="http://schemas.microsoft.com/office/powerpoint/2010/main" val="90238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5004-C8C4-6829-BDE9-2C384231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pic>
        <p:nvPicPr>
          <p:cNvPr id="4098" name="Picture 2" descr="How to Block Ads, Pop-Ups, and Autoplay Videos | HOBI International, Inc.">
            <a:extLst>
              <a:ext uri="{FF2B5EF4-FFF2-40B4-BE49-F238E27FC236}">
                <a16:creationId xmlns:a16="http://schemas.microsoft.com/office/drawing/2014/main" id="{0ECA7F7F-482A-B20A-9051-9BA02F488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2" r="19899" b="1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13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1EBD-FA8B-90F8-E05C-178EC01F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Dislikes:</a:t>
            </a:r>
          </a:p>
          <a:p>
            <a:endParaRPr lang="en-US" dirty="0"/>
          </a:p>
          <a:p>
            <a:pPr lvl="1"/>
            <a:r>
              <a:rPr lang="en-US" dirty="0"/>
              <a:t>Censorship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Static user experience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Cluttered UI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Ads / pop ups</a:t>
            </a:r>
          </a:p>
          <a:p>
            <a:pPr marL="457200" lvl="1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412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41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DD258F-574A-B57F-1B75-6AE53DE7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/>
              <a:t>Introduction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48CBF-C638-A13C-5B5E-2D00AD491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7563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7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89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EC7F9-6705-8AF9-FCF7-31434329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001" y="368625"/>
            <a:ext cx="4966176" cy="1403498"/>
          </a:xfrm>
        </p:spPr>
        <p:txBody>
          <a:bodyPr anchor="b">
            <a:noAutofit/>
          </a:bodyPr>
          <a:lstStyle/>
          <a:p>
            <a:r>
              <a:rPr lang="en-US" sz="4800" dirty="0"/>
              <a:t>Domain research</a:t>
            </a: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125" y="1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3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733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Can someone give me a round cutout of the reddit logo here with transparent  background. I tried all i can buy there's always some kind of black  background generated. : r/cutouts">
            <a:extLst>
              <a:ext uri="{FF2B5EF4-FFF2-40B4-BE49-F238E27FC236}">
                <a16:creationId xmlns:a16="http://schemas.microsoft.com/office/drawing/2014/main" id="{4AD74774-2988-324C-A035-1576C146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6074" y="111137"/>
            <a:ext cx="2113201" cy="21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3" name="Freeform: Shape 1042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5886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Tumblr - Free social media icons">
            <a:extLst>
              <a:ext uri="{FF2B5EF4-FFF2-40B4-BE49-F238E27FC236}">
                <a16:creationId xmlns:a16="http://schemas.microsoft.com/office/drawing/2014/main" id="{225EDCE5-6948-EB60-EBE8-1DDEBB21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110" y="3880857"/>
            <a:ext cx="2117387" cy="21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5" name="Oval 1044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839" y="279109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3339" y="1681703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6" name="Picture 2" descr="THE NEW TWITTER LOGO PNG 2022">
            <a:extLst>
              <a:ext uri="{FF2B5EF4-FFF2-40B4-BE49-F238E27FC236}">
                <a16:creationId xmlns:a16="http://schemas.microsoft.com/office/drawing/2014/main" id="{CA8B23A7-AEBA-69DC-E60A-1B235CC7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4845" y="3484046"/>
            <a:ext cx="2311664" cy="18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1C3-39F9-C87B-2994-5C9AFFF1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001" y="1958550"/>
            <a:ext cx="4966176" cy="473265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Multitude of social media apps: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Target audience: Really broad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pages / interaction: Twitter, Instagram…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Forums / communities: Reddit, Quora…</a:t>
            </a:r>
          </a:p>
        </p:txBody>
      </p:sp>
    </p:spTree>
    <p:extLst>
      <p:ext uri="{BB962C8B-B14F-4D97-AF65-F5344CB8AC3E}">
        <p14:creationId xmlns:p14="http://schemas.microsoft.com/office/powerpoint/2010/main" val="271929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8F673D-ABAD-4C87-AE41-F34D8C37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/>
              <a:t>Interviewees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91881A-8E41-F32E-7317-24CDAB089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3515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63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0E25-A6E9-D572-153A-839A7901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AFD3-2C22-E09C-93DD-83007D33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do people use social media apps or forums?</a:t>
            </a:r>
          </a:p>
          <a:p>
            <a:endParaRPr lang="en-US" dirty="0"/>
          </a:p>
          <a:p>
            <a:pPr lvl="1"/>
            <a:r>
              <a:rPr lang="en-US" dirty="0"/>
              <a:t>Entertainment, easy content to consume and defeat boredom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interesting topic, learn new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personal page, look at what others are doing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online friends, join communities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Have a place to share hobbies, interests</a:t>
            </a:r>
          </a:p>
        </p:txBody>
      </p:sp>
    </p:spTree>
    <p:extLst>
      <p:ext uri="{BB962C8B-B14F-4D97-AF65-F5344CB8AC3E}">
        <p14:creationId xmlns:p14="http://schemas.microsoft.com/office/powerpoint/2010/main" val="272815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1826-1CB9-0FF3-C417-DBC5B5CD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ED22-8293-E94D-5F75-0CE48B11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specific UI elements do you look for?</a:t>
            </a:r>
          </a:p>
          <a:p>
            <a:endParaRPr lang="en-US" dirty="0"/>
          </a:p>
          <a:p>
            <a:pPr lvl="1"/>
            <a:r>
              <a:rPr lang="en-US" dirty="0"/>
              <a:t>Vibrant colors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clutter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Content recommendation blocks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Showcasing news / trends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Good sidebars / navbars (YouTube, Twitter…)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9520-A9E5-A364-178D-0A3E4062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7907-B0D8-A552-224C-BE0F1E44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 you dislike in social media app designs?</a:t>
            </a:r>
          </a:p>
          <a:p>
            <a:endParaRPr lang="en-US" dirty="0"/>
          </a:p>
          <a:p>
            <a:pPr lvl="1"/>
            <a:r>
              <a:rPr lang="en-US" dirty="0"/>
              <a:t>Ads / popups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Censorship and inconsistent bans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Removal of features (See dislikes)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Bad / irrelevant recommendations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Necessity to download app on phone / not being able to view on browser</a:t>
            </a:r>
          </a:p>
        </p:txBody>
      </p:sp>
    </p:spTree>
    <p:extLst>
      <p:ext uri="{BB962C8B-B14F-4D97-AF65-F5344CB8AC3E}">
        <p14:creationId xmlns:p14="http://schemas.microsoft.com/office/powerpoint/2010/main" val="12345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DD9-F020-DDA4-3280-62CD2024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</a:t>
            </a:r>
            <a:r>
              <a:rPr lang="en-US" dirty="0" err="1"/>
              <a:t>Takeways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BEFF-CC18-2840-5189-2E4CEF0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look for specific information on forums?</a:t>
            </a:r>
          </a:p>
          <a:p>
            <a:endParaRPr lang="en-US" dirty="0"/>
          </a:p>
          <a:p>
            <a:pPr lvl="1"/>
            <a:r>
              <a:rPr lang="en-US" dirty="0"/>
              <a:t>Google it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relevant YouTube videos (video content is easier to grasp)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google search + ‘reddit’ leads to relevant subreddits</a:t>
            </a:r>
          </a:p>
        </p:txBody>
      </p:sp>
    </p:spTree>
    <p:extLst>
      <p:ext uri="{BB962C8B-B14F-4D97-AF65-F5344CB8AC3E}">
        <p14:creationId xmlns:p14="http://schemas.microsoft.com/office/powerpoint/2010/main" val="17560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68870-76D0-A635-FDA8-CC8DE053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US" sz="3600"/>
              <a:t>Keywords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67" name="Oval 206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2" name="Picture 4" descr="League of Legends Logo PNG Image | League of legends logo ...">
            <a:extLst>
              <a:ext uri="{FF2B5EF4-FFF2-40B4-BE49-F238E27FC236}">
                <a16:creationId xmlns:a16="http://schemas.microsoft.com/office/drawing/2014/main" id="{8F57B357-D428-39EF-134F-96A1092A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5373" y="914728"/>
            <a:ext cx="2584794" cy="16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73" name="Oval 207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ownload YouTube Logo in SVG Vector or PNG File Format ...">
            <a:extLst>
              <a:ext uri="{FF2B5EF4-FFF2-40B4-BE49-F238E27FC236}">
                <a16:creationId xmlns:a16="http://schemas.microsoft.com/office/drawing/2014/main" id="{90BE0893-B987-FAD7-824F-85C17896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514" y="4079546"/>
            <a:ext cx="2318835" cy="15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5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C414-6D54-56FD-3A13-E2FD818E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anchor="t"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Does: </a:t>
            </a:r>
          </a:p>
          <a:p>
            <a:endParaRPr lang="en-US" dirty="0"/>
          </a:p>
          <a:p>
            <a:pPr lvl="1"/>
            <a:r>
              <a:rPr lang="en-US" dirty="0"/>
              <a:t>Mindless scrolling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 time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Hobbies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Fight boredom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53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302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Consolas</vt:lpstr>
      <vt:lpstr>FunkyShapesVTI</vt:lpstr>
      <vt:lpstr>Ramble</vt:lpstr>
      <vt:lpstr>Introduction</vt:lpstr>
      <vt:lpstr>Domain research</vt:lpstr>
      <vt:lpstr>Interviewees</vt:lpstr>
      <vt:lpstr>Interview Takeaways</vt:lpstr>
      <vt:lpstr>Interview takeaways</vt:lpstr>
      <vt:lpstr>Interview takeaways</vt:lpstr>
      <vt:lpstr>Interview Takeways</vt:lpstr>
      <vt:lpstr>Keywords</vt:lpstr>
      <vt:lpstr>Keywords</vt:lpstr>
      <vt:lpstr>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Ramble</dc:title>
  <dc:creator>Ussama Mustafa</dc:creator>
  <cp:lastModifiedBy>Ussama Mustafa</cp:lastModifiedBy>
  <cp:revision>2</cp:revision>
  <dcterms:created xsi:type="dcterms:W3CDTF">2022-09-28T02:25:29Z</dcterms:created>
  <dcterms:modified xsi:type="dcterms:W3CDTF">2022-09-28T04:32:27Z</dcterms:modified>
</cp:coreProperties>
</file>