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CECE925-59DB-4A02-ADB3-429782F3DEC8}" type="datetimeFigureOut">
              <a:rPr lang="en-PK" smtClean="0"/>
              <a:t>04/03/2022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8F7E474-B7FE-4276-8827-4B1F2C137A4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969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E925-59DB-4A02-ADB3-429782F3DEC8}" type="datetimeFigureOut">
              <a:rPr lang="en-PK" smtClean="0"/>
              <a:t>04/03/2022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E474-B7FE-4276-8827-4B1F2C137A4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6733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E925-59DB-4A02-ADB3-429782F3DEC8}" type="datetimeFigureOut">
              <a:rPr lang="en-PK" smtClean="0"/>
              <a:t>04/03/2022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E474-B7FE-4276-8827-4B1F2C137A4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87682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E925-59DB-4A02-ADB3-429782F3DEC8}" type="datetimeFigureOut">
              <a:rPr lang="en-PK" smtClean="0"/>
              <a:t>04/03/2022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E474-B7FE-4276-8827-4B1F2C137A48}" type="slidenum">
              <a:rPr lang="en-PK" smtClean="0"/>
              <a:t>‹#›</a:t>
            </a:fld>
            <a:endParaRPr lang="en-PK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560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E925-59DB-4A02-ADB3-429782F3DEC8}" type="datetimeFigureOut">
              <a:rPr lang="en-PK" smtClean="0"/>
              <a:t>04/03/2022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E474-B7FE-4276-8827-4B1F2C137A4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46316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E925-59DB-4A02-ADB3-429782F3DEC8}" type="datetimeFigureOut">
              <a:rPr lang="en-PK" smtClean="0"/>
              <a:t>04/03/2022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E474-B7FE-4276-8827-4B1F2C137A4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93206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E925-59DB-4A02-ADB3-429782F3DEC8}" type="datetimeFigureOut">
              <a:rPr lang="en-PK" smtClean="0"/>
              <a:t>04/03/2022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E474-B7FE-4276-8827-4B1F2C137A4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3385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E925-59DB-4A02-ADB3-429782F3DEC8}" type="datetimeFigureOut">
              <a:rPr lang="en-PK" smtClean="0"/>
              <a:t>04/03/2022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E474-B7FE-4276-8827-4B1F2C137A4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44275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E925-59DB-4A02-ADB3-429782F3DEC8}" type="datetimeFigureOut">
              <a:rPr lang="en-PK" smtClean="0"/>
              <a:t>04/03/2022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E474-B7FE-4276-8827-4B1F2C137A4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7218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E925-59DB-4A02-ADB3-429782F3DEC8}" type="datetimeFigureOut">
              <a:rPr lang="en-PK" smtClean="0"/>
              <a:t>04/03/2022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E474-B7FE-4276-8827-4B1F2C137A4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1846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E925-59DB-4A02-ADB3-429782F3DEC8}" type="datetimeFigureOut">
              <a:rPr lang="en-PK" smtClean="0"/>
              <a:t>04/03/2022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E474-B7FE-4276-8827-4B1F2C137A4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6353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E925-59DB-4A02-ADB3-429782F3DEC8}" type="datetimeFigureOut">
              <a:rPr lang="en-PK" smtClean="0"/>
              <a:t>04/03/2022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E474-B7FE-4276-8827-4B1F2C137A4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4198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E925-59DB-4A02-ADB3-429782F3DEC8}" type="datetimeFigureOut">
              <a:rPr lang="en-PK" smtClean="0"/>
              <a:t>04/03/2022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E474-B7FE-4276-8827-4B1F2C137A4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306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E925-59DB-4A02-ADB3-429782F3DEC8}" type="datetimeFigureOut">
              <a:rPr lang="en-PK" smtClean="0"/>
              <a:t>04/03/2022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E474-B7FE-4276-8827-4B1F2C137A4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1846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E925-59DB-4A02-ADB3-429782F3DEC8}" type="datetimeFigureOut">
              <a:rPr lang="en-PK" smtClean="0"/>
              <a:t>04/03/2022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E474-B7FE-4276-8827-4B1F2C137A4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3027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E925-59DB-4A02-ADB3-429782F3DEC8}" type="datetimeFigureOut">
              <a:rPr lang="en-PK" smtClean="0"/>
              <a:t>04/03/2022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E474-B7FE-4276-8827-4B1F2C137A4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0034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E925-59DB-4A02-ADB3-429782F3DEC8}" type="datetimeFigureOut">
              <a:rPr lang="en-PK" smtClean="0"/>
              <a:t>04/03/2022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E474-B7FE-4276-8827-4B1F2C137A4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4053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CE925-59DB-4A02-ADB3-429782F3DEC8}" type="datetimeFigureOut">
              <a:rPr lang="en-PK" smtClean="0"/>
              <a:t>04/03/2022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E474-B7FE-4276-8827-4B1F2C137A4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14247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18CD-CFAE-4080-BBDF-4F844D261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TESLA</a:t>
            </a:r>
            <a:endParaRPr lang="en-PK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ED105-D702-4642-949C-9868AF5B00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Contributors: Shahiq, </a:t>
            </a:r>
            <a:r>
              <a:rPr lang="en-US" sz="2800" dirty="0" err="1"/>
              <a:t>TalLY</a:t>
            </a:r>
            <a:r>
              <a:rPr lang="en-US" sz="2800" dirty="0"/>
              <a:t>, Jon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13214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623086-833D-49B7-B5CF-E0541AD8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AT HAND</a:t>
            </a:r>
            <a:endParaRPr lang="en-PK" dirty="0"/>
          </a:p>
        </p:txBody>
      </p:sp>
      <p:pic>
        <p:nvPicPr>
          <p:cNvPr id="1026" name="Picture 2" descr="Tesla&amp;amp;#39;s solution to the problem of blaming Autopilot">
            <a:extLst>
              <a:ext uri="{FF2B5EF4-FFF2-40B4-BE49-F238E27FC236}">
                <a16:creationId xmlns:a16="http://schemas.microsoft.com/office/drawing/2014/main" id="{51AAFEF1-CD12-4E72-968A-8DCB3263625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25217" y="2517218"/>
            <a:ext cx="3996764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6F430F-05E7-4E6F-A96A-207573BFA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405370" y="2249485"/>
            <a:ext cx="4875210" cy="3694113"/>
          </a:xfrm>
        </p:spPr>
        <p:txBody>
          <a:bodyPr/>
          <a:lstStyle/>
          <a:p>
            <a:r>
              <a:rPr lang="en-US" dirty="0"/>
              <a:t>DETECT LANES FROM THE ROAD SURFACE</a:t>
            </a:r>
          </a:p>
          <a:p>
            <a:r>
              <a:rPr lang="en-US" dirty="0"/>
              <a:t>ENSURE SAFETY (BY ACHIEVING MAXIMUM ACCURACY)</a:t>
            </a:r>
          </a:p>
          <a:p>
            <a:r>
              <a:rPr lang="en-US" dirty="0"/>
              <a:t>DEVELOP A PROGRAM WHICH CAN DETECT LANES FROM A VIDEO</a:t>
            </a:r>
          </a:p>
        </p:txBody>
      </p:sp>
    </p:spTree>
    <p:extLst>
      <p:ext uri="{BB962C8B-B14F-4D97-AF65-F5344CB8AC3E}">
        <p14:creationId xmlns:p14="http://schemas.microsoft.com/office/powerpoint/2010/main" val="81534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A2BAD5D-85EA-441A-8801-5A38FE17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</a:t>
            </a:r>
            <a:r>
              <a:rPr lang="en-US" dirty="0" err="1"/>
              <a:t>PROCESSing</a:t>
            </a:r>
            <a:endParaRPr lang="en-PK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6C9A4DA-70BD-421B-9EA6-4A4889C74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402" y="2249488"/>
            <a:ext cx="6220021" cy="3541712"/>
          </a:xfrm>
        </p:spPr>
      </p:pic>
    </p:spTree>
    <p:extLst>
      <p:ext uri="{BB962C8B-B14F-4D97-AF65-F5344CB8AC3E}">
        <p14:creationId xmlns:p14="http://schemas.microsoft.com/office/powerpoint/2010/main" val="377306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F969-8A69-4686-AF1F-75129CEE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THE REGION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65488F-3A97-44E5-80E8-D7DF695BB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3142" y="1872416"/>
            <a:ext cx="6885716" cy="3906216"/>
          </a:xfrm>
        </p:spPr>
      </p:pic>
    </p:spTree>
    <p:extLst>
      <p:ext uri="{BB962C8B-B14F-4D97-AF65-F5344CB8AC3E}">
        <p14:creationId xmlns:p14="http://schemas.microsoft.com/office/powerpoint/2010/main" val="63924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481A-3D26-455A-8302-010D456A3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 THE TWO LANES ON LEFT AND RIGHT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CEDFA2-BF98-434D-9565-F94D6B1E8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6" t="1430" r="607" b="1153"/>
          <a:stretch/>
        </p:blipFill>
        <p:spPr>
          <a:xfrm>
            <a:off x="3073138" y="2328421"/>
            <a:ext cx="6042582" cy="3450210"/>
          </a:xfrm>
        </p:spPr>
      </p:pic>
    </p:spTree>
    <p:extLst>
      <p:ext uri="{BB962C8B-B14F-4D97-AF65-F5344CB8AC3E}">
        <p14:creationId xmlns:p14="http://schemas.microsoft.com/office/powerpoint/2010/main" val="87488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18024-4448-470E-8457-706CC42B6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0961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THANKYOU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11263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38</TotalTime>
  <Words>49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TESLA</vt:lpstr>
      <vt:lpstr>TASKS AT HAND</vt:lpstr>
      <vt:lpstr>PRE-PROCESSing</vt:lpstr>
      <vt:lpstr>DETERMINE THE REGION</vt:lpstr>
      <vt:lpstr>DETECT THE TWO LANES ON LEFT AND RIGHT</vt:lpstr>
      <vt:lpstr>THANKYOU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TESLA</dc:title>
  <dc:creator>Muhammad Shahiq</dc:creator>
  <cp:lastModifiedBy>Muhammad Shahiq</cp:lastModifiedBy>
  <cp:revision>1</cp:revision>
  <dcterms:created xsi:type="dcterms:W3CDTF">2022-03-04T15:50:19Z</dcterms:created>
  <dcterms:modified xsi:type="dcterms:W3CDTF">2022-03-04T16:28:24Z</dcterms:modified>
</cp:coreProperties>
</file>