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1" r:id="rId3"/>
    <p:sldId id="266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35D20-04D7-498C-88C5-B1C5167127CB}" type="datetimeFigureOut">
              <a:rPr lang="en-PK" smtClean="0"/>
              <a:t>30/09/2021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2E49D-7120-48A3-97A8-8615DA7EBAF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845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3AE7-FBCE-425B-A9CA-C91A6DEC1A1F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30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B804-7815-41C8-8E37-7926282A3C7F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17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1B65-D141-4947-AE79-67B19D27FD7A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447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2B05-A585-4603-9E1B-1BBD3E551FA5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1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14E-18F9-496C-867A-F98CE4ADB2D1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26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492-E668-4FBC-8512-27036223E0B7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610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298-8A62-4747-95B0-958765D1AF0C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110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FED-2097-4517-9000-BC68B6C1A908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81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C6A-1B39-430D-866B-AA4F9745581D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388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6822-3290-49E0-BA1B-6DE81C3E99E9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82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FAE2-F78C-4516-8B22-361C98D6222E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85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C45-B993-4894-BC16-A7E59E1218F1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76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A95A-CAAF-4693-B74D-D90B1A178E56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44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D01A-2672-46D5-B57C-45A89B06D4C1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68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22EE-F676-4AD6-BA83-848C91EB577E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10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C03-6C3C-40DB-B266-54926F5612CA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843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D6F7-BBF1-41C7-B48E-4164DD160754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42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32C703-7D60-430C-AB0B-BADD48C54146}" type="datetime8">
              <a:rPr lang="en-PK" smtClean="0"/>
              <a:t>30/09/2021 6:38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4A4E-262D-4F8B-866F-CA5CA1DF2F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3382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A3B-0265-4995-BBA5-ACF1AB5F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99419"/>
            <a:ext cx="8825658" cy="3329581"/>
          </a:xfrm>
        </p:spPr>
        <p:txBody>
          <a:bodyPr/>
          <a:lstStyle/>
          <a:p>
            <a:r>
              <a:rPr lang="en-US" dirty="0"/>
              <a:t>IMDB CHALLENGE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B1CE0-A753-4357-925D-A07FBF479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Sachin, Harsha AND ShAHIQ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D71C9-30C5-4DBE-9EC3-7B1C5300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209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C368-11B5-44E5-9A66-DAC12B0E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775820"/>
            <a:ext cx="8825660" cy="165318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082F6-0573-4077-BE34-198ACB405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C1527-A505-483E-A7DF-9A49A10D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433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24F919-7311-4BD0-B0CE-9A332854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Year of release vs. Rating of Movies</a:t>
            </a:r>
            <a:endParaRPr lang="en-PK" sz="4000" b="1" dirty="0"/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337BF524-0911-4489-ABAE-249E93011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09972"/>
            <a:ext cx="10566481" cy="52522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A0F9-0B3E-4CFF-BD3B-B8B85CFE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2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0C98-C697-48F2-8A3D-D6C9E1B3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Director vs. # of movies</a:t>
            </a:r>
            <a:endParaRPr lang="en-PK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C1E11-F5A3-4800-AD0E-D10A34BD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4</a:t>
            </a:fld>
            <a:endParaRPr lang="en-PK"/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E583D2EF-0A0F-43B1-9AF7-77DE2649D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1119"/>
            <a:ext cx="10523938" cy="5231152"/>
          </a:xfrm>
        </p:spPr>
      </p:pic>
    </p:spTree>
    <p:extLst>
      <p:ext uri="{BB962C8B-B14F-4D97-AF65-F5344CB8AC3E}">
        <p14:creationId xmlns:p14="http://schemas.microsoft.com/office/powerpoint/2010/main" val="19238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DE84-069E-4BE1-9C92-EBDCBF8B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Actor vs. # of movies</a:t>
            </a:r>
            <a:endParaRPr lang="en-PK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0864-546B-4D06-9BE6-4B3A0C9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5</a:t>
            </a:fld>
            <a:endParaRPr lang="en-PK"/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74111C25-8957-48B8-9705-08113D55A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1119"/>
            <a:ext cx="10544628" cy="5241436"/>
          </a:xfrm>
        </p:spPr>
      </p:pic>
    </p:spTree>
    <p:extLst>
      <p:ext uri="{BB962C8B-B14F-4D97-AF65-F5344CB8AC3E}">
        <p14:creationId xmlns:p14="http://schemas.microsoft.com/office/powerpoint/2010/main" val="17760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C368-11B5-44E5-9A66-DAC12B0E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775820"/>
            <a:ext cx="8825660" cy="1653180"/>
          </a:xfrm>
        </p:spPr>
        <p:txBody>
          <a:bodyPr/>
          <a:lstStyle/>
          <a:p>
            <a:pPr algn="ctr"/>
            <a:r>
              <a:rPr lang="en-US" sz="4800" b="1" dirty="0"/>
              <a:t>THANKYOU </a:t>
            </a:r>
            <a:r>
              <a:rPr lang="en-US" sz="4800" b="1" dirty="0">
                <a:sym typeface="Wingdings" panose="05000000000000000000" pitchFamily="2" charset="2"/>
              </a:rPr>
              <a:t></a:t>
            </a:r>
            <a:endParaRPr lang="en-PK" sz="4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B5CEC-772E-4D5C-9F31-7B94ABF7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4A4E-262D-4F8B-866F-CA5CA1DF2F8E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035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38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IMDB CHALLENGE</vt:lpstr>
      <vt:lpstr>Visualizations</vt:lpstr>
      <vt:lpstr>Year of release vs. Rating of Movies</vt:lpstr>
      <vt:lpstr>Director vs. # of movies</vt:lpstr>
      <vt:lpstr>Actor vs. # of movies</vt:lpstr>
      <vt:lpstr>THANKYOU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Shahiq</dc:creator>
  <cp:lastModifiedBy>Muhammad Shahiq</cp:lastModifiedBy>
  <cp:revision>6</cp:revision>
  <dcterms:created xsi:type="dcterms:W3CDTF">2021-09-30T10:05:20Z</dcterms:created>
  <dcterms:modified xsi:type="dcterms:W3CDTF">2021-09-30T15:06:17Z</dcterms:modified>
</cp:coreProperties>
</file>