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15AE-4494-4F74-9480-0AA75E73C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28FD9-683E-4AC7-B582-1489C38E2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B226-18E7-4219-8F84-8FDDBA97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DDA3-59D4-4B05-9E24-F6C375B64A5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EDABA-A73F-41E0-A172-7396BAA9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D389C-F487-4A5A-BFE7-54C4045F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05B3-FC00-4CA5-BA0E-7A7AA694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5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6E9F-DFDD-4098-B00A-420725D2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954FE-3EA4-4BC2-8ECD-C065305D5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3663F-93A7-4FA4-863D-C703024F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DDA3-59D4-4B05-9E24-F6C375B64A5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32460-D8BE-4140-8E62-5626237F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961A8-7BE0-4550-9CE4-F21149ED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05B3-FC00-4CA5-BA0E-7A7AA694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6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CD7E57-9584-4768-8052-0AB8C3747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C98A7-F5F0-4FF5-959C-4EF847DE7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264DE-B4FB-4F99-94B3-D68248DD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DDA3-59D4-4B05-9E24-F6C375B64A5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4FE37-2588-44F6-BE44-0C807C9D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2F21-B751-46B7-97CE-EA692BEE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05B3-FC00-4CA5-BA0E-7A7AA694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7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1A5D-CA59-4525-A228-7E3F67FB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5AD45-4287-42F0-92A5-83E744220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ADAA4-9CE2-4F40-A266-38AE9ABE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DDA3-59D4-4B05-9E24-F6C375B64A5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93C6B-8D8C-4F48-BF30-813AE8AD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B1CB-9D78-48C5-86FC-C0503E13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05B3-FC00-4CA5-BA0E-7A7AA694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2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6671-FF7C-40FB-B36F-4F1A04B1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6B42-9B12-4C28-BE12-A91ACA1DE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A16D2-9A71-42B5-A3CE-CCB18EB3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DDA3-59D4-4B05-9E24-F6C375B64A5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F4C6C-27B8-459B-AFDF-973C9B2C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0E72E-8CB4-410B-9F19-E13053D7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05B3-FC00-4CA5-BA0E-7A7AA694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BE68-86E9-47DD-9191-D805D831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5D301-4893-4DB3-8F47-585CF3F87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5DA4C-A025-45F4-8E55-FF850F452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AA8A8-0AF8-427C-AB3A-DED36A28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DDA3-59D4-4B05-9E24-F6C375B64A5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FE68C-7F4B-4069-8C8B-D9B4B116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0112F-3378-4C95-BA2D-F8BBCEEB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05B3-FC00-4CA5-BA0E-7A7AA694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4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1D8F-FBE6-4D5E-B9D2-CE2A551E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10E9A-E2F1-4FFC-893A-6656D2644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82269-EABF-4BEA-B8EE-E5AC80A7A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9A164-4056-4AE7-B0D3-5322D58A3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C97F4-1434-4A5E-8CDF-A68C6303A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04BBB-6814-462E-BA93-314ADB1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DDA3-59D4-4B05-9E24-F6C375B64A5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88A73-BEA7-445E-B152-7EF5FF38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51027-16B7-4722-A43D-8124A92A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05B3-FC00-4CA5-BA0E-7A7AA694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9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AE96-0861-4235-A80D-3F0FBC8C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451DB-B120-421E-9B42-A5FAC5AB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DDA3-59D4-4B05-9E24-F6C375B64A5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CE7D7-84F0-47E0-8C68-ABECA61A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C0DE-92B5-4126-A083-AA472D25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05B3-FC00-4CA5-BA0E-7A7AA694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5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2BDA6-D125-41F9-8986-2EDBD17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DDA3-59D4-4B05-9E24-F6C375B64A5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6F31F-9A48-45EF-81C2-65267160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56BDD-FEDC-4569-BFD7-DE4F94BD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05B3-FC00-4CA5-BA0E-7A7AA694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6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71E66-0DAE-464D-B4CA-60497BF0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396F4-C6CE-4A65-9637-829A7254E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CD4FD-778F-427F-ACCB-D7F5C3C4D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5A809-97EA-47D9-B7D2-6E723DC1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DDA3-59D4-4B05-9E24-F6C375B64A5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D6D6C-CD4C-4630-ABB6-61DF5BCB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61A91-A232-412B-8900-1012E910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05B3-FC00-4CA5-BA0E-7A7AA694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7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3B3-1639-4474-8D5F-2F68D0C3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28B24-03D3-4BF2-ACC2-517A2E95D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FFD06-0DBB-47BA-8026-6E0B9FB5B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0C102-F249-40B7-8C93-78132D84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DDA3-59D4-4B05-9E24-F6C375B64A5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44B84-0F6A-4C38-ACA5-BDC32CC2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36687-93FF-4867-A659-85354F2B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05B3-FC00-4CA5-BA0E-7A7AA694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5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E845BB-11CF-48A8-8287-64E48E6E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A62E2-E046-4393-9BCE-55A90D7DE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6C311-4EBC-41D7-8DCB-2C9D69ABE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3DDA3-59D4-4B05-9E24-F6C375B64A5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44DAE-6E0D-43D3-ADCE-0FDFA742D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13936-438D-43BF-B961-A7EA9E39C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405B3-FC00-4CA5-BA0E-7A7AA694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FEC6-0851-487D-ACCB-919A8F78C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0" i="0" u="none" strike="noStrike" dirty="0">
                <a:solidFill>
                  <a:srgbClr val="1F497D"/>
                </a:solidFill>
                <a:effectLst/>
                <a:latin typeface="Arial" panose="020B0604020202020204" pitchFamily="34" charset="0"/>
              </a:rPr>
              <a:t>CS 110</a:t>
            </a:r>
            <a:br>
              <a:rPr lang="en-US" sz="4800" b="0" dirty="0">
                <a:effectLst/>
              </a:rPr>
            </a:br>
            <a:r>
              <a:rPr lang="en-US" sz="4800" b="0" i="0" u="none" strike="noStrike" dirty="0">
                <a:solidFill>
                  <a:srgbClr val="1F497D"/>
                </a:solidFill>
                <a:effectLst/>
                <a:latin typeface="Arial" panose="020B0604020202020204" pitchFamily="34" charset="0"/>
              </a:rPr>
              <a:t>Principles of Web Development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4CEB8-61FF-46EF-9DCD-AECF43D33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04/25/2022</a:t>
            </a:r>
          </a:p>
        </p:txBody>
      </p:sp>
    </p:spTree>
    <p:extLst>
      <p:ext uri="{BB962C8B-B14F-4D97-AF65-F5344CB8AC3E}">
        <p14:creationId xmlns:p14="http://schemas.microsoft.com/office/powerpoint/2010/main" val="151530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C747-698B-4CF0-AF4A-A71A40EA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94625-374F-4176-8D08-D959C4319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  <a:p>
            <a:r>
              <a:rPr lang="en-US" dirty="0"/>
              <a:t>React</a:t>
            </a:r>
          </a:p>
          <a:p>
            <a:pPr lvl="1"/>
            <a:r>
              <a:rPr lang="en-US" dirty="0"/>
              <a:t>Implementing an easy to-do list</a:t>
            </a:r>
          </a:p>
          <a:p>
            <a:r>
              <a:rPr lang="en-US" dirty="0"/>
              <a:t>Lab 3 problem-solving</a:t>
            </a:r>
          </a:p>
        </p:txBody>
      </p:sp>
    </p:spTree>
    <p:extLst>
      <p:ext uri="{BB962C8B-B14F-4D97-AF65-F5344CB8AC3E}">
        <p14:creationId xmlns:p14="http://schemas.microsoft.com/office/powerpoint/2010/main" val="414335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AA28-F667-44B7-AF79-0E33571A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922585-045D-4975-B6C2-7E5C78B3E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9542" y="1825625"/>
            <a:ext cx="4512916" cy="4351338"/>
          </a:xfrm>
        </p:spPr>
      </p:pic>
    </p:spTree>
    <p:extLst>
      <p:ext uri="{BB962C8B-B14F-4D97-AF65-F5344CB8AC3E}">
        <p14:creationId xmlns:p14="http://schemas.microsoft.com/office/powerpoint/2010/main" val="322981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FAFA-9220-4FB8-B4DB-1E3E279C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60E44-AF61-4615-90A0-DDA6F3DF0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F5A21-B0E1-44F3-919A-71D7A855C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360" y="1657184"/>
            <a:ext cx="4859442" cy="483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6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22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CS 110 Principles of Web Development</vt:lpstr>
      <vt:lpstr>Overview</vt:lpstr>
      <vt:lpstr>Survey</vt:lpstr>
      <vt:lpstr>React essentials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Principles of Web Development</dc:title>
  <dc:creator>Mohammad Reza Zare Shahneh</dc:creator>
  <cp:lastModifiedBy>Mohammad Reza Zare Shahneh</cp:lastModifiedBy>
  <cp:revision>2</cp:revision>
  <dcterms:created xsi:type="dcterms:W3CDTF">2022-04-25T23:49:08Z</dcterms:created>
  <dcterms:modified xsi:type="dcterms:W3CDTF">2022-04-27T18:36:29Z</dcterms:modified>
</cp:coreProperties>
</file>