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56A0-5410-4AA6-94CE-D9DD7F112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3AB8D-153F-4A88-B5CC-DE6AD2F23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4A50-9162-4F5D-B2AD-DD99D5F5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0514-D1D0-451E-B883-0996519170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6AF6D-8BDA-44B9-88E7-27659ED3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A685C-8159-4824-8D5E-AD4E7D3A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A3A-DE88-4528-ABAF-B78A988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DFFE-AC2C-4830-8BAC-585B656F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41363-B8FB-4C69-8FCF-DF9635BE1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F780E-FCDE-44C8-85CB-1C745BDB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0514-D1D0-451E-B883-0996519170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9A55-355D-411B-8854-B76E2D66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08309-1E91-423F-AC47-706D70E4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A3A-DE88-4528-ABAF-B78A988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64AA0-ED30-47F2-A552-D4BE9E706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4261E-251E-4B90-978B-1C4E55213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37BD-282F-4A67-B2EC-FE2812AB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0514-D1D0-451E-B883-0996519170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1634-9B8C-4FE6-9668-45EA27D4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CC7A1-70E5-4713-A0DF-AC52CC63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A3A-DE88-4528-ABAF-B78A988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1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EF62-0102-41F9-B825-1F11985B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0DD3-B9D4-41D7-AACE-A9F3F585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DD6F-49E4-4D28-BA57-C8B68FE0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0514-D1D0-451E-B883-0996519170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5FD3C-FED3-459C-AC04-F76C79CE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7D781-CB04-43F9-9B7D-5BE5C9A0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A3A-DE88-4528-ABAF-B78A988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0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F9F6-21B3-4A87-86F3-8580CAFE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844CC-BB6E-4AE4-A463-62431BEC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D230-38EC-4E7D-AFC9-655819F55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0514-D1D0-451E-B883-0996519170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7FD3-93F4-42A2-9C32-2F134854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A942-AC80-4C8A-A8C5-9BCC9C93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A3A-DE88-4528-ABAF-B78A988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9D8A-AC74-44B8-9637-1C9E3092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D48F-AB26-4B3B-B85C-F65C57F3F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8FF37-9D8F-4BB2-96A8-CA0F789E6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2DBB0-19A3-42DC-9C8F-DE9B9B33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0514-D1D0-451E-B883-0996519170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6DACB-C35D-46EF-B7C0-BC6EADE5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21C33-3B47-4817-BA4B-CEEFAC97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A3A-DE88-4528-ABAF-B78A988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56E6-A5CD-4ADF-8093-23F5C6C0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4991B-B030-4134-AA62-922D9007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ABE55-CEA9-4C13-96A2-6C1467FEC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A2FD6-427E-4F60-886D-3C527FFD2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F7847-836E-493C-B49F-1A83ED212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160A7-DDD8-4266-B0A3-BE04BF3A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0514-D1D0-451E-B883-0996519170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BAB13-727B-4C14-B88A-E1006551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DCB75-23CB-4035-94E3-7D8D296A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A3A-DE88-4528-ABAF-B78A988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5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5459-A3CD-4B1E-8620-D32C1CCD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1A34E-DF08-4075-97CC-421672EF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0514-D1D0-451E-B883-0996519170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5EA00-4A17-4088-91C0-AAEF46DA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A1DE6-C133-4C77-B4EE-398E539E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A3A-DE88-4528-ABAF-B78A988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8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77E3B-BF08-422D-9834-B3A7AFFE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0514-D1D0-451E-B883-0996519170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73C09-069B-45B7-AF8D-A9A5CD06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3FA73-F295-4929-BC7F-CE244D6A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A3A-DE88-4528-ABAF-B78A988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7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F80C-CA1C-4A3D-8792-D5948E8E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CCFB-E177-4E36-BB2E-1C687FF5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1A702-CA2F-4948-AEA6-83E21BAF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94472-B684-4DCB-88C9-E7D5F1DD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0514-D1D0-451E-B883-0996519170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C2E1C-9BFD-4F64-BBEF-A12BCE1D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DCFA-BE24-4E09-8162-664501F0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A3A-DE88-4528-ABAF-B78A988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09B3-6B88-4D1B-83ED-CA5A7C79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13B1E-EB9D-4883-BD9C-8682D95CD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B0FE3-34BE-4100-A954-6C921F049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21151-3FB9-4B7F-83CD-69A87B5D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0514-D1D0-451E-B883-0996519170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5619B-FB7A-418E-9FD6-FC58F24C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05572-5EF6-496E-A440-9B95EF4B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A3A-DE88-4528-ABAF-B78A988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6BCE2-D712-477B-A8DF-43C11AD9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B4E5-45D9-41F8-830E-E843652F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9444C-ADB1-4586-8798-E8ACF3D51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10514-D1D0-451E-B883-09965191702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1E0F7-4787-4D42-9351-1A19628B1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4B0F-66B0-437C-91E5-F33401E38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4A3A-DE88-4528-ABAF-B78A988D2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FEC6-0851-487D-ACCB-919A8F78C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CS 110</a:t>
            </a:r>
            <a:br>
              <a:rPr lang="en-US" sz="4800" b="0" dirty="0">
                <a:effectLst/>
              </a:rPr>
            </a:br>
            <a:r>
              <a:rPr lang="en-US" sz="4800" b="0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Principles of Web Development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4CEB8-61FF-46EF-9DCD-AECF43D33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04/18/2022</a:t>
            </a:r>
          </a:p>
        </p:txBody>
      </p:sp>
    </p:spTree>
    <p:extLst>
      <p:ext uri="{BB962C8B-B14F-4D97-AF65-F5344CB8AC3E}">
        <p14:creationId xmlns:p14="http://schemas.microsoft.com/office/powerpoint/2010/main" val="151530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DAAC-D9EE-4328-ADAE-AF047CDB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8B85-8CC4-4A6F-B620-C3A466BE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(, ), +, -, *, and /, along with [3, 3, 7, 7] generate an equation that makes 24</a:t>
            </a:r>
          </a:p>
          <a:p>
            <a:pPr lvl="1"/>
            <a:r>
              <a:rPr lang="en-US" dirty="0"/>
              <a:t>For example, 3*3+7/7 is equal to 10.</a:t>
            </a:r>
          </a:p>
        </p:txBody>
      </p:sp>
    </p:spTree>
    <p:extLst>
      <p:ext uri="{BB962C8B-B14F-4D97-AF65-F5344CB8AC3E}">
        <p14:creationId xmlns:p14="http://schemas.microsoft.com/office/powerpoint/2010/main" val="401508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8991-AF30-4EF1-8C4C-BF14045F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and post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C98C-52D2-4256-AF0B-96319D6FA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dirty="0">
                <a:effectLst/>
                <a:latin typeface="-apple-system"/>
              </a:rPr>
              <a:t>GET</a:t>
            </a:r>
            <a:r>
              <a:rPr lang="en-US" sz="2400" b="0" i="0" dirty="0">
                <a:effectLst/>
                <a:latin typeface="-apple-system"/>
              </a:rPr>
              <a:t> requests a representation of the specified resource. 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GET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should not </a:t>
            </a:r>
            <a:r>
              <a:rPr lang="en-US" b="0" i="0" dirty="0">
                <a:effectLst/>
                <a:latin typeface="-apple-system"/>
              </a:rPr>
              <a:t>be used for operations that cause side-effects, such as using it for taking actions in web applications.</a:t>
            </a:r>
          </a:p>
          <a:p>
            <a:pPr lvl="2"/>
            <a:r>
              <a:rPr lang="en-US" sz="2400" dirty="0">
                <a:latin typeface="-apple-system"/>
              </a:rPr>
              <a:t>Robots and crawlers can attack </a:t>
            </a:r>
          </a:p>
          <a:p>
            <a:r>
              <a:rPr lang="en-US" sz="2400" b="1" i="0" dirty="0">
                <a:effectLst/>
                <a:latin typeface="-apple-system"/>
              </a:rPr>
              <a:t>POST</a:t>
            </a:r>
            <a:r>
              <a:rPr lang="en-US" sz="2400" b="0" i="0" dirty="0">
                <a:effectLst/>
                <a:latin typeface="-apple-system"/>
              </a:rPr>
              <a:t> submits data to be processed (e.g., from an HTML form) to the identified resource.</a:t>
            </a:r>
            <a:endParaRPr lang="en-US" sz="2400" dirty="0">
              <a:latin typeface="-apple-system"/>
            </a:endParaRPr>
          </a:p>
          <a:p>
            <a:r>
              <a:rPr lang="en-US" dirty="0"/>
              <a:t>A POST, unlike a GET, typically has relevant information in the body of the request.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17434D-32CA-4226-8D67-A01DF9880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A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POST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, unlike a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GET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, typically has relevant information in the body of the request.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6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0D8F-7604-4B6D-902C-0834387F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25B5B"/>
                </a:solidFill>
                <a:effectLst/>
                <a:latin typeface="Lato Extended"/>
              </a:rPr>
              <a:t> </a:t>
            </a:r>
            <a:r>
              <a:rPr lang="en-US" b="0" i="0" dirty="0">
                <a:effectLst/>
                <a:latin typeface="Lato Extended"/>
              </a:rPr>
              <a:t>Fetch API / AJAX call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E945-B4EA-4715-9131-6347D64A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request servers inside your JavaScript code without going to the website directly.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56FA1-F715-4206-8F76-967842FF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541" y="2333541"/>
            <a:ext cx="3934374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4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D20B-4DCB-48CB-9F65-57756399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Lato Extended"/>
              </a:rPr>
              <a:t>Fetch API / AJAX call 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9F1BB-91D4-469F-8952-18411B22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 is a JavaScript function that performs AJAX call and has built-in functions such as:</a:t>
            </a:r>
          </a:p>
          <a:p>
            <a:pPr lvl="1"/>
            <a:r>
              <a:rPr lang="en-US" dirty="0"/>
              <a:t>clone() - Creates a clone of a Response object.</a:t>
            </a:r>
          </a:p>
          <a:p>
            <a:pPr lvl="1"/>
            <a:r>
              <a:rPr lang="en-US" dirty="0"/>
              <a:t>error() - Returns a new Response object associated with a network error.</a:t>
            </a:r>
          </a:p>
          <a:p>
            <a:pPr lvl="1"/>
            <a:r>
              <a:rPr lang="en-US" dirty="0"/>
              <a:t>redirect() - Creates a new response with a different URL.</a:t>
            </a:r>
          </a:p>
          <a:p>
            <a:pPr lvl="1"/>
            <a:r>
              <a:rPr lang="en-US" dirty="0" err="1"/>
              <a:t>arrayBuffer</a:t>
            </a:r>
            <a:r>
              <a:rPr lang="en-US" dirty="0"/>
              <a:t>() - Returns a promise that resolves with an </a:t>
            </a:r>
            <a:r>
              <a:rPr lang="en-US" dirty="0" err="1"/>
              <a:t>ArrayBuffer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blob() - Returns a promise that resolves with a Blob.</a:t>
            </a:r>
          </a:p>
          <a:p>
            <a:pPr lvl="1"/>
            <a:r>
              <a:rPr lang="en-US" dirty="0" err="1"/>
              <a:t>formData</a:t>
            </a:r>
            <a:r>
              <a:rPr lang="en-US" dirty="0"/>
              <a:t>() - Returns a promise that resolves with a </a:t>
            </a:r>
            <a:r>
              <a:rPr lang="en-US" dirty="0" err="1"/>
              <a:t>FormData</a:t>
            </a:r>
            <a:r>
              <a:rPr lang="en-US" dirty="0"/>
              <a:t> object.</a:t>
            </a:r>
          </a:p>
          <a:p>
            <a:pPr lvl="1"/>
            <a:r>
              <a:rPr lang="en-US" dirty="0" err="1"/>
              <a:t>json</a:t>
            </a:r>
            <a:r>
              <a:rPr lang="en-US" dirty="0"/>
              <a:t>() - Returns a promise that resolves with a JSON object.</a:t>
            </a:r>
          </a:p>
          <a:p>
            <a:pPr lvl="1"/>
            <a:r>
              <a:rPr lang="en-US" dirty="0"/>
              <a:t>text() - Returns a promise that resolves with a </a:t>
            </a:r>
            <a:r>
              <a:rPr lang="en-US" dirty="0" err="1"/>
              <a:t>USVString</a:t>
            </a:r>
            <a:r>
              <a:rPr lang="en-US" dirty="0"/>
              <a:t> (text).</a:t>
            </a:r>
          </a:p>
        </p:txBody>
      </p:sp>
    </p:spTree>
    <p:extLst>
      <p:ext uri="{BB962C8B-B14F-4D97-AF65-F5344CB8AC3E}">
        <p14:creationId xmlns:p14="http://schemas.microsoft.com/office/powerpoint/2010/main" val="171062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8733-AFED-416B-9005-5370778F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8315-83E4-48D7-842D-624B82C2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1799121"/>
            <a:ext cx="6834809" cy="4351338"/>
          </a:xfrm>
        </p:spPr>
        <p:txBody>
          <a:bodyPr/>
          <a:lstStyle/>
          <a:p>
            <a:r>
              <a:rPr lang="en-US" dirty="0"/>
              <a:t>Returns a promise.</a:t>
            </a:r>
          </a:p>
          <a:p>
            <a:pPr lvl="1"/>
            <a:r>
              <a:rPr lang="en-US" dirty="0"/>
              <a:t>What is a promise?</a:t>
            </a:r>
          </a:p>
          <a:p>
            <a:pPr lvl="2"/>
            <a:r>
              <a:rPr lang="en-US" dirty="0"/>
              <a:t>Sometimes you don’t have enough information to run a function, so you create a promise that when you gathered the information, you will call that function. (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.then()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How to generate promise in general: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8BF54E-5850-4377-8A5D-072F99C3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620" y="1317709"/>
            <a:ext cx="4115374" cy="20195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8A1752-BAC2-4286-83FD-02DD86A7D349}"/>
              </a:ext>
            </a:extLst>
          </p:cNvPr>
          <p:cNvSpPr/>
          <p:nvPr/>
        </p:nvSpPr>
        <p:spPr>
          <a:xfrm>
            <a:off x="7646068" y="1642311"/>
            <a:ext cx="944479" cy="282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600817-E543-401A-BE6B-243DCABBE492}"/>
              </a:ext>
            </a:extLst>
          </p:cNvPr>
          <p:cNvCxnSpPr>
            <a:stCxn id="9" idx="1"/>
          </p:cNvCxnSpPr>
          <p:nvPr/>
        </p:nvCxnSpPr>
        <p:spPr>
          <a:xfrm flipH="1">
            <a:off x="3723774" y="1783682"/>
            <a:ext cx="3922294" cy="2316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38FC5B3-4894-4478-97DB-E3DB8A71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38" y="4280038"/>
            <a:ext cx="555385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6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336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Lato Extended</vt:lpstr>
      <vt:lpstr>var(--ff-mono)</vt:lpstr>
      <vt:lpstr>Office Theme</vt:lpstr>
      <vt:lpstr>CS 110 Principles of Web Development</vt:lpstr>
      <vt:lpstr>Puzzle</vt:lpstr>
      <vt:lpstr>Get and post methods</vt:lpstr>
      <vt:lpstr> Fetch API / AJAX call </vt:lpstr>
      <vt:lpstr>Fetch API / AJAX call cont.</vt:lpstr>
      <vt:lpstr>Fetch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Reza Zare Shahneh</dc:creator>
  <cp:lastModifiedBy>Mohammad Reza Zare Shahneh</cp:lastModifiedBy>
  <cp:revision>7</cp:revision>
  <dcterms:created xsi:type="dcterms:W3CDTF">2022-04-18T20:39:37Z</dcterms:created>
  <dcterms:modified xsi:type="dcterms:W3CDTF">2022-04-19T00:26:18Z</dcterms:modified>
</cp:coreProperties>
</file>