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677B-426B-40EC-A03D-22CDC935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494AD-EAC4-4269-8E4C-28D0CBFC3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B0EE-8AF7-48EA-84A8-F562DF1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83C2B-124D-4172-8275-CD625630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9A36-333E-4BBC-B138-7FA736BA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2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348-393B-41F9-8E0D-A1E562EA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7BDE2-2507-4A26-9351-81900E2DA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74E5-45C7-4619-B373-62F334AB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4FFB-37D2-4000-BD82-96111BD1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DAEA-8385-4E0A-BD43-6BE2AFA7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71AB5-42E9-4DC9-9CF7-31A34D90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73495-5C41-4DD5-8A0F-CA146364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C3A18-F8DD-4DB7-B7C5-1F0FD5F2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B380-F193-494B-B527-5262C957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9C0F-2C91-45BA-8357-F7616CAF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2CB6-88A4-47AF-940A-B3BBFB1C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9DF0-0F10-4ABF-A293-996969BB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15E2-62A1-48F9-BDE9-33237009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1FA3-6168-4BC2-90E0-CD5C2A34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9352-F6ED-4746-8390-E5546484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3DC8-EC39-4D9B-A8B8-05787BBC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7E612-6BDC-4919-8D19-4E4680C0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E296-ADBA-435F-8777-FCCE3D34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8042-68BE-4378-A80F-A24269D6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F51C-90EF-4FB2-9189-9AEA90D5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C939-F6C4-4BEF-B2AB-C239AEB1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1295-1751-49FB-A6E9-95C20880C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BB802-83DA-4796-A6C7-989A91CBF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0D8ED-CFAD-49EE-A82F-1AE5FFA3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90D71-E000-4563-8BD9-C64DCDA2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15E44-F00D-420F-801B-6CA495F8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9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801F-7069-4EBE-A8CF-74EE6C10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697F6-0099-43D2-8359-23CAFFEF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CEAFF-832D-4885-B7EC-9E47E69B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D3A80-7B00-40C6-9518-9F0AEC971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DCED9-4A55-47FB-858D-2964FB4B2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FB066-C68D-4390-AF51-0DEA1304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CC160-9E17-4573-BC79-5FDD5E42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A5FCC-E03D-4905-960B-00E489FB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17F8-28D1-4648-9586-3193F943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2CD96-4EDF-45C3-8811-13C934DF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E2435-E421-4650-98CC-D87E87F2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A3056-BF29-44DC-8EAE-E00CDF45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8B173-B396-4E80-BAF2-83A0F546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E2FED-E9D6-49AA-B5A0-19CF30E3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2A20-699C-4981-BCFD-E39C983A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1124-7F66-4792-A7AF-D77FAF5D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27C2-47DD-4E54-920C-B474E04C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8C2E-2A04-47AC-9A45-80B3D9410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DB8C-874F-4CE0-8086-1786EA0C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17BC0-141C-42E1-9B9B-0A4FB798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1CE7D-7A01-4577-B94E-984F7D27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1EEE-D308-4383-BB73-7BFFDEA9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C671D-CFEA-453B-BEF1-8F4A6252B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DA1B5-4058-46DF-A2FB-F0D600F1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AB98A-3334-4966-A124-D51F108D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57416-5171-4F74-898C-E20F38C2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8E958-B378-4AE3-B16E-66667C5F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CB813-D9F4-47CC-BCFE-59B77A29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747A7-B541-47B8-B6B6-051368907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5535-17BC-4E4B-BD8E-C2F9EABBA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4E4C-53CF-4428-8F0F-F9E76F13F94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BF9E-D252-479C-ADE3-96B7D12D1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B529-91A1-4436-9BB9-41E9F0AC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706C-275B-4DAA-A0DA-0C3663F2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9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r.zoom.us/j/92271284007" TargetMode="External"/><Relationship Id="rId2" Type="http://schemas.openxmlformats.org/officeDocument/2006/relationships/hyperlink" Target="mailto:mzare008@ucr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vscode.live-server" TargetMode="External"/><Relationship Id="rId2" Type="http://schemas.openxmlformats.org/officeDocument/2006/relationships/hyperlink" Target="https://marketplace.visualstudio.com/items?itemName=MS-vsliveshare.vsliveshare-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chrome.google.com/webstore/detail/wave-evaluation-tool/jbbplnpkjmmeebjpijfedlgcdilocof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3090-21F6-417A-98DD-8D228F9AF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CS 110</a:t>
            </a:r>
            <a:br>
              <a:rPr lang="en-US" sz="4800" b="0" dirty="0">
                <a:effectLst/>
              </a:rPr>
            </a:br>
            <a:r>
              <a:rPr lang="en-US" sz="48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Principles of Web Development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8960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C941-D2AA-4C0C-90B0-4DFBCF79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4791-A33C-429F-8509-80CF4B01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"/>
              </a:spcBef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Mohammad Reza Zare Shahneh</a:t>
            </a:r>
          </a:p>
          <a:p>
            <a:pPr lvl="1">
              <a:spcBef>
                <a:spcPts val="48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Respond to: Mohammad Reza, Mohammad, Reza, Mo, Ray, Excuse me, …</a:t>
            </a:r>
          </a:p>
          <a:p>
            <a:pPr>
              <a:spcBef>
                <a:spcPts val="480"/>
              </a:spcBef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mzare008@ucr.edu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>
              <a:spcBef>
                <a:spcPts val="480"/>
              </a:spcBef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Subject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[CS110] – short description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 Extended"/>
              </a:rPr>
              <a:t>Lab Session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 Extended"/>
              </a:rPr>
              <a:t>:  M 5:00 PM - 06:50 PM | Skye Hall | Room 171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Extended"/>
              </a:rPr>
              <a:t>Office hours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Extended"/>
              </a:rPr>
              <a:t>: Friday 9:00 AM – 11:00 AM</a:t>
            </a:r>
          </a:p>
          <a:p>
            <a:pPr lvl="1">
              <a:spcBef>
                <a:spcPts val="480"/>
              </a:spcBef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Extended"/>
              </a:rPr>
              <a:t>Zoom link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Extended"/>
              </a:rPr>
              <a:t>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Extend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https://ucr.zoom.us/j/92271284007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Extended"/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2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1BCB-1A33-4B29-BD69-DA0E494F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Bonding :D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7F68B-93B1-4090-AF44-A843795CA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06" y="1616074"/>
            <a:ext cx="5499543" cy="50507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E7130A-4714-4A3E-B060-8E0C651E9F6C}"/>
              </a:ext>
            </a:extLst>
          </p:cNvPr>
          <p:cNvSpPr txBox="1"/>
          <p:nvPr/>
        </p:nvSpPr>
        <p:spPr>
          <a:xfrm>
            <a:off x="6369053" y="1731633"/>
            <a:ext cx="5162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Prisoners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prisoners in jail are standing in a queue facing in one direction. Each prisoner is wearing a hat of color either black or red. A prisoner can see hats of all prisoners in front of him in the queue but cannot see his hat and hats of prisoners standing behind him.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jailer is going to ask color of each prisoner’s hat starting from the last prisoner in queue. If a prisoner tells the correct color, then is saved, otherwise executed. How many prisoners can be saved at most if they are allowed to discuss a strategy before the jailer starts asking colors of their hats. </a:t>
            </a:r>
          </a:p>
        </p:txBody>
      </p:sp>
    </p:spTree>
    <p:extLst>
      <p:ext uri="{BB962C8B-B14F-4D97-AF65-F5344CB8AC3E}">
        <p14:creationId xmlns:p14="http://schemas.microsoft.com/office/powerpoint/2010/main" val="17573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5CC4-BAFF-418E-B359-BE54211A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useful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CE62-6C1C-4CCB-B62D-25CC476E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Share: </a:t>
            </a:r>
            <a:r>
              <a:rPr lang="en-US" dirty="0">
                <a:hlinkClick r:id="rId2"/>
              </a:rPr>
              <a:t>https://marketplace.visualstudio.com/items?itemName=MS-vsliveshare.vsliveshare-pack</a:t>
            </a:r>
            <a:r>
              <a:rPr lang="en-US" dirty="0"/>
              <a:t> </a:t>
            </a:r>
          </a:p>
          <a:p>
            <a:r>
              <a:rPr lang="en-US" dirty="0"/>
              <a:t>Live preview: </a:t>
            </a:r>
            <a:r>
              <a:rPr lang="en-US" dirty="0">
                <a:hlinkClick r:id="rId3"/>
              </a:rPr>
              <a:t>https://marketplace.visualstudio.com/items?itemName=ms-vscode.live-server</a:t>
            </a:r>
            <a:endParaRPr lang="en-US" dirty="0"/>
          </a:p>
          <a:p>
            <a:r>
              <a:rPr lang="en-US" dirty="0"/>
              <a:t>WAVE: </a:t>
            </a:r>
            <a:r>
              <a:rPr lang="en-US" dirty="0">
                <a:hlinkClick r:id="rId4"/>
              </a:rPr>
              <a:t>https://chrome.google.com/webstore/detail/wave-evaluation-tool/jbbplnpkjmmeebjpijfedlgcdilocofh</a:t>
            </a:r>
            <a:r>
              <a:rPr lang="en-US" dirty="0"/>
              <a:t> </a:t>
            </a:r>
          </a:p>
          <a:p>
            <a:r>
              <a:rPr lang="en-US" dirty="0"/>
              <a:t>Flex box: </a:t>
            </a:r>
            <a:r>
              <a:rPr lang="en-US" dirty="0">
                <a:hlinkClick r:id="rId5"/>
              </a:rPr>
              <a:t>https://css-tricks.com/snippets/css/a-guide-to-flexbox/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2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C737-01AF-4B35-BEF4-C8CEDD17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F570-6A30-404B-AD3E-7BC122D7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General looks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Lato Extended"/>
              </a:rPr>
              <a:t>Usability Requirements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Lato Extended"/>
              </a:rPr>
              <a:t>Alt: to understand images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Lato Extended"/>
              </a:rPr>
              <a:t>H</a:t>
            </a:r>
            <a:r>
              <a:rPr lang="en-US" b="0" i="0" dirty="0">
                <a:effectLst/>
                <a:latin typeface="Lato Extended"/>
              </a:rPr>
              <a:t>eadings: to skim though and get an idea of the structure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Lato Extended"/>
              </a:rPr>
              <a:t>ARIA landmarks (Roles): to skim though and get an idea of the structure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Lato Extended"/>
              </a:rPr>
              <a:t>Skip link: To skip to useful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Lato Extended"/>
              </a:rPr>
              <a:t>Responsiveness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Lato Extended"/>
              </a:rPr>
              <a:t>Twitter icon in the middle</a:t>
            </a:r>
          </a:p>
        </p:txBody>
      </p:sp>
    </p:spTree>
    <p:extLst>
      <p:ext uri="{BB962C8B-B14F-4D97-AF65-F5344CB8AC3E}">
        <p14:creationId xmlns:p14="http://schemas.microsoft.com/office/powerpoint/2010/main" val="346752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 Extended</vt:lpstr>
      <vt:lpstr>Wingdings</vt:lpstr>
      <vt:lpstr>Office Theme</vt:lpstr>
      <vt:lpstr>CS 110 Principles of Web Development</vt:lpstr>
      <vt:lpstr>Basics</vt:lpstr>
      <vt:lpstr>Bonding :D</vt:lpstr>
      <vt:lpstr>Tools and useful websites</vt:lpstr>
      <vt:lpstr>Lab1 Check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Principles of Web Development</dc:title>
  <dc:creator>Mohammad Reza Zare Shahneh</dc:creator>
  <cp:lastModifiedBy>Mohammad Reza Zare Shahneh</cp:lastModifiedBy>
  <cp:revision>6</cp:revision>
  <dcterms:created xsi:type="dcterms:W3CDTF">2022-04-04T18:32:28Z</dcterms:created>
  <dcterms:modified xsi:type="dcterms:W3CDTF">2022-04-04T19:40:45Z</dcterms:modified>
</cp:coreProperties>
</file>