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87" r:id="rId4"/>
    <p:sldId id="259" r:id="rId5"/>
    <p:sldId id="261" r:id="rId6"/>
    <p:sldId id="260" r:id="rId7"/>
    <p:sldId id="275" r:id="rId8"/>
    <p:sldId id="283" r:id="rId9"/>
    <p:sldId id="279" r:id="rId10"/>
    <p:sldId id="285" r:id="rId11"/>
    <p:sldId id="271" r:id="rId12"/>
    <p:sldId id="278" r:id="rId13"/>
    <p:sldId id="270" r:id="rId14"/>
    <p:sldId id="284" r:id="rId15"/>
    <p:sldId id="268" r:id="rId16"/>
    <p:sldId id="273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566C91-75E1-D32C-42E9-6F0D20F02521}" v="93" dt="2020-01-18T18:56:26.989"/>
    <p1510:client id="{48C02151-B25D-7222-F69F-71EF7BFAE5C5}" v="743" dt="2020-02-03T07:46:58.298"/>
    <p1510:client id="{4EDD89EC-EDBE-CF0F-15A5-B4E33D130240}" v="411" dt="2020-02-03T14:20:26.007"/>
    <p1510:client id="{78CFF31B-D353-4487-706E-2C71A417FAD8}" v="17" dt="2020-02-02T16:44:07.818"/>
    <p1510:client id="{7EC98573-1287-3F5B-561F-8369A82C6B40}" v="468" dt="2020-01-16T18:44:08.451"/>
    <p1510:client id="{E84C6DD5-31D9-33C2-5C23-AA0836686927}" v="11" dt="2020-01-16T19:04:05.324"/>
    <p1510:client id="{F23A1E87-E52B-99B8-DC0A-123DC1BFDACF}" v="1731" dt="2020-01-17T20:08:13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hnavi-bhaskara.gowri" userId="S::jahnavi-bhaskara.gowri@tu-ilmenau.de::9f664264-a546-4bac-be32-38942a638d07" providerId="AD" clId="Web-{F23A1E87-E52B-99B8-DC0A-123DC1BFDACF}"/>
    <pc:docChg chg="addSld delSld modSld sldOrd addMainMaster delMainMaster">
      <pc:chgData name="jahnavi-bhaskara.gowri" userId="S::jahnavi-bhaskara.gowri@tu-ilmenau.de::9f664264-a546-4bac-be32-38942a638d07" providerId="AD" clId="Web-{F23A1E87-E52B-99B8-DC0A-123DC1BFDACF}" dt="2020-01-17T20:08:13.771" v="1712"/>
      <pc:docMkLst>
        <pc:docMk/>
      </pc:docMkLst>
      <pc:sldChg chg="addSp delSp modSp mod modClrScheme delDesignElem chgLayout">
        <pc:chgData name="jahnavi-bhaskara.gowri" userId="S::jahnavi-bhaskara.gowri@tu-ilmenau.de::9f664264-a546-4bac-be32-38942a638d07" providerId="AD" clId="Web-{F23A1E87-E52B-99B8-DC0A-123DC1BFDACF}" dt="2020-01-17T19:41:05.241" v="1336"/>
        <pc:sldMkLst>
          <pc:docMk/>
          <pc:sldMk cId="673953554" sldId="256"/>
        </pc:sldMkLst>
        <pc:spChg chg="mod ord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673953554" sldId="256"/>
            <ac:spMk id="2" creationId="{6166A3DC-86B5-4D74-9B9F-D0DA33902595}"/>
          </ac:spMkLst>
        </pc:spChg>
        <pc:spChg chg="mod ord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673953554" sldId="256"/>
            <ac:spMk id="3" creationId="{47020A99-9B12-462E-816D-1ACEFEF13D02}"/>
          </ac:spMkLst>
        </pc:spChg>
        <pc:spChg chg="mod ord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673953554" sldId="256"/>
            <ac:spMk id="4" creationId="{07E116C5-1D4E-4CEC-A3E1-44B895E1B02C}"/>
          </ac:spMkLst>
        </pc:spChg>
        <pc:spChg chg="mod ord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673953554" sldId="256"/>
            <ac:spMk id="5" creationId="{DA50E7C6-8716-4C8B-8CEB-2CE7FBC54667}"/>
          </ac:spMkLst>
        </pc:spChg>
        <pc:spChg chg="add del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673953554" sldId="256"/>
            <ac:spMk id="8" creationId="{1DB7C82F-AB7E-4F0C-B829-FA1B9C415180}"/>
          </ac:spMkLst>
        </pc:spChg>
      </pc:sldChg>
      <pc:sldChg chg="addSp delSp modSp mod modClrScheme addAnim modAnim delDesignElem chgLayout">
        <pc:chgData name="jahnavi-bhaskara.gowri" userId="S::jahnavi-bhaskara.gowri@tu-ilmenau.de::9f664264-a546-4bac-be32-38942a638d07" providerId="AD" clId="Web-{F23A1E87-E52B-99B8-DC0A-123DC1BFDACF}" dt="2020-01-17T20:07:39.475" v="1711"/>
        <pc:sldMkLst>
          <pc:docMk/>
          <pc:sldMk cId="1486370232" sldId="257"/>
        </pc:sldMkLst>
        <pc:spChg chg="mod ord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1486370232" sldId="257"/>
            <ac:spMk id="2" creationId="{868B2A89-4DA6-4E04-A6C7-3F9C08B7677F}"/>
          </ac:spMkLst>
        </pc:spChg>
        <pc:spChg chg="mod ord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1486370232" sldId="257"/>
            <ac:spMk id="4" creationId="{375E61CA-DFD6-4AAA-9B2F-8AD71FC37D3C}"/>
          </ac:spMkLst>
        </pc:spChg>
        <pc:spChg chg="mod ord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1486370232" sldId="257"/>
            <ac:spMk id="5" creationId="{5A863598-F8CC-4E1A-AAF2-5C5142392E6B}"/>
          </ac:spMkLst>
        </pc:spChg>
        <pc:spChg chg="del">
          <ac:chgData name="jahnavi-bhaskara.gowri" userId="S::jahnavi-bhaskara.gowri@tu-ilmenau.de::9f664264-a546-4bac-be32-38942a638d07" providerId="AD" clId="Web-{F23A1E87-E52B-99B8-DC0A-123DC1BFDACF}" dt="2020-01-17T19:38:24.962" v="1329"/>
          <ac:spMkLst>
            <pc:docMk/>
            <pc:sldMk cId="1486370232" sldId="257"/>
            <ac:spMk id="22" creationId="{42A5316D-ED2F-4F89-B4B4-8D9240B1A348}"/>
          </ac:spMkLst>
        </pc:spChg>
        <pc:spChg chg="add del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1486370232" sldId="257"/>
            <ac:spMk id="27" creationId="{46C2E80F-49A6-4372-B103-219D417A55ED}"/>
          </ac:spMkLst>
        </pc:spChg>
        <pc:graphicFrameChg chg="mod ord modGraphic">
          <ac:chgData name="jahnavi-bhaskara.gowri" userId="S::jahnavi-bhaskara.gowri@tu-ilmenau.de::9f664264-a546-4bac-be32-38942a638d07" providerId="AD" clId="Web-{F23A1E87-E52B-99B8-DC0A-123DC1BFDACF}" dt="2020-01-17T19:49:23.783" v="1517"/>
          <ac:graphicFrameMkLst>
            <pc:docMk/>
            <pc:sldMk cId="1486370232" sldId="257"/>
            <ac:graphicFrameMk id="7" creationId="{64E5AE1F-57BC-4C8B-BF04-E2536E4AF7D7}"/>
          </ac:graphicFrameMkLst>
        </pc:graphicFrameChg>
      </pc:sldChg>
      <pc:sldChg chg="addSp delSp modSp mod modClrScheme delDesignElem chgLayout">
        <pc:chgData name="jahnavi-bhaskara.gowri" userId="S::jahnavi-bhaskara.gowri@tu-ilmenau.de::9f664264-a546-4bac-be32-38942a638d07" providerId="AD" clId="Web-{F23A1E87-E52B-99B8-DC0A-123DC1BFDACF}" dt="2020-01-17T19:49:48.314" v="1527" actId="20577"/>
        <pc:sldMkLst>
          <pc:docMk/>
          <pc:sldMk cId="1994282919" sldId="259"/>
        </pc:sldMkLst>
        <pc:spChg chg="mod ord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1994282919" sldId="259"/>
            <ac:spMk id="2" creationId="{81A9B063-2AA3-41D8-8499-B335704E771E}"/>
          </ac:spMkLst>
        </pc:spChg>
        <pc:spChg chg="mod ord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1994282919" sldId="259"/>
            <ac:spMk id="4" creationId="{CCEC7A56-196B-4CAB-A5A9-D0C15DEFD683}"/>
          </ac:spMkLst>
        </pc:spChg>
        <pc:spChg chg="mod ord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1994282919" sldId="259"/>
            <ac:spMk id="5" creationId="{AF906218-C7C0-48B3-AFC3-F6985E2FDC6C}"/>
          </ac:spMkLst>
        </pc:spChg>
        <pc:spChg chg="del">
          <ac:chgData name="jahnavi-bhaskara.gowri" userId="S::jahnavi-bhaskara.gowri@tu-ilmenau.de::9f664264-a546-4bac-be32-38942a638d07" providerId="AD" clId="Web-{F23A1E87-E52B-99B8-DC0A-123DC1BFDACF}" dt="2020-01-17T19:38:30.259" v="1330"/>
          <ac:spMkLst>
            <pc:docMk/>
            <pc:sldMk cId="1994282919" sldId="259"/>
            <ac:spMk id="17" creationId="{42A5316D-ED2F-4F89-B4B4-8D9240B1A348}"/>
          </ac:spMkLst>
        </pc:spChg>
        <pc:spChg chg="add del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1994282919" sldId="259"/>
            <ac:spMk id="22" creationId="{46C2E80F-49A6-4372-B103-219D417A55ED}"/>
          </ac:spMkLst>
        </pc:spChg>
        <pc:graphicFrameChg chg="mod ord modGraphic">
          <ac:chgData name="jahnavi-bhaskara.gowri" userId="S::jahnavi-bhaskara.gowri@tu-ilmenau.de::9f664264-a546-4bac-be32-38942a638d07" providerId="AD" clId="Web-{F23A1E87-E52B-99B8-DC0A-123DC1BFDACF}" dt="2020-01-17T19:49:48.314" v="1527" actId="20577"/>
          <ac:graphicFrameMkLst>
            <pc:docMk/>
            <pc:sldMk cId="1994282919" sldId="259"/>
            <ac:graphicFrameMk id="7" creationId="{8D895E4F-6343-4521-9F00-42E4897DF7F9}"/>
          </ac:graphicFrameMkLst>
        </pc:graphicFrameChg>
      </pc:sldChg>
      <pc:sldChg chg="addSp delSp modSp mod ord setBg modClrScheme delDesignElem chgLayout">
        <pc:chgData name="jahnavi-bhaskara.gowri" userId="S::jahnavi-bhaskara.gowri@tu-ilmenau.de::9f664264-a546-4bac-be32-38942a638d07" providerId="AD" clId="Web-{F23A1E87-E52B-99B8-DC0A-123DC1BFDACF}" dt="2020-01-17T19:51:29.375" v="1529"/>
        <pc:sldMkLst>
          <pc:docMk/>
          <pc:sldMk cId="1593286050" sldId="260"/>
        </pc:sldMkLst>
        <pc:spChg chg="mod ord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1593286050" sldId="260"/>
            <ac:spMk id="2" creationId="{7C79895C-F33D-4C51-9FFD-ECE4084FE0E7}"/>
          </ac:spMkLst>
        </pc:spChg>
        <pc:spChg chg="del mod">
          <ac:chgData name="jahnavi-bhaskara.gowri" userId="S::jahnavi-bhaskara.gowri@tu-ilmenau.de::9f664264-a546-4bac-be32-38942a638d07" providerId="AD" clId="Web-{F23A1E87-E52B-99B8-DC0A-123DC1BFDACF}" dt="2020-01-17T19:38:44.384" v="1332"/>
          <ac:spMkLst>
            <pc:docMk/>
            <pc:sldMk cId="1593286050" sldId="260"/>
            <ac:spMk id="3" creationId="{9905EC50-EF56-4922-B514-CE19A8DBAE45}"/>
          </ac:spMkLst>
        </pc:spChg>
        <pc:spChg chg="mod ord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1593286050" sldId="260"/>
            <ac:spMk id="4" creationId="{8FF54C4B-E21D-4FFB-85B9-2DBA78C6E92D}"/>
          </ac:spMkLst>
        </pc:spChg>
        <pc:spChg chg="mod ord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1593286050" sldId="260"/>
            <ac:spMk id="5" creationId="{3F4A75AE-EBB8-441A-93F7-AB5596CE9E40}"/>
          </ac:spMkLst>
        </pc:spChg>
        <pc:spChg chg="add del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1593286050" sldId="260"/>
            <ac:spMk id="12" creationId="{46C2E80F-49A6-4372-B103-219D417A55ED}"/>
          </ac:spMkLst>
        </pc:spChg>
        <pc:graphicFrameChg chg="add mod ord modGraphic">
          <ac:chgData name="jahnavi-bhaskara.gowri" userId="S::jahnavi-bhaskara.gowri@tu-ilmenau.de::9f664264-a546-4bac-be32-38942a638d07" providerId="AD" clId="Web-{F23A1E87-E52B-99B8-DC0A-123DC1BFDACF}" dt="2020-01-17T19:51:29.375" v="1529"/>
          <ac:graphicFrameMkLst>
            <pc:docMk/>
            <pc:sldMk cId="1593286050" sldId="260"/>
            <ac:graphicFrameMk id="7" creationId="{5B0307C4-F934-4E3C-8C41-EE3A5BB141AD}"/>
          </ac:graphicFrameMkLst>
        </pc:graphicFrameChg>
      </pc:sldChg>
      <pc:sldChg chg="addSp delSp modSp mod modClrScheme delDesignElem chgLayout">
        <pc:chgData name="jahnavi-bhaskara.gowri" userId="S::jahnavi-bhaskara.gowri@tu-ilmenau.de::9f664264-a546-4bac-be32-38942a638d07" providerId="AD" clId="Web-{F23A1E87-E52B-99B8-DC0A-123DC1BFDACF}" dt="2020-01-17T19:41:05.241" v="1336"/>
        <pc:sldMkLst>
          <pc:docMk/>
          <pc:sldMk cId="2685859454" sldId="261"/>
        </pc:sldMkLst>
        <pc:spChg chg="mod ord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2685859454" sldId="261"/>
            <ac:spMk id="2" creationId="{2FA0AD7F-4EE0-4EBE-B653-E88AE68FE358}"/>
          </ac:spMkLst>
        </pc:spChg>
        <pc:spChg chg="mod ord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2685859454" sldId="261"/>
            <ac:spMk id="4" creationId="{26CA3E75-272A-4DCC-B46C-3A45F700D461}"/>
          </ac:spMkLst>
        </pc:spChg>
        <pc:spChg chg="mod ord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2685859454" sldId="261"/>
            <ac:spMk id="5" creationId="{6A6E14AC-DE1E-4A0F-8FE3-5F0E7978DEEB}"/>
          </ac:spMkLst>
        </pc:spChg>
        <pc:spChg chg="del">
          <ac:chgData name="jahnavi-bhaskara.gowri" userId="S::jahnavi-bhaskara.gowri@tu-ilmenau.de::9f664264-a546-4bac-be32-38942a638d07" providerId="AD" clId="Web-{F23A1E87-E52B-99B8-DC0A-123DC1BFDACF}" dt="2020-01-17T19:38:34.868" v="1331"/>
          <ac:spMkLst>
            <pc:docMk/>
            <pc:sldMk cId="2685859454" sldId="261"/>
            <ac:spMk id="12" creationId="{42A5316D-ED2F-4F89-B4B4-8D9240B1A348}"/>
          </ac:spMkLst>
        </pc:spChg>
        <pc:spChg chg="add del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2685859454" sldId="261"/>
            <ac:spMk id="17" creationId="{46C2E80F-49A6-4372-B103-219D417A55ED}"/>
          </ac:spMkLst>
        </pc:spChg>
        <pc:graphicFrameChg chg="mod ord modGraphic">
          <ac:chgData name="jahnavi-bhaskara.gowri" userId="S::jahnavi-bhaskara.gowri@tu-ilmenau.de::9f664264-a546-4bac-be32-38942a638d07" providerId="AD" clId="Web-{F23A1E87-E52B-99B8-DC0A-123DC1BFDACF}" dt="2020-01-17T19:41:05.241" v="1336"/>
          <ac:graphicFrameMkLst>
            <pc:docMk/>
            <pc:sldMk cId="2685859454" sldId="261"/>
            <ac:graphicFrameMk id="7" creationId="{648E3541-71F1-4308-A5F3-7F517141A798}"/>
          </ac:graphicFrameMkLst>
        </pc:graphicFrameChg>
      </pc:sldChg>
      <pc:sldChg chg="addSp delSp modSp del mod modClrScheme chgLayout">
        <pc:chgData name="jahnavi-bhaskara.gowri" userId="S::jahnavi-bhaskara.gowri@tu-ilmenau.de::9f664264-a546-4bac-be32-38942a638d07" providerId="AD" clId="Web-{F23A1E87-E52B-99B8-DC0A-123DC1BFDACF}" dt="2020-01-17T19:43:32.474" v="1355"/>
        <pc:sldMkLst>
          <pc:docMk/>
          <pc:sldMk cId="3538400581" sldId="262"/>
        </pc:sldMkLst>
        <pc:spChg chg="mod ord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3538400581" sldId="262"/>
            <ac:spMk id="2" creationId="{784BEAD4-4177-40D4-A64E-F5D46C2B582C}"/>
          </ac:spMkLst>
        </pc:spChg>
        <pc:spChg chg="del">
          <ac:chgData name="jahnavi-bhaskara.gowri" userId="S::jahnavi-bhaskara.gowri@tu-ilmenau.de::9f664264-a546-4bac-be32-38942a638d07" providerId="AD" clId="Web-{F23A1E87-E52B-99B8-DC0A-123DC1BFDACF}" dt="2020-01-17T19:04:58.186" v="933"/>
          <ac:spMkLst>
            <pc:docMk/>
            <pc:sldMk cId="3538400581" sldId="262"/>
            <ac:spMk id="3" creationId="{AFF6E588-DDCB-4F80-AADA-B6BDD0B5F037}"/>
          </ac:spMkLst>
        </pc:spChg>
        <pc:spChg chg="mod ord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3538400581" sldId="262"/>
            <ac:spMk id="4" creationId="{0B08BA06-4DA9-4799-A17A-BF38E450CE59}"/>
          </ac:spMkLst>
        </pc:spChg>
        <pc:spChg chg="mod ord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3538400581" sldId="262"/>
            <ac:spMk id="5" creationId="{DCBABB48-0886-4766-AF9A-9EC7FDF2D9F4}"/>
          </ac:spMkLst>
        </pc:spChg>
        <pc:spChg chg="add del">
          <ac:chgData name="jahnavi-bhaskara.gowri" userId="S::jahnavi-bhaskara.gowri@tu-ilmenau.de::9f664264-a546-4bac-be32-38942a638d07" providerId="AD" clId="Web-{F23A1E87-E52B-99B8-DC0A-123DC1BFDACF}" dt="2020-01-17T18:58:56.438" v="932"/>
          <ac:spMkLst>
            <pc:docMk/>
            <pc:sldMk cId="3538400581" sldId="262"/>
            <ac:spMk id="6" creationId="{7CE3466C-67EF-4585-AFA6-852F826D905E}"/>
          </ac:spMkLst>
        </pc:spChg>
        <pc:spChg chg="add del mod">
          <ac:chgData name="jahnavi-bhaskara.gowri" userId="S::jahnavi-bhaskara.gowri@tu-ilmenau.de::9f664264-a546-4bac-be32-38942a638d07" providerId="AD" clId="Web-{F23A1E87-E52B-99B8-DC0A-123DC1BFDACF}" dt="2020-01-17T19:10:23.417" v="996"/>
          <ac:spMkLst>
            <pc:docMk/>
            <pc:sldMk cId="3538400581" sldId="262"/>
            <ac:spMk id="7" creationId="{95C71DA4-04BA-4783-89A9-17D5339D3432}"/>
          </ac:spMkLst>
        </pc:spChg>
        <pc:spChg chg="add del mod">
          <ac:chgData name="jahnavi-bhaskara.gowri" userId="S::jahnavi-bhaskara.gowri@tu-ilmenau.de::9f664264-a546-4bac-be32-38942a638d07" providerId="AD" clId="Web-{F23A1E87-E52B-99B8-DC0A-123DC1BFDACF}" dt="2020-01-17T19:06:34.419" v="944"/>
          <ac:spMkLst>
            <pc:docMk/>
            <pc:sldMk cId="3538400581" sldId="262"/>
            <ac:spMk id="8" creationId="{97EA91FA-E22E-40C0-8D24-35C9C429B40C}"/>
          </ac:spMkLst>
        </pc:spChg>
        <pc:spChg chg="add del mod">
          <ac:chgData name="jahnavi-bhaskara.gowri" userId="S::jahnavi-bhaskara.gowri@tu-ilmenau.de::9f664264-a546-4bac-be32-38942a638d07" providerId="AD" clId="Web-{F23A1E87-E52B-99B8-DC0A-123DC1BFDACF}" dt="2020-01-17T19:10:23.417" v="995"/>
          <ac:spMkLst>
            <pc:docMk/>
            <pc:sldMk cId="3538400581" sldId="262"/>
            <ac:spMk id="9" creationId="{87D28197-9831-49EE-957A-992D490EDBB5}"/>
          </ac:spMkLst>
        </pc:spChg>
        <pc:spChg chg="add del mod">
          <ac:chgData name="jahnavi-bhaskara.gowri" userId="S::jahnavi-bhaskara.gowri@tu-ilmenau.de::9f664264-a546-4bac-be32-38942a638d07" providerId="AD" clId="Web-{F23A1E87-E52B-99B8-DC0A-123DC1BFDACF}" dt="2020-01-17T19:10:23.417" v="994"/>
          <ac:spMkLst>
            <pc:docMk/>
            <pc:sldMk cId="3538400581" sldId="262"/>
            <ac:spMk id="10" creationId="{B3ED80FD-5D78-44D0-AEAC-7FB299A5BD67}"/>
          </ac:spMkLst>
        </pc:spChg>
        <pc:spChg chg="add del mod">
          <ac:chgData name="jahnavi-bhaskara.gowri" userId="S::jahnavi-bhaskara.gowri@tu-ilmenau.de::9f664264-a546-4bac-be32-38942a638d07" providerId="AD" clId="Web-{F23A1E87-E52B-99B8-DC0A-123DC1BFDACF}" dt="2020-01-17T19:10:23.417" v="993"/>
          <ac:spMkLst>
            <pc:docMk/>
            <pc:sldMk cId="3538400581" sldId="262"/>
            <ac:spMk id="11" creationId="{331BCDD7-05E3-4BE7-9314-E87C49CEE4E1}"/>
          </ac:spMkLst>
        </pc:spChg>
        <pc:spChg chg="add del mod">
          <ac:chgData name="jahnavi-bhaskara.gowri" userId="S::jahnavi-bhaskara.gowri@tu-ilmenau.de::9f664264-a546-4bac-be32-38942a638d07" providerId="AD" clId="Web-{F23A1E87-E52B-99B8-DC0A-123DC1BFDACF}" dt="2020-01-17T19:10:15.776" v="983"/>
          <ac:spMkLst>
            <pc:docMk/>
            <pc:sldMk cId="3538400581" sldId="262"/>
            <ac:spMk id="12" creationId="{446E74AC-F841-4FA3-9C09-9E3D3E1F6563}"/>
          </ac:spMkLst>
        </pc:spChg>
        <pc:spChg chg="add del mod">
          <ac:chgData name="jahnavi-bhaskara.gowri" userId="S::jahnavi-bhaskara.gowri@tu-ilmenau.de::9f664264-a546-4bac-be32-38942a638d07" providerId="AD" clId="Web-{F23A1E87-E52B-99B8-DC0A-123DC1BFDACF}" dt="2020-01-17T19:10:15.714" v="981"/>
          <ac:spMkLst>
            <pc:docMk/>
            <pc:sldMk cId="3538400581" sldId="262"/>
            <ac:spMk id="13" creationId="{9F1B2759-C023-4708-91F6-3042D79B6296}"/>
          </ac:spMkLst>
        </pc:spChg>
        <pc:spChg chg="add del mod">
          <ac:chgData name="jahnavi-bhaskara.gowri" userId="S::jahnavi-bhaskara.gowri@tu-ilmenau.de::9f664264-a546-4bac-be32-38942a638d07" providerId="AD" clId="Web-{F23A1E87-E52B-99B8-DC0A-123DC1BFDACF}" dt="2020-01-17T19:10:23.417" v="992"/>
          <ac:spMkLst>
            <pc:docMk/>
            <pc:sldMk cId="3538400581" sldId="262"/>
            <ac:spMk id="14" creationId="{920A5A48-41B0-4420-96BF-7D43F6074869}"/>
          </ac:spMkLst>
        </pc:spChg>
        <pc:spChg chg="add del mod">
          <ac:chgData name="jahnavi-bhaskara.gowri" userId="S::jahnavi-bhaskara.gowri@tu-ilmenau.de::9f664264-a546-4bac-be32-38942a638d07" providerId="AD" clId="Web-{F23A1E87-E52B-99B8-DC0A-123DC1BFDACF}" dt="2020-01-17T19:10:23.401" v="991"/>
          <ac:spMkLst>
            <pc:docMk/>
            <pc:sldMk cId="3538400581" sldId="262"/>
            <ac:spMk id="15" creationId="{C08B01B3-4EF3-4128-839F-0FE1914AA579}"/>
          </ac:spMkLst>
        </pc:spChg>
        <pc:spChg chg="add del mod">
          <ac:chgData name="jahnavi-bhaskara.gowri" userId="S::jahnavi-bhaskara.gowri@tu-ilmenau.de::9f664264-a546-4bac-be32-38942a638d07" providerId="AD" clId="Web-{F23A1E87-E52B-99B8-DC0A-123DC1BFDACF}" dt="2020-01-17T19:10:23.401" v="990"/>
          <ac:spMkLst>
            <pc:docMk/>
            <pc:sldMk cId="3538400581" sldId="262"/>
            <ac:spMk id="16" creationId="{DF05C1D0-04DE-406B-9603-9715F6B08F3D}"/>
          </ac:spMkLst>
        </pc:spChg>
        <pc:spChg chg="add del mod">
          <ac:chgData name="jahnavi-bhaskara.gowri" userId="S::jahnavi-bhaskara.gowri@tu-ilmenau.de::9f664264-a546-4bac-be32-38942a638d07" providerId="AD" clId="Web-{F23A1E87-E52B-99B8-DC0A-123DC1BFDACF}" dt="2020-01-17T19:10:23.401" v="989"/>
          <ac:spMkLst>
            <pc:docMk/>
            <pc:sldMk cId="3538400581" sldId="262"/>
            <ac:spMk id="17" creationId="{546848CA-E737-4393-81A3-21362F88AC28}"/>
          </ac:spMkLst>
        </pc:spChg>
        <pc:spChg chg="add del mod">
          <ac:chgData name="jahnavi-bhaskara.gowri" userId="S::jahnavi-bhaskara.gowri@tu-ilmenau.de::9f664264-a546-4bac-be32-38942a638d07" providerId="AD" clId="Web-{F23A1E87-E52B-99B8-DC0A-123DC1BFDACF}" dt="2020-01-17T19:10:23.401" v="988"/>
          <ac:spMkLst>
            <pc:docMk/>
            <pc:sldMk cId="3538400581" sldId="262"/>
            <ac:spMk id="18" creationId="{0EBBC169-3A8C-48BD-8654-CED3AD1B315A}"/>
          </ac:spMkLst>
        </pc:spChg>
        <pc:spChg chg="add del">
          <ac:chgData name="jahnavi-bhaskara.gowri" userId="S::jahnavi-bhaskara.gowri@tu-ilmenau.de::9f664264-a546-4bac-be32-38942a638d07" providerId="AD" clId="Web-{F23A1E87-E52B-99B8-DC0A-123DC1BFDACF}" dt="2020-01-17T19:10:15.323" v="979"/>
          <ac:spMkLst>
            <pc:docMk/>
            <pc:sldMk cId="3538400581" sldId="262"/>
            <ac:spMk id="19" creationId="{F1D0AAAE-96D4-43D2-BC9D-4A1B3A058600}"/>
          </ac:spMkLst>
        </pc:spChg>
        <pc:spChg chg="add del mod">
          <ac:chgData name="jahnavi-bhaskara.gowri" userId="S::jahnavi-bhaskara.gowri@tu-ilmenau.de::9f664264-a546-4bac-be32-38942a638d07" providerId="AD" clId="Web-{F23A1E87-E52B-99B8-DC0A-123DC1BFDACF}" dt="2020-01-17T19:10:23.401" v="987"/>
          <ac:spMkLst>
            <pc:docMk/>
            <pc:sldMk cId="3538400581" sldId="262"/>
            <ac:spMk id="20" creationId="{3C01E68B-0582-4639-831C-E4BB6D0242A1}"/>
          </ac:spMkLst>
        </pc:spChg>
        <pc:spChg chg="add del mod">
          <ac:chgData name="jahnavi-bhaskara.gowri" userId="S::jahnavi-bhaskara.gowri@tu-ilmenau.de::9f664264-a546-4bac-be32-38942a638d07" providerId="AD" clId="Web-{F23A1E87-E52B-99B8-DC0A-123DC1BFDACF}" dt="2020-01-17T19:10:23.401" v="986"/>
          <ac:spMkLst>
            <pc:docMk/>
            <pc:sldMk cId="3538400581" sldId="262"/>
            <ac:spMk id="21" creationId="{27635641-620C-4368-80E6-333EB91941C5}"/>
          </ac:spMkLst>
        </pc:spChg>
        <pc:spChg chg="add del mod">
          <ac:chgData name="jahnavi-bhaskara.gowri" userId="S::jahnavi-bhaskara.gowri@tu-ilmenau.de::9f664264-a546-4bac-be32-38942a638d07" providerId="AD" clId="Web-{F23A1E87-E52B-99B8-DC0A-123DC1BFDACF}" dt="2020-01-17T19:42:14.444" v="1353"/>
          <ac:spMkLst>
            <pc:docMk/>
            <pc:sldMk cId="3538400581" sldId="262"/>
            <ac:spMk id="22" creationId="{34BE83B9-B372-4328-BAA1-B673D1D7F74D}"/>
          </ac:spMkLst>
        </pc:spChg>
        <pc:spChg chg="add del mod">
          <ac:chgData name="jahnavi-bhaskara.gowri" userId="S::jahnavi-bhaskara.gowri@tu-ilmenau.de::9f664264-a546-4bac-be32-38942a638d07" providerId="AD" clId="Web-{F23A1E87-E52B-99B8-DC0A-123DC1BFDACF}" dt="2020-01-17T19:42:14.444" v="1352"/>
          <ac:spMkLst>
            <pc:docMk/>
            <pc:sldMk cId="3538400581" sldId="262"/>
            <ac:spMk id="23" creationId="{3D22B9D9-683A-4643-A363-45B588CF5327}"/>
          </ac:spMkLst>
        </pc:spChg>
        <pc:spChg chg="add del">
          <ac:chgData name="jahnavi-bhaskara.gowri" userId="S::jahnavi-bhaskara.gowri@tu-ilmenau.de::9f664264-a546-4bac-be32-38942a638d07" providerId="AD" clId="Web-{F23A1E87-E52B-99B8-DC0A-123DC1BFDACF}" dt="2020-01-17T19:11:18.182" v="1003"/>
          <ac:spMkLst>
            <pc:docMk/>
            <pc:sldMk cId="3538400581" sldId="262"/>
            <ac:spMk id="24" creationId="{2B4142EE-1ACC-41C3-90CE-616E0AC2EA08}"/>
          </ac:spMkLst>
        </pc:spChg>
        <pc:spChg chg="add del mod">
          <ac:chgData name="jahnavi-bhaskara.gowri" userId="S::jahnavi-bhaskara.gowri@tu-ilmenau.de::9f664264-a546-4bac-be32-38942a638d07" providerId="AD" clId="Web-{F23A1E87-E52B-99B8-DC0A-123DC1BFDACF}" dt="2020-01-17T19:42:14.444" v="1351"/>
          <ac:spMkLst>
            <pc:docMk/>
            <pc:sldMk cId="3538400581" sldId="262"/>
            <ac:spMk id="25" creationId="{B3537D21-DAAB-4757-A8C4-04440BADF78C}"/>
          </ac:spMkLst>
        </pc:spChg>
        <pc:spChg chg="add del mod">
          <ac:chgData name="jahnavi-bhaskara.gowri" userId="S::jahnavi-bhaskara.gowri@tu-ilmenau.de::9f664264-a546-4bac-be32-38942a638d07" providerId="AD" clId="Web-{F23A1E87-E52B-99B8-DC0A-123DC1BFDACF}" dt="2020-01-17T19:42:14.444" v="1350"/>
          <ac:spMkLst>
            <pc:docMk/>
            <pc:sldMk cId="3538400581" sldId="262"/>
            <ac:spMk id="26" creationId="{8D7DA515-7262-4A24-9E18-49728AE9C874}"/>
          </ac:spMkLst>
        </pc:spChg>
        <pc:spChg chg="add del mod">
          <ac:chgData name="jahnavi-bhaskara.gowri" userId="S::jahnavi-bhaskara.gowri@tu-ilmenau.de::9f664264-a546-4bac-be32-38942a638d07" providerId="AD" clId="Web-{F23A1E87-E52B-99B8-DC0A-123DC1BFDACF}" dt="2020-01-17T19:42:14.444" v="1349"/>
          <ac:spMkLst>
            <pc:docMk/>
            <pc:sldMk cId="3538400581" sldId="262"/>
            <ac:spMk id="27" creationId="{40DF6E85-8D66-4D3D-96ED-3E1D740B29CC}"/>
          </ac:spMkLst>
        </pc:spChg>
        <pc:spChg chg="add del mod">
          <ac:chgData name="jahnavi-bhaskara.gowri" userId="S::jahnavi-bhaskara.gowri@tu-ilmenau.de::9f664264-a546-4bac-be32-38942a638d07" providerId="AD" clId="Web-{F23A1E87-E52B-99B8-DC0A-123DC1BFDACF}" dt="2020-01-17T19:42:14.444" v="1348"/>
          <ac:spMkLst>
            <pc:docMk/>
            <pc:sldMk cId="3538400581" sldId="262"/>
            <ac:spMk id="28" creationId="{9EADBDEF-8896-4E11-9CF0-1077ECBF0F9E}"/>
          </ac:spMkLst>
        </pc:spChg>
        <pc:spChg chg="add del mod">
          <ac:chgData name="jahnavi-bhaskara.gowri" userId="S::jahnavi-bhaskara.gowri@tu-ilmenau.de::9f664264-a546-4bac-be32-38942a638d07" providerId="AD" clId="Web-{F23A1E87-E52B-99B8-DC0A-123DC1BFDACF}" dt="2020-01-17T19:42:14.444" v="1347"/>
          <ac:spMkLst>
            <pc:docMk/>
            <pc:sldMk cId="3538400581" sldId="262"/>
            <ac:spMk id="29" creationId="{D3003DF4-4838-4703-8001-287362B511F2}"/>
          </ac:spMkLst>
        </pc:spChg>
        <pc:spChg chg="add del mod">
          <ac:chgData name="jahnavi-bhaskara.gowri" userId="S::jahnavi-bhaskara.gowri@tu-ilmenau.de::9f664264-a546-4bac-be32-38942a638d07" providerId="AD" clId="Web-{F23A1E87-E52B-99B8-DC0A-123DC1BFDACF}" dt="2020-01-17T19:42:14.444" v="1346"/>
          <ac:spMkLst>
            <pc:docMk/>
            <pc:sldMk cId="3538400581" sldId="262"/>
            <ac:spMk id="30" creationId="{6588F390-8E06-4C88-B5AD-EFF4E684DAA5}"/>
          </ac:spMkLst>
        </pc:spChg>
        <pc:spChg chg="add del mod">
          <ac:chgData name="jahnavi-bhaskara.gowri" userId="S::jahnavi-bhaskara.gowri@tu-ilmenau.de::9f664264-a546-4bac-be32-38942a638d07" providerId="AD" clId="Web-{F23A1E87-E52B-99B8-DC0A-123DC1BFDACF}" dt="2020-01-17T19:42:14.444" v="1345"/>
          <ac:spMkLst>
            <pc:docMk/>
            <pc:sldMk cId="3538400581" sldId="262"/>
            <ac:spMk id="31" creationId="{D2023D27-BF9C-42F5-B9B8-5488C3EBEED9}"/>
          </ac:spMkLst>
        </pc:spChg>
        <pc:spChg chg="add del mod">
          <ac:chgData name="jahnavi-bhaskara.gowri" userId="S::jahnavi-bhaskara.gowri@tu-ilmenau.de::9f664264-a546-4bac-be32-38942a638d07" providerId="AD" clId="Web-{F23A1E87-E52B-99B8-DC0A-123DC1BFDACF}" dt="2020-01-17T19:42:14.444" v="1344"/>
          <ac:spMkLst>
            <pc:docMk/>
            <pc:sldMk cId="3538400581" sldId="262"/>
            <ac:spMk id="32" creationId="{73B76333-74CD-4322-AFA4-DB5768759F8F}"/>
          </ac:spMkLst>
        </pc:spChg>
        <pc:spChg chg="add del">
          <ac:chgData name="jahnavi-bhaskara.gowri" userId="S::jahnavi-bhaskara.gowri@tu-ilmenau.de::9f664264-a546-4bac-be32-38942a638d07" providerId="AD" clId="Web-{F23A1E87-E52B-99B8-DC0A-123DC1BFDACF}" dt="2020-01-17T19:14:51.570" v="1044"/>
          <ac:spMkLst>
            <pc:docMk/>
            <pc:sldMk cId="3538400581" sldId="262"/>
            <ac:spMk id="33" creationId="{5E567EA1-0F5C-48C1-BB94-F1A6E67D93ED}"/>
          </ac:spMkLst>
        </pc:spChg>
        <pc:spChg chg="add del mod">
          <ac:chgData name="jahnavi-bhaskara.gowri" userId="S::jahnavi-bhaskara.gowri@tu-ilmenau.de::9f664264-a546-4bac-be32-38942a638d07" providerId="AD" clId="Web-{F23A1E87-E52B-99B8-DC0A-123DC1BFDACF}" dt="2020-01-17T19:42:14.444" v="1343"/>
          <ac:spMkLst>
            <pc:docMk/>
            <pc:sldMk cId="3538400581" sldId="262"/>
            <ac:spMk id="34" creationId="{486BC551-CDD1-43F1-ADB9-C98CB8869786}"/>
          </ac:spMkLst>
        </pc:spChg>
        <pc:spChg chg="add del mod">
          <ac:chgData name="jahnavi-bhaskara.gowri" userId="S::jahnavi-bhaskara.gowri@tu-ilmenau.de::9f664264-a546-4bac-be32-38942a638d07" providerId="AD" clId="Web-{F23A1E87-E52B-99B8-DC0A-123DC1BFDACF}" dt="2020-01-17T19:42:14.444" v="1342"/>
          <ac:spMkLst>
            <pc:docMk/>
            <pc:sldMk cId="3538400581" sldId="262"/>
            <ac:spMk id="35" creationId="{8E2DCE46-8FD6-43DF-A767-9F2AB75497B3}"/>
          </ac:spMkLst>
        </pc:spChg>
        <pc:spChg chg="add del mod">
          <ac:chgData name="jahnavi-bhaskara.gowri" userId="S::jahnavi-bhaskara.gowri@tu-ilmenau.de::9f664264-a546-4bac-be32-38942a638d07" providerId="AD" clId="Web-{F23A1E87-E52B-99B8-DC0A-123DC1BFDACF}" dt="2020-01-17T19:42:14.444" v="1341"/>
          <ac:spMkLst>
            <pc:docMk/>
            <pc:sldMk cId="3538400581" sldId="262"/>
            <ac:spMk id="36" creationId="{62E5CF33-D296-4013-86DC-415132915D07}"/>
          </ac:spMkLst>
        </pc:spChg>
        <pc:spChg chg="add del mod">
          <ac:chgData name="jahnavi-bhaskara.gowri" userId="S::jahnavi-bhaskara.gowri@tu-ilmenau.de::9f664264-a546-4bac-be32-38942a638d07" providerId="AD" clId="Web-{F23A1E87-E52B-99B8-DC0A-123DC1BFDACF}" dt="2020-01-17T19:42:14.444" v="1340"/>
          <ac:spMkLst>
            <pc:docMk/>
            <pc:sldMk cId="3538400581" sldId="262"/>
            <ac:spMk id="37" creationId="{EDEBCBE4-480E-4EE7-8DDB-B8E1A457C61E}"/>
          </ac:spMkLst>
        </pc:spChg>
        <pc:spChg chg="add del mod">
          <ac:chgData name="jahnavi-bhaskara.gowri" userId="S::jahnavi-bhaskara.gowri@tu-ilmenau.de::9f664264-a546-4bac-be32-38942a638d07" providerId="AD" clId="Web-{F23A1E87-E52B-99B8-DC0A-123DC1BFDACF}" dt="2020-01-17T19:42:14.428" v="1339"/>
          <ac:spMkLst>
            <pc:docMk/>
            <pc:sldMk cId="3538400581" sldId="262"/>
            <ac:spMk id="38" creationId="{4D06B392-7EAE-4DD8-933F-4EFC5648A8A0}"/>
          </ac:spMkLst>
        </pc:spChg>
        <pc:spChg chg="add del mod">
          <ac:chgData name="jahnavi-bhaskara.gowri" userId="S::jahnavi-bhaskara.gowri@tu-ilmenau.de::9f664264-a546-4bac-be32-38942a638d07" providerId="AD" clId="Web-{F23A1E87-E52B-99B8-DC0A-123DC1BFDACF}" dt="2020-01-17T19:28:50.436" v="1301"/>
          <ac:spMkLst>
            <pc:docMk/>
            <pc:sldMk cId="3538400581" sldId="262"/>
            <ac:spMk id="39" creationId="{A2DC5F5F-4CE4-4A1C-8E7E-CFA88A311C3D}"/>
          </ac:spMkLst>
        </pc:spChg>
        <pc:spChg chg="add del mod">
          <ac:chgData name="jahnavi-bhaskara.gowri" userId="S::jahnavi-bhaskara.gowri@tu-ilmenau.de::9f664264-a546-4bac-be32-38942a638d07" providerId="AD" clId="Web-{F23A1E87-E52B-99B8-DC0A-123DC1BFDACF}" dt="2020-01-17T19:42:14.428" v="1338"/>
          <ac:spMkLst>
            <pc:docMk/>
            <pc:sldMk cId="3538400581" sldId="262"/>
            <ac:spMk id="40" creationId="{31B74C15-BD95-4B78-9957-BAD75D3F0E07}"/>
          </ac:spMkLst>
        </pc:spChg>
        <pc:spChg chg="add del mod">
          <ac:chgData name="jahnavi-bhaskara.gowri" userId="S::jahnavi-bhaskara.gowri@tu-ilmenau.de::9f664264-a546-4bac-be32-38942a638d07" providerId="AD" clId="Web-{F23A1E87-E52B-99B8-DC0A-123DC1BFDACF}" dt="2020-01-17T19:42:14.428" v="1337"/>
          <ac:spMkLst>
            <pc:docMk/>
            <pc:sldMk cId="3538400581" sldId="262"/>
            <ac:spMk id="41" creationId="{03FB4FE7-B754-42B2-BB9A-E6DA339AB139}"/>
          </ac:spMkLst>
        </pc:spChg>
      </pc:sldChg>
      <pc:sldChg chg="modSp mod modClrScheme chgLayout">
        <pc:chgData name="jahnavi-bhaskara.gowri" userId="S::jahnavi-bhaskara.gowri@tu-ilmenau.de::9f664264-a546-4bac-be32-38942a638d07" providerId="AD" clId="Web-{F23A1E87-E52B-99B8-DC0A-123DC1BFDACF}" dt="2020-01-17T19:41:05.241" v="1336"/>
        <pc:sldMkLst>
          <pc:docMk/>
          <pc:sldMk cId="3556221905" sldId="264"/>
        </pc:sldMkLst>
        <pc:spChg chg="mod ord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3556221905" sldId="264"/>
            <ac:spMk id="2" creationId="{0F54A109-6A6C-4096-A353-D6DBEFC22943}"/>
          </ac:spMkLst>
        </pc:spChg>
        <pc:spChg chg="mod ord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3556221905" sldId="264"/>
            <ac:spMk id="3" creationId="{EC1D9002-E0F0-4550-AACF-0BB68E6187AC}"/>
          </ac:spMkLst>
        </pc:spChg>
        <pc:spChg chg="mod ord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3556221905" sldId="264"/>
            <ac:spMk id="4" creationId="{4F12C840-914B-4526-A973-986FB3842E0B}"/>
          </ac:spMkLst>
        </pc:spChg>
        <pc:spChg chg="mod ord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3556221905" sldId="264"/>
            <ac:spMk id="5" creationId="{F1ACCE83-0AB6-475D-A116-320063F63BD0}"/>
          </ac:spMkLst>
        </pc:spChg>
      </pc:sldChg>
      <pc:sldChg chg="modSp del">
        <pc:chgData name="jahnavi-bhaskara.gowri" userId="S::jahnavi-bhaskara.gowri@tu-ilmenau.de::9f664264-a546-4bac-be32-38942a638d07" providerId="AD" clId="Web-{F23A1E87-E52B-99B8-DC0A-123DC1BFDACF}" dt="2020-01-17T18:21:23.852" v="84"/>
        <pc:sldMkLst>
          <pc:docMk/>
          <pc:sldMk cId="4214000112" sldId="265"/>
        </pc:sldMkLst>
        <pc:spChg chg="mod">
          <ac:chgData name="jahnavi-bhaskara.gowri" userId="S::jahnavi-bhaskara.gowri@tu-ilmenau.de::9f664264-a546-4bac-be32-38942a638d07" providerId="AD" clId="Web-{F23A1E87-E52B-99B8-DC0A-123DC1BFDACF}" dt="2020-01-17T18:21:03.181" v="79" actId="20577"/>
          <ac:spMkLst>
            <pc:docMk/>
            <pc:sldMk cId="4214000112" sldId="265"/>
            <ac:spMk id="2" creationId="{779C3090-C041-46DC-9A18-D88566AC4CCB}"/>
          </ac:spMkLst>
        </pc:spChg>
        <pc:spChg chg="mod">
          <ac:chgData name="jahnavi-bhaskara.gowri" userId="S::jahnavi-bhaskara.gowri@tu-ilmenau.de::9f664264-a546-4bac-be32-38942a638d07" providerId="AD" clId="Web-{F23A1E87-E52B-99B8-DC0A-123DC1BFDACF}" dt="2020-01-17T18:20:57.649" v="64" actId="20577"/>
          <ac:spMkLst>
            <pc:docMk/>
            <pc:sldMk cId="4214000112" sldId="265"/>
            <ac:spMk id="3" creationId="{641E3D6A-97F4-416B-9AB6-74629D713040}"/>
          </ac:spMkLst>
        </pc:spChg>
      </pc:sldChg>
      <pc:sldChg chg="del">
        <pc:chgData name="jahnavi-bhaskara.gowri" userId="S::jahnavi-bhaskara.gowri@tu-ilmenau.de::9f664264-a546-4bac-be32-38942a638d07" providerId="AD" clId="Web-{F23A1E87-E52B-99B8-DC0A-123DC1BFDACF}" dt="2020-01-17T18:21:25.555" v="85"/>
        <pc:sldMkLst>
          <pc:docMk/>
          <pc:sldMk cId="3274055804" sldId="266"/>
        </pc:sldMkLst>
      </pc:sldChg>
      <pc:sldChg chg="addSp delSp modSp del mod modClrScheme delDesignElem chgLayout">
        <pc:chgData name="jahnavi-bhaskara.gowri" userId="S::jahnavi-bhaskara.gowri@tu-ilmenau.de::9f664264-a546-4bac-be32-38942a638d07" providerId="AD" clId="Web-{F23A1E87-E52B-99B8-DC0A-123DC1BFDACF}" dt="2020-01-17T19:53:22.609" v="1548"/>
        <pc:sldMkLst>
          <pc:docMk/>
          <pc:sldMk cId="211680575" sldId="267"/>
        </pc:sldMkLst>
        <pc:spChg chg="mod ord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211680575" sldId="267"/>
            <ac:spMk id="2" creationId="{AAA99157-9BD8-475A-A7CA-03FFD1D15876}"/>
          </ac:spMkLst>
        </pc:spChg>
        <pc:spChg chg="mod ord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211680575" sldId="267"/>
            <ac:spMk id="4" creationId="{4B72C376-A07C-43F6-A9DF-6635E480DFCB}"/>
          </ac:spMkLst>
        </pc:spChg>
        <pc:spChg chg="mod ord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211680575" sldId="267"/>
            <ac:spMk id="5" creationId="{EE9621F9-67FB-4093-8954-51B9C9362BBA}"/>
          </ac:spMkLst>
        </pc:spChg>
        <pc:spChg chg="del">
          <ac:chgData name="jahnavi-bhaskara.gowri" userId="S::jahnavi-bhaskara.gowri@tu-ilmenau.de::9f664264-a546-4bac-be32-38942a638d07" providerId="AD" clId="Web-{F23A1E87-E52B-99B8-DC0A-123DC1BFDACF}" dt="2020-01-17T18:32:28.072" v="574"/>
          <ac:spMkLst>
            <pc:docMk/>
            <pc:sldMk cId="211680575" sldId="267"/>
            <ac:spMk id="12" creationId="{42A5316D-ED2F-4F89-B4B4-8D9240B1A348}"/>
          </ac:spMkLst>
        </pc:spChg>
        <pc:spChg chg="add del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211680575" sldId="267"/>
            <ac:spMk id="17" creationId="{46C2E80F-49A6-4372-B103-219D417A55ED}"/>
          </ac:spMkLst>
        </pc:spChg>
        <pc:graphicFrameChg chg="mod ord modGraphic">
          <ac:chgData name="jahnavi-bhaskara.gowri" userId="S::jahnavi-bhaskara.gowri@tu-ilmenau.de::9f664264-a546-4bac-be32-38942a638d07" providerId="AD" clId="Web-{F23A1E87-E52B-99B8-DC0A-123DC1BFDACF}" dt="2020-01-17T19:41:05.241" v="1336"/>
          <ac:graphicFrameMkLst>
            <pc:docMk/>
            <pc:sldMk cId="211680575" sldId="267"/>
            <ac:graphicFrameMk id="7" creationId="{50F7D596-5917-448F-AF08-1F7799CCA3E4}"/>
          </ac:graphicFrameMkLst>
        </pc:graphicFrameChg>
        <pc:graphicFrameChg chg="add del">
          <ac:chgData name="jahnavi-bhaskara.gowri" userId="S::jahnavi-bhaskara.gowri@tu-ilmenau.de::9f664264-a546-4bac-be32-38942a638d07" providerId="AD" clId="Web-{F23A1E87-E52B-99B8-DC0A-123DC1BFDACF}" dt="2020-01-17T19:51:49.047" v="1531"/>
          <ac:graphicFrameMkLst>
            <pc:docMk/>
            <pc:sldMk cId="211680575" sldId="267"/>
            <ac:graphicFrameMk id="797" creationId="{763334A5-7511-4C77-94CC-6798C16F8542}"/>
          </ac:graphicFrameMkLst>
        </pc:graphicFrameChg>
        <pc:graphicFrameChg chg="add del">
          <ac:chgData name="jahnavi-bhaskara.gowri" userId="S::jahnavi-bhaskara.gowri@tu-ilmenau.de::9f664264-a546-4bac-be32-38942a638d07" providerId="AD" clId="Web-{F23A1E87-E52B-99B8-DC0A-123DC1BFDACF}" dt="2020-01-17T19:51:54.625" v="1533"/>
          <ac:graphicFrameMkLst>
            <pc:docMk/>
            <pc:sldMk cId="211680575" sldId="267"/>
            <ac:graphicFrameMk id="825" creationId="{905DB878-D143-4CF1-A15C-B35F7C0D0D52}"/>
          </ac:graphicFrameMkLst>
        </pc:graphicFrameChg>
      </pc:sldChg>
      <pc:sldChg chg="addSp delSp modSp mod modClrScheme delDesignElem chgLayout">
        <pc:chgData name="jahnavi-bhaskara.gowri" userId="S::jahnavi-bhaskara.gowri@tu-ilmenau.de::9f664264-a546-4bac-be32-38942a638d07" providerId="AD" clId="Web-{F23A1E87-E52B-99B8-DC0A-123DC1BFDACF}" dt="2020-01-17T19:41:05.241" v="1336"/>
        <pc:sldMkLst>
          <pc:docMk/>
          <pc:sldMk cId="292151795" sldId="268"/>
        </pc:sldMkLst>
        <pc:spChg chg="mod ord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292151795" sldId="268"/>
            <ac:spMk id="2" creationId="{1D5340B3-AF2A-450E-AB15-71C862106A2B}"/>
          </ac:spMkLst>
        </pc:spChg>
        <pc:spChg chg="mod ord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292151795" sldId="268"/>
            <ac:spMk id="4" creationId="{B01327EE-4970-4423-AEA7-DECB2F56FD71}"/>
          </ac:spMkLst>
        </pc:spChg>
        <pc:spChg chg="mod ord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292151795" sldId="268"/>
            <ac:spMk id="5" creationId="{2B49D89C-B648-4E67-B92D-842392E54FCD}"/>
          </ac:spMkLst>
        </pc:spChg>
        <pc:spChg chg="add del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292151795" sldId="268"/>
            <ac:spMk id="11" creationId="{46C2E80F-49A6-4372-B103-219D417A55ED}"/>
          </ac:spMkLst>
        </pc:spChg>
        <pc:graphicFrameChg chg="mod modGraphic">
          <ac:chgData name="jahnavi-bhaskara.gowri" userId="S::jahnavi-bhaskara.gowri@tu-ilmenau.de::9f664264-a546-4bac-be32-38942a638d07" providerId="AD" clId="Web-{F23A1E87-E52B-99B8-DC0A-123DC1BFDACF}" dt="2020-01-17T19:40:41.007" v="1334"/>
          <ac:graphicFrameMkLst>
            <pc:docMk/>
            <pc:sldMk cId="292151795" sldId="268"/>
            <ac:graphicFrameMk id="9" creationId="{59566D21-C22E-448E-A2FA-6C135C6E39EA}"/>
          </ac:graphicFrameMkLst>
        </pc:graphicFrameChg>
      </pc:sldChg>
      <pc:sldChg chg="del">
        <pc:chgData name="jahnavi-bhaskara.gowri" userId="S::jahnavi-bhaskara.gowri@tu-ilmenau.de::9f664264-a546-4bac-be32-38942a638d07" providerId="AD" clId="Web-{F23A1E87-E52B-99B8-DC0A-123DC1BFDACF}" dt="2020-01-17T18:32:46.681" v="575"/>
        <pc:sldMkLst>
          <pc:docMk/>
          <pc:sldMk cId="4099033865" sldId="269"/>
        </pc:sldMkLst>
      </pc:sldChg>
      <pc:sldChg chg="addSp delSp modSp mod modClrScheme delDesignElem chgLayout">
        <pc:chgData name="jahnavi-bhaskara.gowri" userId="S::jahnavi-bhaskara.gowri@tu-ilmenau.de::9f664264-a546-4bac-be32-38942a638d07" providerId="AD" clId="Web-{F23A1E87-E52B-99B8-DC0A-123DC1BFDACF}" dt="2020-01-17T19:52:20.702" v="1534"/>
        <pc:sldMkLst>
          <pc:docMk/>
          <pc:sldMk cId="3187230751" sldId="270"/>
        </pc:sldMkLst>
        <pc:spChg chg="mod ord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3187230751" sldId="270"/>
            <ac:spMk id="2" creationId="{FC0FEAB2-AA7C-4D1D-9C11-BB3BC9B1DF5D}"/>
          </ac:spMkLst>
        </pc:spChg>
        <pc:spChg chg="mod ord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3187230751" sldId="270"/>
            <ac:spMk id="4" creationId="{811220A8-9109-4C04-9529-7CF35ED305BF}"/>
          </ac:spMkLst>
        </pc:spChg>
        <pc:spChg chg="mod ord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3187230751" sldId="270"/>
            <ac:spMk id="5" creationId="{B709CC98-3CF1-4CD1-9280-810548E3A2B8}"/>
          </ac:spMkLst>
        </pc:spChg>
        <pc:spChg chg="del">
          <ac:chgData name="jahnavi-bhaskara.gowri" userId="S::jahnavi-bhaskara.gowri@tu-ilmenau.de::9f664264-a546-4bac-be32-38942a638d07" providerId="AD" clId="Web-{F23A1E87-E52B-99B8-DC0A-123DC1BFDACF}" dt="2020-01-17T19:40:27.742" v="1333"/>
          <ac:spMkLst>
            <pc:docMk/>
            <pc:sldMk cId="3187230751" sldId="270"/>
            <ac:spMk id="12" creationId="{42A5316D-ED2F-4F89-B4B4-8D9240B1A348}"/>
          </ac:spMkLst>
        </pc:spChg>
        <pc:spChg chg="add del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3187230751" sldId="270"/>
            <ac:spMk id="17" creationId="{46C2E80F-49A6-4372-B103-219D417A55ED}"/>
          </ac:spMkLst>
        </pc:spChg>
        <pc:graphicFrameChg chg="mod ord modGraphic">
          <ac:chgData name="jahnavi-bhaskara.gowri" userId="S::jahnavi-bhaskara.gowri@tu-ilmenau.de::9f664264-a546-4bac-be32-38942a638d07" providerId="AD" clId="Web-{F23A1E87-E52B-99B8-DC0A-123DC1BFDACF}" dt="2020-01-17T19:52:20.702" v="1534"/>
          <ac:graphicFrameMkLst>
            <pc:docMk/>
            <pc:sldMk cId="3187230751" sldId="270"/>
            <ac:graphicFrameMk id="7" creationId="{F6408876-AB67-49DE-9577-B6B0ADE2FABA}"/>
          </ac:graphicFrameMkLst>
        </pc:graphicFrameChg>
      </pc:sldChg>
      <pc:sldChg chg="addSp delSp modSp new mod setBg modClrScheme delDesignElem chgLayout">
        <pc:chgData name="jahnavi-bhaskara.gowri" userId="S::jahnavi-bhaskara.gowri@tu-ilmenau.de::9f664264-a546-4bac-be32-38942a638d07" providerId="AD" clId="Web-{F23A1E87-E52B-99B8-DC0A-123DC1BFDACF}" dt="2020-01-17T19:41:05.241" v="1336"/>
        <pc:sldMkLst>
          <pc:docMk/>
          <pc:sldMk cId="306132605" sldId="271"/>
        </pc:sldMkLst>
        <pc:spChg chg="mod ord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306132605" sldId="271"/>
            <ac:spMk id="2" creationId="{54A12BBF-D29A-47E1-A416-654F31D165A6}"/>
          </ac:spMkLst>
        </pc:spChg>
        <pc:spChg chg="mod ord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306132605" sldId="271"/>
            <ac:spMk id="3" creationId="{BDDC122E-C93B-4BD5-856D-41B16C0CB6EE}"/>
          </ac:spMkLst>
        </pc:spChg>
        <pc:spChg chg="mod ord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306132605" sldId="271"/>
            <ac:spMk id="4" creationId="{DBB500A7-A3BC-45EC-9C2A-60DC923C4418}"/>
          </ac:spMkLst>
        </pc:spChg>
        <pc:spChg chg="add del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306132605" sldId="271"/>
            <ac:spMk id="9" creationId="{4C608BEB-860E-4094-8511-78603564A75E}"/>
          </ac:spMkLst>
        </pc:spChg>
        <pc:cxnChg chg="add del">
          <ac:chgData name="jahnavi-bhaskara.gowri" userId="S::jahnavi-bhaskara.gowri@tu-ilmenau.de::9f664264-a546-4bac-be32-38942a638d07" providerId="AD" clId="Web-{F23A1E87-E52B-99B8-DC0A-123DC1BFDACF}" dt="2020-01-17T19:41:05.241" v="1336"/>
          <ac:cxnSpMkLst>
            <pc:docMk/>
            <pc:sldMk cId="306132605" sldId="271"/>
            <ac:cxnSpMk id="11" creationId="{1F16A8D4-FE87-4604-88B2-394B5D1EB437}"/>
          </ac:cxnSpMkLst>
        </pc:cxnChg>
      </pc:sldChg>
      <pc:sldChg chg="addSp delSp modSp new del mod modClrScheme chgLayout">
        <pc:chgData name="jahnavi-bhaskara.gowri" userId="S::jahnavi-bhaskara.gowri@tu-ilmenau.de::9f664264-a546-4bac-be32-38942a638d07" providerId="AD" clId="Web-{F23A1E87-E52B-99B8-DC0A-123DC1BFDACF}" dt="2020-01-17T19:46:45.253" v="1500"/>
        <pc:sldMkLst>
          <pc:docMk/>
          <pc:sldMk cId="1005407892" sldId="272"/>
        </pc:sldMkLst>
        <pc:spChg chg="mod ord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1005407892" sldId="272"/>
            <ac:spMk id="2" creationId="{BBC8498D-6BDC-4F7C-AB0E-8FB2360F778B}"/>
          </ac:spMkLst>
        </pc:spChg>
        <pc:spChg chg="del">
          <ac:chgData name="jahnavi-bhaskara.gowri" userId="S::jahnavi-bhaskara.gowri@tu-ilmenau.de::9f664264-a546-4bac-be32-38942a638d07" providerId="AD" clId="Web-{F23A1E87-E52B-99B8-DC0A-123DC1BFDACF}" dt="2020-01-17T19:24:50.844" v="1239"/>
          <ac:spMkLst>
            <pc:docMk/>
            <pc:sldMk cId="1005407892" sldId="272"/>
            <ac:spMk id="3" creationId="{0C95D10A-F24A-451D-9377-2792689C4AE4}"/>
          </ac:spMkLst>
        </pc:spChg>
        <pc:spChg chg="add del mod">
          <ac:chgData name="jahnavi-bhaskara.gowri" userId="S::jahnavi-bhaskara.gowri@tu-ilmenau.de::9f664264-a546-4bac-be32-38942a638d07" providerId="AD" clId="Web-{F23A1E87-E52B-99B8-DC0A-123DC1BFDACF}" dt="2020-01-17T19:25:38.860" v="1274"/>
          <ac:spMkLst>
            <pc:docMk/>
            <pc:sldMk cId="1005407892" sldId="272"/>
            <ac:spMk id="4" creationId="{48608A30-7EC8-408C-9B15-8AF91D08E21D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26:00.563" v="1278" actId="1076"/>
          <ac:spMkLst>
            <pc:docMk/>
            <pc:sldMk cId="1005407892" sldId="272"/>
            <ac:spMk id="6" creationId="{854DE583-0B27-4538-9790-955E88C94FC9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27:59.217" v="1294" actId="1076"/>
          <ac:spMkLst>
            <pc:docMk/>
            <pc:sldMk cId="1005407892" sldId="272"/>
            <ac:spMk id="8" creationId="{F407C189-F8B9-47AA-9271-07819FC087ED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28:01.217" v="1295" actId="1076"/>
          <ac:spMkLst>
            <pc:docMk/>
            <pc:sldMk cId="1005407892" sldId="272"/>
            <ac:spMk id="10" creationId="{69D8DE4F-B217-4C29-880D-06AD8CA15703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28:13.905" v="1296" actId="1076"/>
          <ac:spMkLst>
            <pc:docMk/>
            <pc:sldMk cId="1005407892" sldId="272"/>
            <ac:spMk id="12" creationId="{A89D2709-C31D-4BB9-9018-BCA4AFB6AE6B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32:09.261" v="1325" actId="1076"/>
          <ac:spMkLst>
            <pc:docMk/>
            <pc:sldMk cId="1005407892" sldId="272"/>
            <ac:spMk id="14" creationId="{6C36C0FF-8955-4F9C-91E1-C6CE5004D964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28:36.483" v="1299" actId="1076"/>
          <ac:spMkLst>
            <pc:docMk/>
            <pc:sldMk cId="1005407892" sldId="272"/>
            <ac:spMk id="16" creationId="{A22006FA-4BB8-411F-935A-7DC665EF6750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28:43.045" v="1300" actId="1076"/>
          <ac:spMkLst>
            <pc:docMk/>
            <pc:sldMk cId="1005407892" sldId="272"/>
            <ac:spMk id="17" creationId="{C3095E11-85B5-4F93-B6B2-BBCD98902793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31:16.418" v="1318" actId="1076"/>
          <ac:spMkLst>
            <pc:docMk/>
            <pc:sldMk cId="1005407892" sldId="272"/>
            <ac:spMk id="19" creationId="{E686CEBB-4749-4A0B-A09E-6025D8D2C73F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31:33.871" v="1321" actId="1076"/>
          <ac:spMkLst>
            <pc:docMk/>
            <pc:sldMk cId="1005407892" sldId="272"/>
            <ac:spMk id="21" creationId="{AB7D26AE-3F05-4A59-95E9-CF1CE0F24B1B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31:27.121" v="1320" actId="1076"/>
          <ac:spMkLst>
            <pc:docMk/>
            <pc:sldMk cId="1005407892" sldId="272"/>
            <ac:spMk id="23" creationId="{2734981B-F0B4-4793-AF39-6A34F21A3BF9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32:45.152" v="1328" actId="1076"/>
          <ac:spMkLst>
            <pc:docMk/>
            <pc:sldMk cId="1005407892" sldId="272"/>
            <ac:spMk id="25" creationId="{18A60E07-5F32-44F4-8913-B53AF2AB2E4F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32:32.214" v="1327" actId="1076"/>
          <ac:spMkLst>
            <pc:docMk/>
            <pc:sldMk cId="1005407892" sldId="272"/>
            <ac:spMk id="27" creationId="{96C3DC9B-BCA8-4C26-B5B3-D6D00277678E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32:24.902" v="1326" actId="1076"/>
          <ac:spMkLst>
            <pc:docMk/>
            <pc:sldMk cId="1005407892" sldId="272"/>
            <ac:spMk id="29" creationId="{14EEC861-59B3-4B0A-8D7A-93FCA380EAF5}"/>
          </ac:spMkLst>
        </pc:spChg>
      </pc:sldChg>
      <pc:sldChg chg="modSp new mod modClrScheme chgLayout">
        <pc:chgData name="jahnavi-bhaskara.gowri" userId="S::jahnavi-bhaskara.gowri@tu-ilmenau.de::9f664264-a546-4bac-be32-38942a638d07" providerId="AD" clId="Web-{F23A1E87-E52B-99B8-DC0A-123DC1BFDACF}" dt="2020-01-17T19:41:05.241" v="1336"/>
        <pc:sldMkLst>
          <pc:docMk/>
          <pc:sldMk cId="905309098" sldId="273"/>
        </pc:sldMkLst>
        <pc:spChg chg="mod ord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905309098" sldId="273"/>
            <ac:spMk id="2" creationId="{72D2CB61-D5A9-4AC8-9D65-74AD182953A7}"/>
          </ac:spMkLst>
        </pc:spChg>
        <pc:spChg chg="mod ord">
          <ac:chgData name="jahnavi-bhaskara.gowri" userId="S::jahnavi-bhaskara.gowri@tu-ilmenau.de::9f664264-a546-4bac-be32-38942a638d07" providerId="AD" clId="Web-{F23A1E87-E52B-99B8-DC0A-123DC1BFDACF}" dt="2020-01-17T19:41:05.241" v="1336"/>
          <ac:spMkLst>
            <pc:docMk/>
            <pc:sldMk cId="905309098" sldId="273"/>
            <ac:spMk id="3" creationId="{56577BB9-8156-420A-94FD-D4C956B47CF5}"/>
          </ac:spMkLst>
        </pc:spChg>
      </pc:sldChg>
      <pc:sldChg chg="add del replId">
        <pc:chgData name="jahnavi-bhaskara.gowri" userId="S::jahnavi-bhaskara.gowri@tu-ilmenau.de::9f664264-a546-4bac-be32-38942a638d07" providerId="AD" clId="Web-{F23A1E87-E52B-99B8-DC0A-123DC1BFDACF}" dt="2020-01-17T19:07:00.310" v="948"/>
        <pc:sldMkLst>
          <pc:docMk/>
          <pc:sldMk cId="1037457595" sldId="274"/>
        </pc:sldMkLst>
      </pc:sldChg>
      <pc:sldChg chg="add del replId">
        <pc:chgData name="jahnavi-bhaskara.gowri" userId="S::jahnavi-bhaskara.gowri@tu-ilmenau.de::9f664264-a546-4bac-be32-38942a638d07" providerId="AD" clId="Web-{F23A1E87-E52B-99B8-DC0A-123DC1BFDACF}" dt="2020-01-17T19:25:47.703" v="1276"/>
        <pc:sldMkLst>
          <pc:docMk/>
          <pc:sldMk cId="2127028285" sldId="274"/>
        </pc:sldMkLst>
      </pc:sldChg>
      <pc:sldChg chg="add del replId">
        <pc:chgData name="jahnavi-bhaskara.gowri" userId="S::jahnavi-bhaskara.gowri@tu-ilmenau.de::9f664264-a546-4bac-be32-38942a638d07" providerId="AD" clId="Web-{F23A1E87-E52B-99B8-DC0A-123DC1BFDACF}" dt="2020-01-17T19:11:22.791" v="1005"/>
        <pc:sldMkLst>
          <pc:docMk/>
          <pc:sldMk cId="2405238109" sldId="274"/>
        </pc:sldMkLst>
      </pc:sldChg>
      <pc:sldChg chg="addSp delSp modSp new del mod setBg setClrOvrMap">
        <pc:chgData name="jahnavi-bhaskara.gowri" userId="S::jahnavi-bhaskara.gowri@tu-ilmenau.de::9f664264-a546-4bac-be32-38942a638d07" providerId="AD" clId="Web-{F23A1E87-E52B-99B8-DC0A-123DC1BFDACF}" dt="2020-01-17T19:46:02.347" v="1445"/>
        <pc:sldMkLst>
          <pc:docMk/>
          <pc:sldMk cId="2920589382" sldId="274"/>
        </pc:sldMkLst>
        <pc:spChg chg="mod">
          <ac:chgData name="jahnavi-bhaskara.gowri" userId="S::jahnavi-bhaskara.gowri@tu-ilmenau.de::9f664264-a546-4bac-be32-38942a638d07" providerId="AD" clId="Web-{F23A1E87-E52B-99B8-DC0A-123DC1BFDACF}" dt="2020-01-17T19:44:26.723" v="1384" actId="1076"/>
          <ac:spMkLst>
            <pc:docMk/>
            <pc:sldMk cId="2920589382" sldId="274"/>
            <ac:spMk id="2" creationId="{2C6F2E34-B33B-4C2C-BD72-0E02841F885B}"/>
          </ac:spMkLst>
        </pc:spChg>
        <pc:spChg chg="del mod">
          <ac:chgData name="jahnavi-bhaskara.gowri" userId="S::jahnavi-bhaskara.gowri@tu-ilmenau.de::9f664264-a546-4bac-be32-38942a638d07" providerId="AD" clId="Web-{F23A1E87-E52B-99B8-DC0A-123DC1BFDACF}" dt="2020-01-17T19:43:59.443" v="1364"/>
          <ac:spMkLst>
            <pc:docMk/>
            <pc:sldMk cId="2920589382" sldId="274"/>
            <ac:spMk id="3" creationId="{1B4CB387-52AA-4C4C-8F1C-66A650A0B0A4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44:45.770" v="1387" actId="1076"/>
          <ac:spMkLst>
            <pc:docMk/>
            <pc:sldMk cId="2920589382" sldId="274"/>
            <ac:spMk id="6" creationId="{D3261457-A8B7-4E5E-96F4-1F24963D0307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44:45.786" v="1388" actId="1076"/>
          <ac:spMkLst>
            <pc:docMk/>
            <pc:sldMk cId="2920589382" sldId="274"/>
            <ac:spMk id="7" creationId="{92B884C6-4FFB-49F7-B98B-A47A03816606}"/>
          </ac:spMkLst>
        </pc:spChg>
        <pc:spChg chg="add">
          <ac:chgData name="jahnavi-bhaskara.gowri" userId="S::jahnavi-bhaskara.gowri@tu-ilmenau.de::9f664264-a546-4bac-be32-38942a638d07" providerId="AD" clId="Web-{F23A1E87-E52B-99B8-DC0A-123DC1BFDACF}" dt="2020-01-17T19:43:53.474" v="1360"/>
          <ac:spMkLst>
            <pc:docMk/>
            <pc:sldMk cId="2920589382" sldId="274"/>
            <ac:spMk id="8" creationId="{DFF2AC85-FAA0-4844-813F-83C04D7382E2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44:45.786" v="1389" actId="1076"/>
          <ac:spMkLst>
            <pc:docMk/>
            <pc:sldMk cId="2920589382" sldId="274"/>
            <ac:spMk id="9" creationId="{438CA5C8-0536-492C-B196-CF7B35B5163E}"/>
          </ac:spMkLst>
        </pc:spChg>
        <pc:spChg chg="add">
          <ac:chgData name="jahnavi-bhaskara.gowri" userId="S::jahnavi-bhaskara.gowri@tu-ilmenau.de::9f664264-a546-4bac-be32-38942a638d07" providerId="AD" clId="Web-{F23A1E87-E52B-99B8-DC0A-123DC1BFDACF}" dt="2020-01-17T19:43:53.474" v="1360"/>
          <ac:spMkLst>
            <pc:docMk/>
            <pc:sldMk cId="2920589382" sldId="274"/>
            <ac:spMk id="10" creationId="{89CC0F1E-BAA2-47B1-8F83-7ECB9FD9E009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44:45.801" v="1390" actId="1076"/>
          <ac:spMkLst>
            <pc:docMk/>
            <pc:sldMk cId="2920589382" sldId="274"/>
            <ac:spMk id="11" creationId="{4E76A320-0FB7-437E-B4FF-238880E1DF97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44:45.817" v="1391" actId="1076"/>
          <ac:spMkLst>
            <pc:docMk/>
            <pc:sldMk cId="2920589382" sldId="274"/>
            <ac:spMk id="12" creationId="{62BCEB65-5672-4660-9DB9-963F8736134F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44:45.833" v="1392" actId="1076"/>
          <ac:spMkLst>
            <pc:docMk/>
            <pc:sldMk cId="2920589382" sldId="274"/>
            <ac:spMk id="13" creationId="{4F22ED53-EC25-452D-BAE0-513E3FE4209F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44:45.848" v="1393" actId="1076"/>
          <ac:spMkLst>
            <pc:docMk/>
            <pc:sldMk cId="2920589382" sldId="274"/>
            <ac:spMk id="14" creationId="{7A58E47C-69F1-4FC8-9571-692D3E6D521B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44:45.848" v="1394" actId="1076"/>
          <ac:spMkLst>
            <pc:docMk/>
            <pc:sldMk cId="2920589382" sldId="274"/>
            <ac:spMk id="15" creationId="{165C2AD6-D59B-41D5-A6FD-B69926E12527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44:45.864" v="1395" actId="1076"/>
          <ac:spMkLst>
            <pc:docMk/>
            <pc:sldMk cId="2920589382" sldId="274"/>
            <ac:spMk id="16" creationId="{77C702C4-8E20-4D9F-AFA4-80FA90F8493C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44:45.880" v="1396" actId="1076"/>
          <ac:spMkLst>
            <pc:docMk/>
            <pc:sldMk cId="2920589382" sldId="274"/>
            <ac:spMk id="17" creationId="{DD8487CA-DE20-4CA0-9587-A6B137CDA4ED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44:45.895" v="1397" actId="1076"/>
          <ac:spMkLst>
            <pc:docMk/>
            <pc:sldMk cId="2920589382" sldId="274"/>
            <ac:spMk id="18" creationId="{6722D51C-A718-4956-BB07-7A57EDB9EC53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44:45.911" v="1398" actId="1076"/>
          <ac:spMkLst>
            <pc:docMk/>
            <pc:sldMk cId="2920589382" sldId="274"/>
            <ac:spMk id="19" creationId="{26006997-EEB7-48C1-B908-A3657F303932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44:45.926" v="1399" actId="1076"/>
          <ac:spMkLst>
            <pc:docMk/>
            <pc:sldMk cId="2920589382" sldId="274"/>
            <ac:spMk id="20" creationId="{16680725-8D09-432D-B8F5-1521123BFE14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44:45.926" v="1400" actId="1076"/>
          <ac:spMkLst>
            <pc:docMk/>
            <pc:sldMk cId="2920589382" sldId="274"/>
            <ac:spMk id="21" creationId="{6B92E68F-7B14-463F-A030-5ADEE88DB450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44:45.942" v="1401" actId="1076"/>
          <ac:spMkLst>
            <pc:docMk/>
            <pc:sldMk cId="2920589382" sldId="274"/>
            <ac:spMk id="22" creationId="{976279E7-28AA-4745-AC3E-754A782651D0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44:45.958" v="1402" actId="1076"/>
          <ac:spMkLst>
            <pc:docMk/>
            <pc:sldMk cId="2920589382" sldId="274"/>
            <ac:spMk id="23" creationId="{921C030A-3FE1-4D8F-8D39-49E4A7C43104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44:45.973" v="1403" actId="1076"/>
          <ac:spMkLst>
            <pc:docMk/>
            <pc:sldMk cId="2920589382" sldId="274"/>
            <ac:spMk id="24" creationId="{2F616FF8-485E-4B98-B08F-A9927A8C9138}"/>
          </ac:spMkLst>
        </pc:spChg>
      </pc:sldChg>
      <pc:sldChg chg="addSp delSp modSp add replId addAnim delAnim modAnim">
        <pc:chgData name="jahnavi-bhaskara.gowri" userId="S::jahnavi-bhaskara.gowri@tu-ilmenau.de::9f664264-a546-4bac-be32-38942a638d07" providerId="AD" clId="Web-{F23A1E87-E52B-99B8-DC0A-123DC1BFDACF}" dt="2020-01-17T20:06:30.350" v="1683"/>
        <pc:sldMkLst>
          <pc:docMk/>
          <pc:sldMk cId="1544168880" sldId="275"/>
        </pc:sldMkLst>
        <pc:spChg chg="mod">
          <ac:chgData name="jahnavi-bhaskara.gowri" userId="S::jahnavi-bhaskara.gowri@tu-ilmenau.de::9f664264-a546-4bac-be32-38942a638d07" providerId="AD" clId="Web-{F23A1E87-E52B-99B8-DC0A-123DC1BFDACF}" dt="2020-01-17T19:45:20.660" v="1424" actId="14100"/>
          <ac:spMkLst>
            <pc:docMk/>
            <pc:sldMk cId="1544168880" sldId="275"/>
            <ac:spMk id="2" creationId="{7C79895C-F33D-4C51-9FFD-ECE4084FE0E7}"/>
          </ac:spMkLst>
        </pc:spChg>
        <pc:spChg chg="add del mod">
          <ac:chgData name="jahnavi-bhaskara.gowri" userId="S::jahnavi-bhaskara.gowri@tu-ilmenau.de::9f664264-a546-4bac-be32-38942a638d07" providerId="AD" clId="Web-{F23A1E87-E52B-99B8-DC0A-123DC1BFDACF}" dt="2020-01-17T19:45:05.864" v="1406"/>
          <ac:spMkLst>
            <pc:docMk/>
            <pc:sldMk cId="1544168880" sldId="275"/>
            <ac:spMk id="24" creationId="{0E94E73C-9978-4D37-BA01-960C37EF2AFA}"/>
          </ac:spMkLst>
        </pc:spChg>
        <pc:spChg chg="add">
          <ac:chgData name="jahnavi-bhaskara.gowri" userId="S::jahnavi-bhaskara.gowri@tu-ilmenau.de::9f664264-a546-4bac-be32-38942a638d07" providerId="AD" clId="Web-{F23A1E87-E52B-99B8-DC0A-123DC1BFDACF}" dt="2020-01-17T19:45:34.238" v="1427"/>
          <ac:spMkLst>
            <pc:docMk/>
            <pc:sldMk cId="1544168880" sldId="275"/>
            <ac:spMk id="26" creationId="{7011282D-6108-47B0-B3A7-BA9AC1240048}"/>
          </ac:spMkLst>
        </pc:spChg>
        <pc:spChg chg="add">
          <ac:chgData name="jahnavi-bhaskara.gowri" userId="S::jahnavi-bhaskara.gowri@tu-ilmenau.de::9f664264-a546-4bac-be32-38942a638d07" providerId="AD" clId="Web-{F23A1E87-E52B-99B8-DC0A-123DC1BFDACF}" dt="2020-01-17T19:45:34.254" v="1428"/>
          <ac:spMkLst>
            <pc:docMk/>
            <pc:sldMk cId="1544168880" sldId="275"/>
            <ac:spMk id="28" creationId="{1F4011CF-86E5-420F-8557-B4229516FD16}"/>
          </ac:spMkLst>
        </pc:spChg>
        <pc:spChg chg="add">
          <ac:chgData name="jahnavi-bhaskara.gowri" userId="S::jahnavi-bhaskara.gowri@tu-ilmenau.de::9f664264-a546-4bac-be32-38942a638d07" providerId="AD" clId="Web-{F23A1E87-E52B-99B8-DC0A-123DC1BFDACF}" dt="2020-01-17T19:45:34.254" v="1429"/>
          <ac:spMkLst>
            <pc:docMk/>
            <pc:sldMk cId="1544168880" sldId="275"/>
            <ac:spMk id="30" creationId="{57BCCB58-12B7-4387-B98A-E00B4F259AB0}"/>
          </ac:spMkLst>
        </pc:spChg>
        <pc:spChg chg="add">
          <ac:chgData name="jahnavi-bhaskara.gowri" userId="S::jahnavi-bhaskara.gowri@tu-ilmenau.de::9f664264-a546-4bac-be32-38942a638d07" providerId="AD" clId="Web-{F23A1E87-E52B-99B8-DC0A-123DC1BFDACF}" dt="2020-01-17T19:45:34.270" v="1430"/>
          <ac:spMkLst>
            <pc:docMk/>
            <pc:sldMk cId="1544168880" sldId="275"/>
            <ac:spMk id="32" creationId="{88EA83EC-3F12-4EBF-9A83-2977641B72AB}"/>
          </ac:spMkLst>
        </pc:spChg>
        <pc:spChg chg="add">
          <ac:chgData name="jahnavi-bhaskara.gowri" userId="S::jahnavi-bhaskara.gowri@tu-ilmenau.de::9f664264-a546-4bac-be32-38942a638d07" providerId="AD" clId="Web-{F23A1E87-E52B-99B8-DC0A-123DC1BFDACF}" dt="2020-01-17T19:45:34.285" v="1431"/>
          <ac:spMkLst>
            <pc:docMk/>
            <pc:sldMk cId="1544168880" sldId="275"/>
            <ac:spMk id="34" creationId="{9BE4CBE9-1A95-4801-AA4B-0D4EED5D78A4}"/>
          </ac:spMkLst>
        </pc:spChg>
        <pc:spChg chg="add">
          <ac:chgData name="jahnavi-bhaskara.gowri" userId="S::jahnavi-bhaskara.gowri@tu-ilmenau.de::9f664264-a546-4bac-be32-38942a638d07" providerId="AD" clId="Web-{F23A1E87-E52B-99B8-DC0A-123DC1BFDACF}" dt="2020-01-17T19:45:34.301" v="1432"/>
          <ac:spMkLst>
            <pc:docMk/>
            <pc:sldMk cId="1544168880" sldId="275"/>
            <ac:spMk id="36" creationId="{AE11CFC0-CE56-4141-AC20-11099AD3D83F}"/>
          </ac:spMkLst>
        </pc:spChg>
        <pc:spChg chg="add">
          <ac:chgData name="jahnavi-bhaskara.gowri" userId="S::jahnavi-bhaskara.gowri@tu-ilmenau.de::9f664264-a546-4bac-be32-38942a638d07" providerId="AD" clId="Web-{F23A1E87-E52B-99B8-DC0A-123DC1BFDACF}" dt="2020-01-17T19:45:34.316" v="1433"/>
          <ac:spMkLst>
            <pc:docMk/>
            <pc:sldMk cId="1544168880" sldId="275"/>
            <ac:spMk id="38" creationId="{DA15A602-2D7D-4840-9681-B099ECF54FCE}"/>
          </ac:spMkLst>
        </pc:spChg>
        <pc:spChg chg="add">
          <ac:chgData name="jahnavi-bhaskara.gowri" userId="S::jahnavi-bhaskara.gowri@tu-ilmenau.de::9f664264-a546-4bac-be32-38942a638d07" providerId="AD" clId="Web-{F23A1E87-E52B-99B8-DC0A-123DC1BFDACF}" dt="2020-01-17T19:45:34.332" v="1434"/>
          <ac:spMkLst>
            <pc:docMk/>
            <pc:sldMk cId="1544168880" sldId="275"/>
            <ac:spMk id="40" creationId="{877B0A77-F951-4598-B75E-0D2B49C1044D}"/>
          </ac:spMkLst>
        </pc:spChg>
        <pc:spChg chg="add">
          <ac:chgData name="jahnavi-bhaskara.gowri" userId="S::jahnavi-bhaskara.gowri@tu-ilmenau.de::9f664264-a546-4bac-be32-38942a638d07" providerId="AD" clId="Web-{F23A1E87-E52B-99B8-DC0A-123DC1BFDACF}" dt="2020-01-17T19:45:34.348" v="1435"/>
          <ac:spMkLst>
            <pc:docMk/>
            <pc:sldMk cId="1544168880" sldId="275"/>
            <ac:spMk id="42" creationId="{C3CEA162-F7CD-487C-8C3E-FF135E9F8837}"/>
          </ac:spMkLst>
        </pc:spChg>
        <pc:spChg chg="add">
          <ac:chgData name="jahnavi-bhaskara.gowri" userId="S::jahnavi-bhaskara.gowri@tu-ilmenau.de::9f664264-a546-4bac-be32-38942a638d07" providerId="AD" clId="Web-{F23A1E87-E52B-99B8-DC0A-123DC1BFDACF}" dt="2020-01-17T19:45:34.363" v="1436"/>
          <ac:spMkLst>
            <pc:docMk/>
            <pc:sldMk cId="1544168880" sldId="275"/>
            <ac:spMk id="44" creationId="{71BF7B1E-D721-4C16-95E2-D0426D2440B2}"/>
          </ac:spMkLst>
        </pc:spChg>
        <pc:spChg chg="add">
          <ac:chgData name="jahnavi-bhaskara.gowri" userId="S::jahnavi-bhaskara.gowri@tu-ilmenau.de::9f664264-a546-4bac-be32-38942a638d07" providerId="AD" clId="Web-{F23A1E87-E52B-99B8-DC0A-123DC1BFDACF}" dt="2020-01-17T19:45:34.379" v="1437"/>
          <ac:spMkLst>
            <pc:docMk/>
            <pc:sldMk cId="1544168880" sldId="275"/>
            <ac:spMk id="46" creationId="{E39BEC01-48F2-4DA1-AD2F-050FDB987A95}"/>
          </ac:spMkLst>
        </pc:spChg>
        <pc:spChg chg="add">
          <ac:chgData name="jahnavi-bhaskara.gowri" userId="S::jahnavi-bhaskara.gowri@tu-ilmenau.de::9f664264-a546-4bac-be32-38942a638d07" providerId="AD" clId="Web-{F23A1E87-E52B-99B8-DC0A-123DC1BFDACF}" dt="2020-01-17T19:45:34.395" v="1438"/>
          <ac:spMkLst>
            <pc:docMk/>
            <pc:sldMk cId="1544168880" sldId="275"/>
            <ac:spMk id="48" creationId="{2804E17C-5D38-4EE3-8E53-828ABB01C529}"/>
          </ac:spMkLst>
        </pc:spChg>
        <pc:spChg chg="add">
          <ac:chgData name="jahnavi-bhaskara.gowri" userId="S::jahnavi-bhaskara.gowri@tu-ilmenau.de::9f664264-a546-4bac-be32-38942a638d07" providerId="AD" clId="Web-{F23A1E87-E52B-99B8-DC0A-123DC1BFDACF}" dt="2020-01-17T19:45:34.410" v="1439"/>
          <ac:spMkLst>
            <pc:docMk/>
            <pc:sldMk cId="1544168880" sldId="275"/>
            <ac:spMk id="50" creationId="{2005211C-FB9A-4B35-A263-DE23DA256444}"/>
          </ac:spMkLst>
        </pc:spChg>
        <pc:spChg chg="add">
          <ac:chgData name="jahnavi-bhaskara.gowri" userId="S::jahnavi-bhaskara.gowri@tu-ilmenau.de::9f664264-a546-4bac-be32-38942a638d07" providerId="AD" clId="Web-{F23A1E87-E52B-99B8-DC0A-123DC1BFDACF}" dt="2020-01-17T19:45:34.426" v="1440"/>
          <ac:spMkLst>
            <pc:docMk/>
            <pc:sldMk cId="1544168880" sldId="275"/>
            <ac:spMk id="52" creationId="{0D30C562-E369-418C-95CB-9F10EA39F9AF}"/>
          </ac:spMkLst>
        </pc:spChg>
        <pc:spChg chg="add">
          <ac:chgData name="jahnavi-bhaskara.gowri" userId="S::jahnavi-bhaskara.gowri@tu-ilmenau.de::9f664264-a546-4bac-be32-38942a638d07" providerId="AD" clId="Web-{F23A1E87-E52B-99B8-DC0A-123DC1BFDACF}" dt="2020-01-17T19:45:34.441" v="1441"/>
          <ac:spMkLst>
            <pc:docMk/>
            <pc:sldMk cId="1544168880" sldId="275"/>
            <ac:spMk id="54" creationId="{953C738A-7F98-45F6-B7DD-8BC61B8B60C2}"/>
          </ac:spMkLst>
        </pc:spChg>
        <pc:spChg chg="add">
          <ac:chgData name="jahnavi-bhaskara.gowri" userId="S::jahnavi-bhaskara.gowri@tu-ilmenau.de::9f664264-a546-4bac-be32-38942a638d07" providerId="AD" clId="Web-{F23A1E87-E52B-99B8-DC0A-123DC1BFDACF}" dt="2020-01-17T19:45:34.457" v="1442"/>
          <ac:spMkLst>
            <pc:docMk/>
            <pc:sldMk cId="1544168880" sldId="275"/>
            <ac:spMk id="56" creationId="{E3B8F01C-D9F1-4ED7-AD50-5496A929D646}"/>
          </ac:spMkLst>
        </pc:spChg>
        <pc:spChg chg="add">
          <ac:chgData name="jahnavi-bhaskara.gowri" userId="S::jahnavi-bhaskara.gowri@tu-ilmenau.de::9f664264-a546-4bac-be32-38942a638d07" providerId="AD" clId="Web-{F23A1E87-E52B-99B8-DC0A-123DC1BFDACF}" dt="2020-01-17T19:45:34.473" v="1443"/>
          <ac:spMkLst>
            <pc:docMk/>
            <pc:sldMk cId="1544168880" sldId="275"/>
            <ac:spMk id="58" creationId="{2753FC13-DE50-4FA1-8160-461AB953DA79}"/>
          </ac:spMkLst>
        </pc:spChg>
        <pc:graphicFrameChg chg="del">
          <ac:chgData name="jahnavi-bhaskara.gowri" userId="S::jahnavi-bhaskara.gowri@tu-ilmenau.de::9f664264-a546-4bac-be32-38942a638d07" providerId="AD" clId="Web-{F23A1E87-E52B-99B8-DC0A-123DC1BFDACF}" dt="2020-01-17T19:44:59.504" v="1405"/>
          <ac:graphicFrameMkLst>
            <pc:docMk/>
            <pc:sldMk cId="1544168880" sldId="275"/>
            <ac:graphicFrameMk id="7" creationId="{5B0307C4-F934-4E3C-8C41-EE3A5BB141AD}"/>
          </ac:graphicFrameMkLst>
        </pc:graphicFrameChg>
      </pc:sldChg>
      <pc:sldChg chg="addSp delSp modSp add replId addAnim modAnim">
        <pc:chgData name="jahnavi-bhaskara.gowri" userId="S::jahnavi-bhaskara.gowri@tu-ilmenau.de::9f664264-a546-4bac-be32-38942a638d07" providerId="AD" clId="Web-{F23A1E87-E52B-99B8-DC0A-123DC1BFDACF}" dt="2020-01-17T20:07:14.256" v="1709"/>
        <pc:sldMkLst>
          <pc:docMk/>
          <pc:sldMk cId="436181437" sldId="276"/>
        </pc:sldMkLst>
        <pc:spChg chg="mod">
          <ac:chgData name="jahnavi-bhaskara.gowri" userId="S::jahnavi-bhaskara.gowri@tu-ilmenau.de::9f664264-a546-4bac-be32-38942a638d07" providerId="AD" clId="Web-{F23A1E87-E52B-99B8-DC0A-123DC1BFDACF}" dt="2020-01-17T19:46:25.722" v="1456" actId="1076"/>
          <ac:spMkLst>
            <pc:docMk/>
            <pc:sldMk cId="436181437" sldId="276"/>
            <ac:spMk id="2" creationId="{7C79895C-F33D-4C51-9FFD-ECE4084FE0E7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46:42.972" v="1487" actId="1076"/>
          <ac:spMkLst>
            <pc:docMk/>
            <pc:sldMk cId="436181437" sldId="276"/>
            <ac:spMk id="3" creationId="{2D541219-CFA0-47B3-973F-632E572D1A79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46:42.972" v="1488" actId="1076"/>
          <ac:spMkLst>
            <pc:docMk/>
            <pc:sldMk cId="436181437" sldId="276"/>
            <ac:spMk id="6" creationId="{D05C333F-34E7-44CF-8103-ABB74A648D3A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46:42.988" v="1489" actId="1076"/>
          <ac:spMkLst>
            <pc:docMk/>
            <pc:sldMk cId="436181437" sldId="276"/>
            <ac:spMk id="7" creationId="{E593973F-085F-431A-9AA8-7365C41A405C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46:43.003" v="1490" actId="1076"/>
          <ac:spMkLst>
            <pc:docMk/>
            <pc:sldMk cId="436181437" sldId="276"/>
            <ac:spMk id="8" creationId="{B67AA9AA-9C66-4038-9B5B-1B6869AB65B8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46:43.003" v="1491" actId="1076"/>
          <ac:spMkLst>
            <pc:docMk/>
            <pc:sldMk cId="436181437" sldId="276"/>
            <ac:spMk id="9" creationId="{040A3336-F4BE-40D4-AB2A-9C8CFCE26302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46:43.034" v="1492" actId="1076"/>
          <ac:spMkLst>
            <pc:docMk/>
            <pc:sldMk cId="436181437" sldId="276"/>
            <ac:spMk id="10" creationId="{26829D17-CE37-4DF6-8882-DCBA8E9CB132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46:43.034" v="1493" actId="1076"/>
          <ac:spMkLst>
            <pc:docMk/>
            <pc:sldMk cId="436181437" sldId="276"/>
            <ac:spMk id="11" creationId="{9AAEE670-FD41-4D67-BC0B-A310B8A55710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46:43.050" v="1494" actId="1076"/>
          <ac:spMkLst>
            <pc:docMk/>
            <pc:sldMk cId="436181437" sldId="276"/>
            <ac:spMk id="13" creationId="{266A67D5-C1B3-4E0B-AAC5-5FCE872981CE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46:43.066" v="1495" actId="1076"/>
          <ac:spMkLst>
            <pc:docMk/>
            <pc:sldMk cId="436181437" sldId="276"/>
            <ac:spMk id="14" creationId="{1688906B-131F-42C6-AFCE-D1130EF2EF9A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46:43.066" v="1496" actId="1076"/>
          <ac:spMkLst>
            <pc:docMk/>
            <pc:sldMk cId="436181437" sldId="276"/>
            <ac:spMk id="15" creationId="{431D3A38-F26E-453F-8189-1EA26E536E4A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46:43.081" v="1497" actId="1076"/>
          <ac:spMkLst>
            <pc:docMk/>
            <pc:sldMk cId="436181437" sldId="276"/>
            <ac:spMk id="16" creationId="{B561A6E9-5B01-4DFA-9820-EA273DEDC202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46:43.097" v="1498" actId="1076"/>
          <ac:spMkLst>
            <pc:docMk/>
            <pc:sldMk cId="436181437" sldId="276"/>
            <ac:spMk id="17" creationId="{48148A31-ED86-4CBF-99E2-F00659F2DCD8}"/>
          </ac:spMkLst>
        </pc:spChg>
        <pc:spChg chg="add mod">
          <ac:chgData name="jahnavi-bhaskara.gowri" userId="S::jahnavi-bhaskara.gowri@tu-ilmenau.de::9f664264-a546-4bac-be32-38942a638d07" providerId="AD" clId="Web-{F23A1E87-E52B-99B8-DC0A-123DC1BFDACF}" dt="2020-01-17T19:46:43.097" v="1499" actId="1076"/>
          <ac:spMkLst>
            <pc:docMk/>
            <pc:sldMk cId="436181437" sldId="276"/>
            <ac:spMk id="18" creationId="{27C59524-E526-4E50-B205-33AA58166CF1}"/>
          </ac:spMkLst>
        </pc:spChg>
        <pc:spChg chg="del">
          <ac:chgData name="jahnavi-bhaskara.gowri" userId="S::jahnavi-bhaskara.gowri@tu-ilmenau.de::9f664264-a546-4bac-be32-38942a638d07" providerId="AD" clId="Web-{F23A1E87-E52B-99B8-DC0A-123DC1BFDACF}" dt="2020-01-17T19:46:30.847" v="1472"/>
          <ac:spMkLst>
            <pc:docMk/>
            <pc:sldMk cId="436181437" sldId="276"/>
            <ac:spMk id="26" creationId="{7011282D-6108-47B0-B3A7-BA9AC1240048}"/>
          </ac:spMkLst>
        </pc:spChg>
        <pc:spChg chg="del">
          <ac:chgData name="jahnavi-bhaskara.gowri" userId="S::jahnavi-bhaskara.gowri@tu-ilmenau.de::9f664264-a546-4bac-be32-38942a638d07" providerId="AD" clId="Web-{F23A1E87-E52B-99B8-DC0A-123DC1BFDACF}" dt="2020-01-17T19:46:30.847" v="1471"/>
          <ac:spMkLst>
            <pc:docMk/>
            <pc:sldMk cId="436181437" sldId="276"/>
            <ac:spMk id="28" creationId="{1F4011CF-86E5-420F-8557-B4229516FD16}"/>
          </ac:spMkLst>
        </pc:spChg>
        <pc:spChg chg="del">
          <ac:chgData name="jahnavi-bhaskara.gowri" userId="S::jahnavi-bhaskara.gowri@tu-ilmenau.de::9f664264-a546-4bac-be32-38942a638d07" providerId="AD" clId="Web-{F23A1E87-E52B-99B8-DC0A-123DC1BFDACF}" dt="2020-01-17T19:46:30.847" v="1470"/>
          <ac:spMkLst>
            <pc:docMk/>
            <pc:sldMk cId="436181437" sldId="276"/>
            <ac:spMk id="30" creationId="{57BCCB58-12B7-4387-B98A-E00B4F259AB0}"/>
          </ac:spMkLst>
        </pc:spChg>
        <pc:spChg chg="del">
          <ac:chgData name="jahnavi-bhaskara.gowri" userId="S::jahnavi-bhaskara.gowri@tu-ilmenau.de::9f664264-a546-4bac-be32-38942a638d07" providerId="AD" clId="Web-{F23A1E87-E52B-99B8-DC0A-123DC1BFDACF}" dt="2020-01-17T19:46:30.847" v="1469"/>
          <ac:spMkLst>
            <pc:docMk/>
            <pc:sldMk cId="436181437" sldId="276"/>
            <ac:spMk id="32" creationId="{88EA83EC-3F12-4EBF-9A83-2977641B72AB}"/>
          </ac:spMkLst>
        </pc:spChg>
        <pc:spChg chg="del">
          <ac:chgData name="jahnavi-bhaskara.gowri" userId="S::jahnavi-bhaskara.gowri@tu-ilmenau.de::9f664264-a546-4bac-be32-38942a638d07" providerId="AD" clId="Web-{F23A1E87-E52B-99B8-DC0A-123DC1BFDACF}" dt="2020-01-17T19:46:33.050" v="1473"/>
          <ac:spMkLst>
            <pc:docMk/>
            <pc:sldMk cId="436181437" sldId="276"/>
            <ac:spMk id="34" creationId="{9BE4CBE9-1A95-4801-AA4B-0D4EED5D78A4}"/>
          </ac:spMkLst>
        </pc:spChg>
        <pc:spChg chg="del">
          <ac:chgData name="jahnavi-bhaskara.gowri" userId="S::jahnavi-bhaskara.gowri@tu-ilmenau.de::9f664264-a546-4bac-be32-38942a638d07" providerId="AD" clId="Web-{F23A1E87-E52B-99B8-DC0A-123DC1BFDACF}" dt="2020-01-17T19:46:30.847" v="1468"/>
          <ac:spMkLst>
            <pc:docMk/>
            <pc:sldMk cId="436181437" sldId="276"/>
            <ac:spMk id="36" creationId="{AE11CFC0-CE56-4141-AC20-11099AD3D83F}"/>
          </ac:spMkLst>
        </pc:spChg>
        <pc:spChg chg="del">
          <ac:chgData name="jahnavi-bhaskara.gowri" userId="S::jahnavi-bhaskara.gowri@tu-ilmenau.de::9f664264-a546-4bac-be32-38942a638d07" providerId="AD" clId="Web-{F23A1E87-E52B-99B8-DC0A-123DC1BFDACF}" dt="2020-01-17T19:46:30.847" v="1467"/>
          <ac:spMkLst>
            <pc:docMk/>
            <pc:sldMk cId="436181437" sldId="276"/>
            <ac:spMk id="38" creationId="{DA15A602-2D7D-4840-9681-B099ECF54FCE}"/>
          </ac:spMkLst>
        </pc:spChg>
        <pc:spChg chg="del">
          <ac:chgData name="jahnavi-bhaskara.gowri" userId="S::jahnavi-bhaskara.gowri@tu-ilmenau.de::9f664264-a546-4bac-be32-38942a638d07" providerId="AD" clId="Web-{F23A1E87-E52B-99B8-DC0A-123DC1BFDACF}" dt="2020-01-17T19:46:30.847" v="1466"/>
          <ac:spMkLst>
            <pc:docMk/>
            <pc:sldMk cId="436181437" sldId="276"/>
            <ac:spMk id="40" creationId="{877B0A77-F951-4598-B75E-0D2B49C1044D}"/>
          </ac:spMkLst>
        </pc:spChg>
        <pc:spChg chg="del">
          <ac:chgData name="jahnavi-bhaskara.gowri" userId="S::jahnavi-bhaskara.gowri@tu-ilmenau.de::9f664264-a546-4bac-be32-38942a638d07" providerId="AD" clId="Web-{F23A1E87-E52B-99B8-DC0A-123DC1BFDACF}" dt="2020-01-17T19:46:30.847" v="1465"/>
          <ac:spMkLst>
            <pc:docMk/>
            <pc:sldMk cId="436181437" sldId="276"/>
            <ac:spMk id="42" creationId="{C3CEA162-F7CD-487C-8C3E-FF135E9F8837}"/>
          </ac:spMkLst>
        </pc:spChg>
        <pc:spChg chg="del">
          <ac:chgData name="jahnavi-bhaskara.gowri" userId="S::jahnavi-bhaskara.gowri@tu-ilmenau.de::9f664264-a546-4bac-be32-38942a638d07" providerId="AD" clId="Web-{F23A1E87-E52B-99B8-DC0A-123DC1BFDACF}" dt="2020-01-17T19:46:30.847" v="1464"/>
          <ac:spMkLst>
            <pc:docMk/>
            <pc:sldMk cId="436181437" sldId="276"/>
            <ac:spMk id="44" creationId="{71BF7B1E-D721-4C16-95E2-D0426D2440B2}"/>
          </ac:spMkLst>
        </pc:spChg>
        <pc:spChg chg="del">
          <ac:chgData name="jahnavi-bhaskara.gowri" userId="S::jahnavi-bhaskara.gowri@tu-ilmenau.de::9f664264-a546-4bac-be32-38942a638d07" providerId="AD" clId="Web-{F23A1E87-E52B-99B8-DC0A-123DC1BFDACF}" dt="2020-01-17T19:46:30.831" v="1463"/>
          <ac:spMkLst>
            <pc:docMk/>
            <pc:sldMk cId="436181437" sldId="276"/>
            <ac:spMk id="46" creationId="{E39BEC01-48F2-4DA1-AD2F-050FDB987A95}"/>
          </ac:spMkLst>
        </pc:spChg>
        <pc:spChg chg="del">
          <ac:chgData name="jahnavi-bhaskara.gowri" userId="S::jahnavi-bhaskara.gowri@tu-ilmenau.de::9f664264-a546-4bac-be32-38942a638d07" providerId="AD" clId="Web-{F23A1E87-E52B-99B8-DC0A-123DC1BFDACF}" dt="2020-01-17T19:46:30.831" v="1462"/>
          <ac:spMkLst>
            <pc:docMk/>
            <pc:sldMk cId="436181437" sldId="276"/>
            <ac:spMk id="48" creationId="{2804E17C-5D38-4EE3-8E53-828ABB01C529}"/>
          </ac:spMkLst>
        </pc:spChg>
        <pc:spChg chg="del">
          <ac:chgData name="jahnavi-bhaskara.gowri" userId="S::jahnavi-bhaskara.gowri@tu-ilmenau.de::9f664264-a546-4bac-be32-38942a638d07" providerId="AD" clId="Web-{F23A1E87-E52B-99B8-DC0A-123DC1BFDACF}" dt="2020-01-17T19:46:30.831" v="1461"/>
          <ac:spMkLst>
            <pc:docMk/>
            <pc:sldMk cId="436181437" sldId="276"/>
            <ac:spMk id="50" creationId="{2005211C-FB9A-4B35-A263-DE23DA256444}"/>
          </ac:spMkLst>
        </pc:spChg>
        <pc:spChg chg="del">
          <ac:chgData name="jahnavi-bhaskara.gowri" userId="S::jahnavi-bhaskara.gowri@tu-ilmenau.de::9f664264-a546-4bac-be32-38942a638d07" providerId="AD" clId="Web-{F23A1E87-E52B-99B8-DC0A-123DC1BFDACF}" dt="2020-01-17T19:46:30.831" v="1460"/>
          <ac:spMkLst>
            <pc:docMk/>
            <pc:sldMk cId="436181437" sldId="276"/>
            <ac:spMk id="52" creationId="{0D30C562-E369-418C-95CB-9F10EA39F9AF}"/>
          </ac:spMkLst>
        </pc:spChg>
        <pc:spChg chg="del">
          <ac:chgData name="jahnavi-bhaskara.gowri" userId="S::jahnavi-bhaskara.gowri@tu-ilmenau.de::9f664264-a546-4bac-be32-38942a638d07" providerId="AD" clId="Web-{F23A1E87-E52B-99B8-DC0A-123DC1BFDACF}" dt="2020-01-17T19:46:30.831" v="1459"/>
          <ac:spMkLst>
            <pc:docMk/>
            <pc:sldMk cId="436181437" sldId="276"/>
            <ac:spMk id="54" creationId="{953C738A-7F98-45F6-B7DD-8BC61B8B60C2}"/>
          </ac:spMkLst>
        </pc:spChg>
        <pc:spChg chg="del">
          <ac:chgData name="jahnavi-bhaskara.gowri" userId="S::jahnavi-bhaskara.gowri@tu-ilmenau.de::9f664264-a546-4bac-be32-38942a638d07" providerId="AD" clId="Web-{F23A1E87-E52B-99B8-DC0A-123DC1BFDACF}" dt="2020-01-17T19:46:30.831" v="1458"/>
          <ac:spMkLst>
            <pc:docMk/>
            <pc:sldMk cId="436181437" sldId="276"/>
            <ac:spMk id="56" creationId="{E3B8F01C-D9F1-4ED7-AD50-5496A929D646}"/>
          </ac:spMkLst>
        </pc:spChg>
        <pc:spChg chg="del">
          <ac:chgData name="jahnavi-bhaskara.gowri" userId="S::jahnavi-bhaskara.gowri@tu-ilmenau.de::9f664264-a546-4bac-be32-38942a638d07" providerId="AD" clId="Web-{F23A1E87-E52B-99B8-DC0A-123DC1BFDACF}" dt="2020-01-17T19:46:30.831" v="1457"/>
          <ac:spMkLst>
            <pc:docMk/>
            <pc:sldMk cId="436181437" sldId="276"/>
            <ac:spMk id="58" creationId="{2753FC13-DE50-4FA1-8160-461AB953DA79}"/>
          </ac:spMkLst>
        </pc:spChg>
      </pc:sldChg>
      <pc:sldChg chg="add del replId">
        <pc:chgData name="jahnavi-bhaskara.gowri" userId="S::jahnavi-bhaskara.gowri@tu-ilmenau.de::9f664264-a546-4bac-be32-38942a638d07" providerId="AD" clId="Web-{F23A1E87-E52B-99B8-DC0A-123DC1BFDACF}" dt="2020-01-17T19:45:25.551" v="1426"/>
        <pc:sldMkLst>
          <pc:docMk/>
          <pc:sldMk cId="3488576604" sldId="276"/>
        </pc:sldMkLst>
      </pc:sldChg>
      <pc:sldChg chg="addSp delSp modSp new mod setBg setClrOvrMap">
        <pc:chgData name="jahnavi-bhaskara.gowri" userId="S::jahnavi-bhaskara.gowri@tu-ilmenau.de::9f664264-a546-4bac-be32-38942a638d07" providerId="AD" clId="Web-{F23A1E87-E52B-99B8-DC0A-123DC1BFDACF}" dt="2020-01-17T19:47:22.018" v="1516"/>
        <pc:sldMkLst>
          <pc:docMk/>
          <pc:sldMk cId="1863771618" sldId="277"/>
        </pc:sldMkLst>
        <pc:spChg chg="mod">
          <ac:chgData name="jahnavi-bhaskara.gowri" userId="S::jahnavi-bhaskara.gowri@tu-ilmenau.de::9f664264-a546-4bac-be32-38942a638d07" providerId="AD" clId="Web-{F23A1E87-E52B-99B8-DC0A-123DC1BFDACF}" dt="2020-01-17T19:47:22.018" v="1516"/>
          <ac:spMkLst>
            <pc:docMk/>
            <pc:sldMk cId="1863771618" sldId="277"/>
            <ac:spMk id="2" creationId="{19BEFCC5-5A00-40F3-802D-DEAE6428F36C}"/>
          </ac:spMkLst>
        </pc:spChg>
        <pc:spChg chg="add">
          <ac:chgData name="jahnavi-bhaskara.gowri" userId="S::jahnavi-bhaskara.gowri@tu-ilmenau.de::9f664264-a546-4bac-be32-38942a638d07" providerId="AD" clId="Web-{F23A1E87-E52B-99B8-DC0A-123DC1BFDACF}" dt="2020-01-17T19:47:22.018" v="1516"/>
          <ac:spMkLst>
            <pc:docMk/>
            <pc:sldMk cId="1863771618" sldId="277"/>
            <ac:spMk id="4" creationId="{66B332A4-D438-4773-A77F-5ED49A448D9D}"/>
          </ac:spMkLst>
        </pc:spChg>
        <pc:spChg chg="add">
          <ac:chgData name="jahnavi-bhaskara.gowri" userId="S::jahnavi-bhaskara.gowri@tu-ilmenau.de::9f664264-a546-4bac-be32-38942a638d07" providerId="AD" clId="Web-{F23A1E87-E52B-99B8-DC0A-123DC1BFDACF}" dt="2020-01-17T19:47:22.018" v="1516"/>
          <ac:spMkLst>
            <pc:docMk/>
            <pc:sldMk cId="1863771618" sldId="277"/>
            <ac:spMk id="5" creationId="{DF9AD32D-FF05-44F4-BD4D-9CEE89B71EB9}"/>
          </ac:spMkLst>
        </pc:spChg>
        <pc:spChg chg="add del">
          <ac:chgData name="jahnavi-bhaskara.gowri" userId="S::jahnavi-bhaskara.gowri@tu-ilmenau.de::9f664264-a546-4bac-be32-38942a638d07" providerId="AD" clId="Web-{F23A1E87-E52B-99B8-DC0A-123DC1BFDACF}" dt="2020-01-17T19:47:22.003" v="1515"/>
          <ac:spMkLst>
            <pc:docMk/>
            <pc:sldMk cId="1863771618" sldId="277"/>
            <ac:spMk id="7" creationId="{2A8AA5BC-4F7A-4226-8F99-6D824B226A97}"/>
          </ac:spMkLst>
        </pc:spChg>
        <pc:spChg chg="add del">
          <ac:chgData name="jahnavi-bhaskara.gowri" userId="S::jahnavi-bhaskara.gowri@tu-ilmenau.de::9f664264-a546-4bac-be32-38942a638d07" providerId="AD" clId="Web-{F23A1E87-E52B-99B8-DC0A-123DC1BFDACF}" dt="2020-01-17T19:47:22.003" v="1515"/>
          <ac:spMkLst>
            <pc:docMk/>
            <pc:sldMk cId="1863771618" sldId="277"/>
            <ac:spMk id="9" creationId="{3E5445C6-DD42-4979-86FF-03730E8C6DB0}"/>
          </ac:spMkLst>
        </pc:spChg>
        <pc:cxnChg chg="add del">
          <ac:chgData name="jahnavi-bhaskara.gowri" userId="S::jahnavi-bhaskara.gowri@tu-ilmenau.de::9f664264-a546-4bac-be32-38942a638d07" providerId="AD" clId="Web-{F23A1E87-E52B-99B8-DC0A-123DC1BFDACF}" dt="2020-01-17T19:47:22.003" v="1515"/>
          <ac:cxnSpMkLst>
            <pc:docMk/>
            <pc:sldMk cId="1863771618" sldId="277"/>
            <ac:cxnSpMk id="11" creationId="{45000665-DFC7-417E-8FD7-516A0F15C975}"/>
          </ac:cxnSpMkLst>
        </pc:cxnChg>
      </pc:sldChg>
      <pc:sldChg chg="addSp delSp modSp new mod setBg">
        <pc:chgData name="jahnavi-bhaskara.gowri" userId="S::jahnavi-bhaskara.gowri@tu-ilmenau.de::9f664264-a546-4bac-be32-38942a638d07" providerId="AD" clId="Web-{F23A1E87-E52B-99B8-DC0A-123DC1BFDACF}" dt="2020-01-17T19:54:19.577" v="1549"/>
        <pc:sldMkLst>
          <pc:docMk/>
          <pc:sldMk cId="59378541" sldId="278"/>
        </pc:sldMkLst>
        <pc:spChg chg="mod">
          <ac:chgData name="jahnavi-bhaskara.gowri" userId="S::jahnavi-bhaskara.gowri@tu-ilmenau.de::9f664264-a546-4bac-be32-38942a638d07" providerId="AD" clId="Web-{F23A1E87-E52B-99B8-DC0A-123DC1BFDACF}" dt="2020-01-17T19:53:17.437" v="1547"/>
          <ac:spMkLst>
            <pc:docMk/>
            <pc:sldMk cId="59378541" sldId="278"/>
            <ac:spMk id="2" creationId="{C8E2BFDE-E6E1-464D-9AC0-6751570266F6}"/>
          </ac:spMkLst>
        </pc:spChg>
        <pc:spChg chg="del mod">
          <ac:chgData name="jahnavi-bhaskara.gowri" userId="S::jahnavi-bhaskara.gowri@tu-ilmenau.de::9f664264-a546-4bac-be32-38942a638d07" providerId="AD" clId="Web-{F23A1E87-E52B-99B8-DC0A-123DC1BFDACF}" dt="2020-01-17T19:53:17.437" v="1547"/>
          <ac:spMkLst>
            <pc:docMk/>
            <pc:sldMk cId="59378541" sldId="278"/>
            <ac:spMk id="3" creationId="{BB13806C-574A-460B-971E-ECD23A2CEEC5}"/>
          </ac:spMkLst>
        </pc:spChg>
        <pc:spChg chg="add">
          <ac:chgData name="jahnavi-bhaskara.gowri" userId="S::jahnavi-bhaskara.gowri@tu-ilmenau.de::9f664264-a546-4bac-be32-38942a638d07" providerId="AD" clId="Web-{F23A1E87-E52B-99B8-DC0A-123DC1BFDACF}" dt="2020-01-17T19:53:17.437" v="1547"/>
          <ac:spMkLst>
            <pc:docMk/>
            <pc:sldMk cId="59378541" sldId="278"/>
            <ac:spMk id="10" creationId="{46C2E80F-49A6-4372-B103-219D417A55ED}"/>
          </ac:spMkLst>
        </pc:spChg>
        <pc:graphicFrameChg chg="add modGraphic">
          <ac:chgData name="jahnavi-bhaskara.gowri" userId="S::jahnavi-bhaskara.gowri@tu-ilmenau.de::9f664264-a546-4bac-be32-38942a638d07" providerId="AD" clId="Web-{F23A1E87-E52B-99B8-DC0A-123DC1BFDACF}" dt="2020-01-17T19:54:19.577" v="1549"/>
          <ac:graphicFrameMkLst>
            <pc:docMk/>
            <pc:sldMk cId="59378541" sldId="278"/>
            <ac:graphicFrameMk id="5" creationId="{5E5844DC-52BB-440D-9D8D-BCD20B1B8A70}"/>
          </ac:graphicFrameMkLst>
        </pc:graphicFrameChg>
      </pc:sldChg>
      <pc:sldMasterChg chg="add del addSldLayout delSldLayout">
        <pc:chgData name="jahnavi-bhaskara.gowri" userId="S::jahnavi-bhaskara.gowri@tu-ilmenau.de::9f664264-a546-4bac-be32-38942a638d07" providerId="AD" clId="Web-{F23A1E87-E52B-99B8-DC0A-123DC1BFDACF}" dt="2020-01-17T19:41:05.241" v="1336"/>
        <pc:sldMasterMkLst>
          <pc:docMk/>
          <pc:sldMasterMk cId="3878241923" sldId="2147483696"/>
        </pc:sldMasterMkLst>
        <pc:sldLayoutChg chg="add del">
          <pc:chgData name="jahnavi-bhaskara.gowri" userId="S::jahnavi-bhaskara.gowri@tu-ilmenau.de::9f664264-a546-4bac-be32-38942a638d07" providerId="AD" clId="Web-{F23A1E87-E52B-99B8-DC0A-123DC1BFDACF}" dt="2020-01-17T19:41:05.241" v="1336"/>
          <pc:sldLayoutMkLst>
            <pc:docMk/>
            <pc:sldMasterMk cId="3878241923" sldId="2147483696"/>
            <pc:sldLayoutMk cId="4244757872" sldId="2147483697"/>
          </pc:sldLayoutMkLst>
        </pc:sldLayoutChg>
        <pc:sldLayoutChg chg="add del">
          <pc:chgData name="jahnavi-bhaskara.gowri" userId="S::jahnavi-bhaskara.gowri@tu-ilmenau.de::9f664264-a546-4bac-be32-38942a638d07" providerId="AD" clId="Web-{F23A1E87-E52B-99B8-DC0A-123DC1BFDACF}" dt="2020-01-17T19:41:05.241" v="1336"/>
          <pc:sldLayoutMkLst>
            <pc:docMk/>
            <pc:sldMasterMk cId="3878241923" sldId="2147483696"/>
            <pc:sldLayoutMk cId="936989672" sldId="2147483698"/>
          </pc:sldLayoutMkLst>
        </pc:sldLayoutChg>
        <pc:sldLayoutChg chg="add del">
          <pc:chgData name="jahnavi-bhaskara.gowri" userId="S::jahnavi-bhaskara.gowri@tu-ilmenau.de::9f664264-a546-4bac-be32-38942a638d07" providerId="AD" clId="Web-{F23A1E87-E52B-99B8-DC0A-123DC1BFDACF}" dt="2020-01-17T19:41:05.241" v="1336"/>
          <pc:sldLayoutMkLst>
            <pc:docMk/>
            <pc:sldMasterMk cId="3878241923" sldId="2147483696"/>
            <pc:sldLayoutMk cId="583091524" sldId="2147483699"/>
          </pc:sldLayoutMkLst>
        </pc:sldLayoutChg>
        <pc:sldLayoutChg chg="add del">
          <pc:chgData name="jahnavi-bhaskara.gowri" userId="S::jahnavi-bhaskara.gowri@tu-ilmenau.de::9f664264-a546-4bac-be32-38942a638d07" providerId="AD" clId="Web-{F23A1E87-E52B-99B8-DC0A-123DC1BFDACF}" dt="2020-01-17T19:41:05.241" v="1336"/>
          <pc:sldLayoutMkLst>
            <pc:docMk/>
            <pc:sldMasterMk cId="3878241923" sldId="2147483696"/>
            <pc:sldLayoutMk cId="1551927177" sldId="2147483700"/>
          </pc:sldLayoutMkLst>
        </pc:sldLayoutChg>
        <pc:sldLayoutChg chg="add del">
          <pc:chgData name="jahnavi-bhaskara.gowri" userId="S::jahnavi-bhaskara.gowri@tu-ilmenau.de::9f664264-a546-4bac-be32-38942a638d07" providerId="AD" clId="Web-{F23A1E87-E52B-99B8-DC0A-123DC1BFDACF}" dt="2020-01-17T19:41:05.241" v="1336"/>
          <pc:sldLayoutMkLst>
            <pc:docMk/>
            <pc:sldMasterMk cId="3878241923" sldId="2147483696"/>
            <pc:sldLayoutMk cId="2715788660" sldId="2147483701"/>
          </pc:sldLayoutMkLst>
        </pc:sldLayoutChg>
        <pc:sldLayoutChg chg="add del">
          <pc:chgData name="jahnavi-bhaskara.gowri" userId="S::jahnavi-bhaskara.gowri@tu-ilmenau.de::9f664264-a546-4bac-be32-38942a638d07" providerId="AD" clId="Web-{F23A1E87-E52B-99B8-DC0A-123DC1BFDACF}" dt="2020-01-17T19:41:05.241" v="1336"/>
          <pc:sldLayoutMkLst>
            <pc:docMk/>
            <pc:sldMasterMk cId="3878241923" sldId="2147483696"/>
            <pc:sldLayoutMk cId="4107797456" sldId="2147483702"/>
          </pc:sldLayoutMkLst>
        </pc:sldLayoutChg>
        <pc:sldLayoutChg chg="add del">
          <pc:chgData name="jahnavi-bhaskara.gowri" userId="S::jahnavi-bhaskara.gowri@tu-ilmenau.de::9f664264-a546-4bac-be32-38942a638d07" providerId="AD" clId="Web-{F23A1E87-E52B-99B8-DC0A-123DC1BFDACF}" dt="2020-01-17T19:41:05.241" v="1336"/>
          <pc:sldLayoutMkLst>
            <pc:docMk/>
            <pc:sldMasterMk cId="3878241923" sldId="2147483696"/>
            <pc:sldLayoutMk cId="231352976" sldId="2147483703"/>
          </pc:sldLayoutMkLst>
        </pc:sldLayoutChg>
        <pc:sldLayoutChg chg="add del">
          <pc:chgData name="jahnavi-bhaskara.gowri" userId="S::jahnavi-bhaskara.gowri@tu-ilmenau.de::9f664264-a546-4bac-be32-38942a638d07" providerId="AD" clId="Web-{F23A1E87-E52B-99B8-DC0A-123DC1BFDACF}" dt="2020-01-17T19:41:05.241" v="1336"/>
          <pc:sldLayoutMkLst>
            <pc:docMk/>
            <pc:sldMasterMk cId="3878241923" sldId="2147483696"/>
            <pc:sldLayoutMk cId="2714193480" sldId="2147483704"/>
          </pc:sldLayoutMkLst>
        </pc:sldLayoutChg>
        <pc:sldLayoutChg chg="add del">
          <pc:chgData name="jahnavi-bhaskara.gowri" userId="S::jahnavi-bhaskara.gowri@tu-ilmenau.de::9f664264-a546-4bac-be32-38942a638d07" providerId="AD" clId="Web-{F23A1E87-E52B-99B8-DC0A-123DC1BFDACF}" dt="2020-01-17T19:41:05.241" v="1336"/>
          <pc:sldLayoutMkLst>
            <pc:docMk/>
            <pc:sldMasterMk cId="3878241923" sldId="2147483696"/>
            <pc:sldLayoutMk cId="2436629746" sldId="2147483705"/>
          </pc:sldLayoutMkLst>
        </pc:sldLayoutChg>
        <pc:sldLayoutChg chg="add del">
          <pc:chgData name="jahnavi-bhaskara.gowri" userId="S::jahnavi-bhaskara.gowri@tu-ilmenau.de::9f664264-a546-4bac-be32-38942a638d07" providerId="AD" clId="Web-{F23A1E87-E52B-99B8-DC0A-123DC1BFDACF}" dt="2020-01-17T19:41:05.241" v="1336"/>
          <pc:sldLayoutMkLst>
            <pc:docMk/>
            <pc:sldMasterMk cId="3878241923" sldId="2147483696"/>
            <pc:sldLayoutMk cId="98832538" sldId="2147483706"/>
          </pc:sldLayoutMkLst>
        </pc:sldLayoutChg>
        <pc:sldLayoutChg chg="add del">
          <pc:chgData name="jahnavi-bhaskara.gowri" userId="S::jahnavi-bhaskara.gowri@tu-ilmenau.de::9f664264-a546-4bac-be32-38942a638d07" providerId="AD" clId="Web-{F23A1E87-E52B-99B8-DC0A-123DC1BFDACF}" dt="2020-01-17T19:41:05.241" v="1336"/>
          <pc:sldLayoutMkLst>
            <pc:docMk/>
            <pc:sldMasterMk cId="3878241923" sldId="2147483696"/>
            <pc:sldLayoutMk cId="3120112214" sldId="2147483707"/>
          </pc:sldLayoutMkLst>
        </pc:sldLayoutChg>
      </pc:sldMasterChg>
      <pc:sldMasterChg chg="add del addSldLayout delSldLayout modSldLayout">
        <pc:chgData name="jahnavi-bhaskara.gowri" userId="S::jahnavi-bhaskara.gowri@tu-ilmenau.de::9f664264-a546-4bac-be32-38942a638d07" providerId="AD" clId="Web-{F23A1E87-E52B-99B8-DC0A-123DC1BFDACF}" dt="2020-01-17T19:41:05.241" v="1336"/>
        <pc:sldMasterMkLst>
          <pc:docMk/>
          <pc:sldMasterMk cId="3339731463" sldId="2147483708"/>
        </pc:sldMasterMkLst>
        <pc:sldLayoutChg chg="add del mod replId">
          <pc:chgData name="jahnavi-bhaskara.gowri" userId="S::jahnavi-bhaskara.gowri@tu-ilmenau.de::9f664264-a546-4bac-be32-38942a638d07" providerId="AD" clId="Web-{F23A1E87-E52B-99B8-DC0A-123DC1BFDACF}" dt="2020-01-17T19:41:05.241" v="1336"/>
          <pc:sldLayoutMkLst>
            <pc:docMk/>
            <pc:sldMasterMk cId="3339731463" sldId="2147483708"/>
            <pc:sldLayoutMk cId="1276241871" sldId="2147483709"/>
          </pc:sldLayoutMkLst>
        </pc:sldLayoutChg>
        <pc:sldLayoutChg chg="add del mod replId">
          <pc:chgData name="jahnavi-bhaskara.gowri" userId="S::jahnavi-bhaskara.gowri@tu-ilmenau.de::9f664264-a546-4bac-be32-38942a638d07" providerId="AD" clId="Web-{F23A1E87-E52B-99B8-DC0A-123DC1BFDACF}" dt="2020-01-17T19:41:05.241" v="1336"/>
          <pc:sldLayoutMkLst>
            <pc:docMk/>
            <pc:sldMasterMk cId="3339731463" sldId="2147483708"/>
            <pc:sldLayoutMk cId="1729902685" sldId="2147483710"/>
          </pc:sldLayoutMkLst>
        </pc:sldLayoutChg>
        <pc:sldLayoutChg chg="add del mod replId">
          <pc:chgData name="jahnavi-bhaskara.gowri" userId="S::jahnavi-bhaskara.gowri@tu-ilmenau.de::9f664264-a546-4bac-be32-38942a638d07" providerId="AD" clId="Web-{F23A1E87-E52B-99B8-DC0A-123DC1BFDACF}" dt="2020-01-17T19:41:05.241" v="1336"/>
          <pc:sldLayoutMkLst>
            <pc:docMk/>
            <pc:sldMasterMk cId="3339731463" sldId="2147483708"/>
            <pc:sldLayoutMk cId="4003980815" sldId="2147483711"/>
          </pc:sldLayoutMkLst>
        </pc:sldLayoutChg>
        <pc:sldLayoutChg chg="add del mod replId">
          <pc:chgData name="jahnavi-bhaskara.gowri" userId="S::jahnavi-bhaskara.gowri@tu-ilmenau.de::9f664264-a546-4bac-be32-38942a638d07" providerId="AD" clId="Web-{F23A1E87-E52B-99B8-DC0A-123DC1BFDACF}" dt="2020-01-17T19:41:05.241" v="1336"/>
          <pc:sldLayoutMkLst>
            <pc:docMk/>
            <pc:sldMasterMk cId="3339731463" sldId="2147483708"/>
            <pc:sldLayoutMk cId="394697662" sldId="2147483712"/>
          </pc:sldLayoutMkLst>
        </pc:sldLayoutChg>
        <pc:sldLayoutChg chg="add del mod replId">
          <pc:chgData name="jahnavi-bhaskara.gowri" userId="S::jahnavi-bhaskara.gowri@tu-ilmenau.de::9f664264-a546-4bac-be32-38942a638d07" providerId="AD" clId="Web-{F23A1E87-E52B-99B8-DC0A-123DC1BFDACF}" dt="2020-01-17T19:41:05.241" v="1336"/>
          <pc:sldLayoutMkLst>
            <pc:docMk/>
            <pc:sldMasterMk cId="3339731463" sldId="2147483708"/>
            <pc:sldLayoutMk cId="624251200" sldId="2147483713"/>
          </pc:sldLayoutMkLst>
        </pc:sldLayoutChg>
        <pc:sldLayoutChg chg="add del mod replId">
          <pc:chgData name="jahnavi-bhaskara.gowri" userId="S::jahnavi-bhaskara.gowri@tu-ilmenau.de::9f664264-a546-4bac-be32-38942a638d07" providerId="AD" clId="Web-{F23A1E87-E52B-99B8-DC0A-123DC1BFDACF}" dt="2020-01-17T19:41:05.241" v="1336"/>
          <pc:sldLayoutMkLst>
            <pc:docMk/>
            <pc:sldMasterMk cId="3339731463" sldId="2147483708"/>
            <pc:sldLayoutMk cId="4141406136" sldId="2147483714"/>
          </pc:sldLayoutMkLst>
        </pc:sldLayoutChg>
        <pc:sldLayoutChg chg="add del mod replId">
          <pc:chgData name="jahnavi-bhaskara.gowri" userId="S::jahnavi-bhaskara.gowri@tu-ilmenau.de::9f664264-a546-4bac-be32-38942a638d07" providerId="AD" clId="Web-{F23A1E87-E52B-99B8-DC0A-123DC1BFDACF}" dt="2020-01-17T19:41:05.241" v="1336"/>
          <pc:sldLayoutMkLst>
            <pc:docMk/>
            <pc:sldMasterMk cId="3339731463" sldId="2147483708"/>
            <pc:sldLayoutMk cId="1066037353" sldId="2147483715"/>
          </pc:sldLayoutMkLst>
        </pc:sldLayoutChg>
        <pc:sldLayoutChg chg="add del mod replId">
          <pc:chgData name="jahnavi-bhaskara.gowri" userId="S::jahnavi-bhaskara.gowri@tu-ilmenau.de::9f664264-a546-4bac-be32-38942a638d07" providerId="AD" clId="Web-{F23A1E87-E52B-99B8-DC0A-123DC1BFDACF}" dt="2020-01-17T19:41:05.241" v="1336"/>
          <pc:sldLayoutMkLst>
            <pc:docMk/>
            <pc:sldMasterMk cId="3339731463" sldId="2147483708"/>
            <pc:sldLayoutMk cId="947124176" sldId="2147483716"/>
          </pc:sldLayoutMkLst>
        </pc:sldLayoutChg>
        <pc:sldLayoutChg chg="add del mod replId">
          <pc:chgData name="jahnavi-bhaskara.gowri" userId="S::jahnavi-bhaskara.gowri@tu-ilmenau.de::9f664264-a546-4bac-be32-38942a638d07" providerId="AD" clId="Web-{F23A1E87-E52B-99B8-DC0A-123DC1BFDACF}" dt="2020-01-17T19:41:05.241" v="1336"/>
          <pc:sldLayoutMkLst>
            <pc:docMk/>
            <pc:sldMasterMk cId="3339731463" sldId="2147483708"/>
            <pc:sldLayoutMk cId="2415164233" sldId="2147483717"/>
          </pc:sldLayoutMkLst>
        </pc:sldLayoutChg>
        <pc:sldLayoutChg chg="add del mod replId">
          <pc:chgData name="jahnavi-bhaskara.gowri" userId="S::jahnavi-bhaskara.gowri@tu-ilmenau.de::9f664264-a546-4bac-be32-38942a638d07" providerId="AD" clId="Web-{F23A1E87-E52B-99B8-DC0A-123DC1BFDACF}" dt="2020-01-17T19:41:05.241" v="1336"/>
          <pc:sldLayoutMkLst>
            <pc:docMk/>
            <pc:sldMasterMk cId="3339731463" sldId="2147483708"/>
            <pc:sldLayoutMk cId="2966575321" sldId="2147483718"/>
          </pc:sldLayoutMkLst>
        </pc:sldLayoutChg>
        <pc:sldLayoutChg chg="add del mod replId">
          <pc:chgData name="jahnavi-bhaskara.gowri" userId="S::jahnavi-bhaskara.gowri@tu-ilmenau.de::9f664264-a546-4bac-be32-38942a638d07" providerId="AD" clId="Web-{F23A1E87-E52B-99B8-DC0A-123DC1BFDACF}" dt="2020-01-17T19:41:05.241" v="1336"/>
          <pc:sldLayoutMkLst>
            <pc:docMk/>
            <pc:sldMasterMk cId="3339731463" sldId="2147483708"/>
            <pc:sldLayoutMk cId="3763692525" sldId="2147483719"/>
          </pc:sldLayoutMkLst>
        </pc:sldLayoutChg>
      </pc:sldMasterChg>
    </pc:docChg>
  </pc:docChgLst>
  <pc:docChgLst>
    <pc:chgData name="jahnavi-bhaskara.gowri" userId="S::jahnavi-bhaskara.gowri@tu-ilmenau.de::9f664264-a546-4bac-be32-38942a638d07" providerId="AD" clId="Web-{78CFF31B-D353-4487-706E-2C71A417FAD8}"/>
    <pc:docChg chg="addSld modSld sldOrd">
      <pc:chgData name="jahnavi-bhaskara.gowri" userId="S::jahnavi-bhaskara.gowri@tu-ilmenau.de::9f664264-a546-4bac-be32-38942a638d07" providerId="AD" clId="Web-{78CFF31B-D353-4487-706E-2C71A417FAD8}" dt="2020-02-02T16:44:07.818" v="15"/>
      <pc:docMkLst>
        <pc:docMk/>
      </pc:docMkLst>
      <pc:sldChg chg="modSp new ord">
        <pc:chgData name="jahnavi-bhaskara.gowri" userId="S::jahnavi-bhaskara.gowri@tu-ilmenau.de::9f664264-a546-4bac-be32-38942a638d07" providerId="AD" clId="Web-{78CFF31B-D353-4487-706E-2C71A417FAD8}" dt="2020-02-02T16:44:07.818" v="15"/>
        <pc:sldMkLst>
          <pc:docMk/>
          <pc:sldMk cId="2297917666" sldId="279"/>
        </pc:sldMkLst>
        <pc:spChg chg="mod">
          <ac:chgData name="jahnavi-bhaskara.gowri" userId="S::jahnavi-bhaskara.gowri@tu-ilmenau.de::9f664264-a546-4bac-be32-38942a638d07" providerId="AD" clId="Web-{78CFF31B-D353-4487-706E-2C71A417FAD8}" dt="2020-02-02T16:43:43.224" v="11" actId="20577"/>
          <ac:spMkLst>
            <pc:docMk/>
            <pc:sldMk cId="2297917666" sldId="279"/>
            <ac:spMk id="2" creationId="{FFE420FB-99BA-4B98-9B8C-5D6CBCA444D2}"/>
          </ac:spMkLst>
        </pc:spChg>
      </pc:sldChg>
    </pc:docChg>
  </pc:docChgLst>
  <pc:docChgLst>
    <pc:chgData name="jahnavi-bhaskara.gowri" userId="S::jahnavi-bhaskara.gowri@tu-ilmenau.de::9f664264-a546-4bac-be32-38942a638d07" providerId="AD" clId="Web-{E84C6DD5-31D9-33C2-5C23-AA0836686927}"/>
    <pc:docChg chg="modSld">
      <pc:chgData name="jahnavi-bhaskara.gowri" userId="S::jahnavi-bhaskara.gowri@tu-ilmenau.de::9f664264-a546-4bac-be32-38942a638d07" providerId="AD" clId="Web-{E84C6DD5-31D9-33C2-5C23-AA0836686927}" dt="2020-01-16T19:04:05.324" v="10" actId="20577"/>
      <pc:docMkLst>
        <pc:docMk/>
      </pc:docMkLst>
      <pc:sldChg chg="modSp">
        <pc:chgData name="jahnavi-bhaskara.gowri" userId="S::jahnavi-bhaskara.gowri@tu-ilmenau.de::9f664264-a546-4bac-be32-38942a638d07" providerId="AD" clId="Web-{E84C6DD5-31D9-33C2-5C23-AA0836686927}" dt="2020-01-16T19:04:05.324" v="10" actId="20577"/>
        <pc:sldMkLst>
          <pc:docMk/>
          <pc:sldMk cId="3187230751" sldId="270"/>
        </pc:sldMkLst>
        <pc:graphicFrameChg chg="modGraphic">
          <ac:chgData name="jahnavi-bhaskara.gowri" userId="S::jahnavi-bhaskara.gowri@tu-ilmenau.de::9f664264-a546-4bac-be32-38942a638d07" providerId="AD" clId="Web-{E84C6DD5-31D9-33C2-5C23-AA0836686927}" dt="2020-01-16T19:04:05.324" v="10" actId="20577"/>
          <ac:graphicFrameMkLst>
            <pc:docMk/>
            <pc:sldMk cId="3187230751" sldId="270"/>
            <ac:graphicFrameMk id="7" creationId="{F6408876-AB67-49DE-9577-B6B0ADE2FABA}"/>
          </ac:graphicFrameMkLst>
        </pc:graphicFrameChg>
      </pc:sldChg>
    </pc:docChg>
  </pc:docChgLst>
  <pc:docChgLst>
    <pc:chgData name="jahnavi-bhaskara.gowri" userId="S::jahnavi-bhaskara.gowri@tu-ilmenau.de::9f664264-a546-4bac-be32-38942a638d07" providerId="AD" clId="Web-{48C02151-B25D-7222-F69F-71EF7BFAE5C5}"/>
    <pc:docChg chg="addSld delSld modSld sldOrd">
      <pc:chgData name="jahnavi-bhaskara.gowri" userId="S::jahnavi-bhaskara.gowri@tu-ilmenau.de::9f664264-a546-4bac-be32-38942a638d07" providerId="AD" clId="Web-{48C02151-B25D-7222-F69F-71EF7BFAE5C5}" dt="2020-02-03T07:46:57.923" v="717" actId="20577"/>
      <pc:docMkLst>
        <pc:docMk/>
      </pc:docMkLst>
      <pc:sldChg chg="modSp">
        <pc:chgData name="jahnavi-bhaskara.gowri" userId="S::jahnavi-bhaskara.gowri@tu-ilmenau.de::9f664264-a546-4bac-be32-38942a638d07" providerId="AD" clId="Web-{48C02151-B25D-7222-F69F-71EF7BFAE5C5}" dt="2020-02-03T07:04:06.276" v="4" actId="20577"/>
        <pc:sldMkLst>
          <pc:docMk/>
          <pc:sldMk cId="1994282919" sldId="259"/>
        </pc:sldMkLst>
        <pc:graphicFrameChg chg="modGraphic">
          <ac:chgData name="jahnavi-bhaskara.gowri" userId="S::jahnavi-bhaskara.gowri@tu-ilmenau.de::9f664264-a546-4bac-be32-38942a638d07" providerId="AD" clId="Web-{48C02151-B25D-7222-F69F-71EF7BFAE5C5}" dt="2020-02-03T07:04:06.276" v="4" actId="20577"/>
          <ac:graphicFrameMkLst>
            <pc:docMk/>
            <pc:sldMk cId="1994282919" sldId="259"/>
            <ac:graphicFrameMk id="7" creationId="{8D895E4F-6343-4521-9F00-42E4897DF7F9}"/>
          </ac:graphicFrameMkLst>
        </pc:graphicFrameChg>
      </pc:sldChg>
      <pc:sldChg chg="modSp">
        <pc:chgData name="jahnavi-bhaskara.gowri" userId="S::jahnavi-bhaskara.gowri@tu-ilmenau.de::9f664264-a546-4bac-be32-38942a638d07" providerId="AD" clId="Web-{48C02151-B25D-7222-F69F-71EF7BFAE5C5}" dt="2020-02-03T07:04:50.073" v="7" actId="20577"/>
        <pc:sldMkLst>
          <pc:docMk/>
          <pc:sldMk cId="1593286050" sldId="260"/>
        </pc:sldMkLst>
        <pc:graphicFrameChg chg="modGraphic">
          <ac:chgData name="jahnavi-bhaskara.gowri" userId="S::jahnavi-bhaskara.gowri@tu-ilmenau.de::9f664264-a546-4bac-be32-38942a638d07" providerId="AD" clId="Web-{48C02151-B25D-7222-F69F-71EF7BFAE5C5}" dt="2020-02-03T07:04:50.073" v="7" actId="20577"/>
          <ac:graphicFrameMkLst>
            <pc:docMk/>
            <pc:sldMk cId="1593286050" sldId="260"/>
            <ac:graphicFrameMk id="7" creationId="{5B0307C4-F934-4E3C-8C41-EE3A5BB141AD}"/>
          </ac:graphicFrameMkLst>
        </pc:graphicFrameChg>
      </pc:sldChg>
      <pc:sldChg chg="modSp">
        <pc:chgData name="jahnavi-bhaskara.gowri" userId="S::jahnavi-bhaskara.gowri@tu-ilmenau.de::9f664264-a546-4bac-be32-38942a638d07" providerId="AD" clId="Web-{48C02151-B25D-7222-F69F-71EF7BFAE5C5}" dt="2020-02-03T07:07:11.229" v="87" actId="20577"/>
        <pc:sldMkLst>
          <pc:docMk/>
          <pc:sldMk cId="306132605" sldId="271"/>
        </pc:sldMkLst>
        <pc:spChg chg="mod">
          <ac:chgData name="jahnavi-bhaskara.gowri" userId="S::jahnavi-bhaskara.gowri@tu-ilmenau.de::9f664264-a546-4bac-be32-38942a638d07" providerId="AD" clId="Web-{48C02151-B25D-7222-F69F-71EF7BFAE5C5}" dt="2020-02-03T07:07:11.229" v="87" actId="20577"/>
          <ac:spMkLst>
            <pc:docMk/>
            <pc:sldMk cId="306132605" sldId="271"/>
            <ac:spMk id="4" creationId="{DBB500A7-A3BC-45EC-9C2A-60DC923C4418}"/>
          </ac:spMkLst>
        </pc:spChg>
      </pc:sldChg>
      <pc:sldChg chg="modSp">
        <pc:chgData name="jahnavi-bhaskara.gowri" userId="S::jahnavi-bhaskara.gowri@tu-ilmenau.de::9f664264-a546-4bac-be32-38942a638d07" providerId="AD" clId="Web-{48C02151-B25D-7222-F69F-71EF7BFAE5C5}" dt="2020-02-03T07:11:08.134" v="126" actId="20577"/>
        <pc:sldMkLst>
          <pc:docMk/>
          <pc:sldMk cId="905309098" sldId="273"/>
        </pc:sldMkLst>
        <pc:spChg chg="mod">
          <ac:chgData name="jahnavi-bhaskara.gowri" userId="S::jahnavi-bhaskara.gowri@tu-ilmenau.de::9f664264-a546-4bac-be32-38942a638d07" providerId="AD" clId="Web-{48C02151-B25D-7222-F69F-71EF7BFAE5C5}" dt="2020-02-03T07:11:08.134" v="126" actId="20577"/>
          <ac:spMkLst>
            <pc:docMk/>
            <pc:sldMk cId="905309098" sldId="273"/>
            <ac:spMk id="3" creationId="{56577BB9-8156-420A-94FD-D4C956B47CF5}"/>
          </ac:spMkLst>
        </pc:spChg>
      </pc:sldChg>
      <pc:sldChg chg="modSp">
        <pc:chgData name="jahnavi-bhaskara.gowri" userId="S::jahnavi-bhaskara.gowri@tu-ilmenau.de::9f664264-a546-4bac-be32-38942a638d07" providerId="AD" clId="Web-{48C02151-B25D-7222-F69F-71EF7BFAE5C5}" dt="2020-02-03T07:05:43.416" v="12" actId="20577"/>
        <pc:sldMkLst>
          <pc:docMk/>
          <pc:sldMk cId="1544168880" sldId="275"/>
        </pc:sldMkLst>
        <pc:spChg chg="mod">
          <ac:chgData name="jahnavi-bhaskara.gowri" userId="S::jahnavi-bhaskara.gowri@tu-ilmenau.de::9f664264-a546-4bac-be32-38942a638d07" providerId="AD" clId="Web-{48C02151-B25D-7222-F69F-71EF7BFAE5C5}" dt="2020-02-03T07:05:43.416" v="12" actId="20577"/>
          <ac:spMkLst>
            <pc:docMk/>
            <pc:sldMk cId="1544168880" sldId="275"/>
            <ac:spMk id="28" creationId="{1F4011CF-86E5-420F-8557-B4229516FD16}"/>
          </ac:spMkLst>
        </pc:spChg>
      </pc:sldChg>
      <pc:sldChg chg="modSp">
        <pc:chgData name="jahnavi-bhaskara.gowri" userId="S::jahnavi-bhaskara.gowri@tu-ilmenau.de::9f664264-a546-4bac-be32-38942a638d07" providerId="AD" clId="Web-{48C02151-B25D-7222-F69F-71EF7BFAE5C5}" dt="2020-02-03T07:08:18.385" v="106" actId="20577"/>
        <pc:sldMkLst>
          <pc:docMk/>
          <pc:sldMk cId="59378541" sldId="278"/>
        </pc:sldMkLst>
        <pc:graphicFrameChg chg="modGraphic">
          <ac:chgData name="jahnavi-bhaskara.gowri" userId="S::jahnavi-bhaskara.gowri@tu-ilmenau.de::9f664264-a546-4bac-be32-38942a638d07" providerId="AD" clId="Web-{48C02151-B25D-7222-F69F-71EF7BFAE5C5}" dt="2020-02-03T07:08:18.385" v="106" actId="20577"/>
          <ac:graphicFrameMkLst>
            <pc:docMk/>
            <pc:sldMk cId="59378541" sldId="278"/>
            <ac:graphicFrameMk id="5" creationId="{5E5844DC-52BB-440D-9D8D-BCD20B1B8A70}"/>
          </ac:graphicFrameMkLst>
        </pc:graphicFrameChg>
      </pc:sldChg>
      <pc:sldChg chg="addSp delSp modSp ord addAnim delAnim modAnim">
        <pc:chgData name="jahnavi-bhaskara.gowri" userId="S::jahnavi-bhaskara.gowri@tu-ilmenau.de::9f664264-a546-4bac-be32-38942a638d07" providerId="AD" clId="Web-{48C02151-B25D-7222-F69F-71EF7BFAE5C5}" dt="2020-02-03T07:46:39.173" v="695"/>
        <pc:sldMkLst>
          <pc:docMk/>
          <pc:sldMk cId="2297917666" sldId="279"/>
        </pc:sldMkLst>
        <pc:spChg chg="mod">
          <ac:chgData name="jahnavi-bhaskara.gowri" userId="S::jahnavi-bhaskara.gowri@tu-ilmenau.de::9f664264-a546-4bac-be32-38942a638d07" providerId="AD" clId="Web-{48C02151-B25D-7222-F69F-71EF7BFAE5C5}" dt="2020-02-03T07:38:49.847" v="569" actId="20577"/>
          <ac:spMkLst>
            <pc:docMk/>
            <pc:sldMk cId="2297917666" sldId="279"/>
            <ac:spMk id="2" creationId="{FFE420FB-99BA-4B98-9B8C-5D6CBCA444D2}"/>
          </ac:spMkLst>
        </pc:spChg>
        <pc:spChg chg="add del">
          <ac:chgData name="jahnavi-bhaskara.gowri" userId="S::jahnavi-bhaskara.gowri@tu-ilmenau.de::9f664264-a546-4bac-be32-38942a638d07" providerId="AD" clId="Web-{48C02151-B25D-7222-F69F-71EF7BFAE5C5}" dt="2020-02-03T07:36:45.972" v="527"/>
          <ac:spMkLst>
            <pc:docMk/>
            <pc:sldMk cId="2297917666" sldId="279"/>
            <ac:spMk id="3" creationId="{1B85B632-D45D-4763-B7D4-240566013C41}"/>
          </ac:spMkLst>
        </pc:spChg>
        <pc:spChg chg="add mod">
          <ac:chgData name="jahnavi-bhaskara.gowri" userId="S::jahnavi-bhaskara.gowri@tu-ilmenau.de::9f664264-a546-4bac-be32-38942a638d07" providerId="AD" clId="Web-{48C02151-B25D-7222-F69F-71EF7BFAE5C5}" dt="2020-02-03T07:44:26.408" v="624" actId="1076"/>
          <ac:spMkLst>
            <pc:docMk/>
            <pc:sldMk cId="2297917666" sldId="279"/>
            <ac:spMk id="22" creationId="{BDF8C747-FBBE-45F6-A181-39818C3EBB93}"/>
          </ac:spMkLst>
        </pc:spChg>
        <pc:spChg chg="add del">
          <ac:chgData name="jahnavi-bhaskara.gowri" userId="S::jahnavi-bhaskara.gowri@tu-ilmenau.de::9f664264-a546-4bac-be32-38942a638d07" providerId="AD" clId="Web-{48C02151-B25D-7222-F69F-71EF7BFAE5C5}" dt="2020-02-03T07:44:48.033" v="629"/>
          <ac:spMkLst>
            <pc:docMk/>
            <pc:sldMk cId="2297917666" sldId="279"/>
            <ac:spMk id="24" creationId="{A7A9F755-D18B-4005-A9BB-1ADD5BC32462}"/>
          </ac:spMkLst>
        </pc:spChg>
        <pc:spChg chg="add del">
          <ac:chgData name="jahnavi-bhaskara.gowri" userId="S::jahnavi-bhaskara.gowri@tu-ilmenau.de::9f664264-a546-4bac-be32-38942a638d07" providerId="AD" clId="Web-{48C02151-B25D-7222-F69F-71EF7BFAE5C5}" dt="2020-02-03T07:44:46.564" v="628"/>
          <ac:spMkLst>
            <pc:docMk/>
            <pc:sldMk cId="2297917666" sldId="279"/>
            <ac:spMk id="26" creationId="{F2576188-D662-4545-9AD7-F0A54B004B33}"/>
          </ac:spMkLst>
        </pc:spChg>
        <pc:spChg chg="add mod">
          <ac:chgData name="jahnavi-bhaskara.gowri" userId="S::jahnavi-bhaskara.gowri@tu-ilmenau.de::9f664264-a546-4bac-be32-38942a638d07" providerId="AD" clId="Web-{48C02151-B25D-7222-F69F-71EF7BFAE5C5}" dt="2020-02-03T07:45:08.127" v="634" actId="20577"/>
          <ac:spMkLst>
            <pc:docMk/>
            <pc:sldMk cId="2297917666" sldId="279"/>
            <ac:spMk id="27" creationId="{6F1CCDF4-9AA1-44F8-935D-216D3BD2A474}"/>
          </ac:spMkLst>
        </pc:spChg>
        <pc:spChg chg="add mod">
          <ac:chgData name="jahnavi-bhaskara.gowri" userId="S::jahnavi-bhaskara.gowri@tu-ilmenau.de::9f664264-a546-4bac-be32-38942a638d07" providerId="AD" clId="Web-{48C02151-B25D-7222-F69F-71EF7BFAE5C5}" dt="2020-02-03T07:45:48.533" v="674" actId="1076"/>
          <ac:spMkLst>
            <pc:docMk/>
            <pc:sldMk cId="2297917666" sldId="279"/>
            <ac:spMk id="28" creationId="{96A8F65A-F721-4F92-A32F-55D753795310}"/>
          </ac:spMkLst>
        </pc:spChg>
        <pc:spChg chg="add mod">
          <ac:chgData name="jahnavi-bhaskara.gowri" userId="S::jahnavi-bhaskara.gowri@tu-ilmenau.de::9f664264-a546-4bac-be32-38942a638d07" providerId="AD" clId="Web-{48C02151-B25D-7222-F69F-71EF7BFAE5C5}" dt="2020-02-03T07:45:43.142" v="673" actId="1076"/>
          <ac:spMkLst>
            <pc:docMk/>
            <pc:sldMk cId="2297917666" sldId="279"/>
            <ac:spMk id="29" creationId="{856DF867-82CA-4AAE-AFED-857CA2BC066A}"/>
          </ac:spMkLst>
        </pc:spChg>
        <pc:spChg chg="add mod">
          <ac:chgData name="jahnavi-bhaskara.gowri" userId="S::jahnavi-bhaskara.gowri@tu-ilmenau.de::9f664264-a546-4bac-be32-38942a638d07" providerId="AD" clId="Web-{48C02151-B25D-7222-F69F-71EF7BFAE5C5}" dt="2020-02-03T07:45:02.502" v="631" actId="20577"/>
          <ac:spMkLst>
            <pc:docMk/>
            <pc:sldMk cId="2297917666" sldId="279"/>
            <ac:spMk id="30" creationId="{3DF27EAF-77A3-4C58-BFF5-12AFF2B25B69}"/>
          </ac:spMkLst>
        </pc:spChg>
        <pc:graphicFrameChg chg="add del mod ord modGraphic">
          <ac:chgData name="jahnavi-bhaskara.gowri" userId="S::jahnavi-bhaskara.gowri@tu-ilmenau.de::9f664264-a546-4bac-be32-38942a638d07" providerId="AD" clId="Web-{48C02151-B25D-7222-F69F-71EF7BFAE5C5}" dt="2020-02-03T07:31:31.286" v="526"/>
          <ac:graphicFrameMkLst>
            <pc:docMk/>
            <pc:sldMk cId="2297917666" sldId="279"/>
            <ac:graphicFrameMk id="4" creationId="{0AFE1911-464B-4273-82C5-6AAD0E44D226}"/>
          </ac:graphicFrameMkLst>
        </pc:graphicFrameChg>
        <pc:picChg chg="add mod ord">
          <ac:chgData name="jahnavi-bhaskara.gowri" userId="S::jahnavi-bhaskara.gowri@tu-ilmenau.de::9f664264-a546-4bac-be32-38942a638d07" providerId="AD" clId="Web-{48C02151-B25D-7222-F69F-71EF7BFAE5C5}" dt="2020-02-03T07:42:21.971" v="586" actId="1076"/>
          <ac:picMkLst>
            <pc:docMk/>
            <pc:sldMk cId="2297917666" sldId="279"/>
            <ac:picMk id="12" creationId="{5448E583-2E64-43BC-A4F1-639B7C3A7BE5}"/>
          </ac:picMkLst>
        </pc:picChg>
        <pc:picChg chg="add mod">
          <ac:chgData name="jahnavi-bhaskara.gowri" userId="S::jahnavi-bhaskara.gowri@tu-ilmenau.de::9f664264-a546-4bac-be32-38942a638d07" providerId="AD" clId="Web-{48C02151-B25D-7222-F69F-71EF7BFAE5C5}" dt="2020-02-03T07:42:43.955" v="591" actId="1076"/>
          <ac:picMkLst>
            <pc:docMk/>
            <pc:sldMk cId="2297917666" sldId="279"/>
            <ac:picMk id="14" creationId="{5E011656-BC10-4D10-B2BE-DD724BA72994}"/>
          </ac:picMkLst>
        </pc:picChg>
        <pc:picChg chg="add mod">
          <ac:chgData name="jahnavi-bhaskara.gowri" userId="S::jahnavi-bhaskara.gowri@tu-ilmenau.de::9f664264-a546-4bac-be32-38942a638d07" providerId="AD" clId="Web-{48C02151-B25D-7222-F69F-71EF7BFAE5C5}" dt="2020-02-03T07:42:53.955" v="594" actId="1076"/>
          <ac:picMkLst>
            <pc:docMk/>
            <pc:sldMk cId="2297917666" sldId="279"/>
            <ac:picMk id="16" creationId="{4550D189-6078-45CF-BAC2-42FF4D73FA25}"/>
          </ac:picMkLst>
        </pc:picChg>
        <pc:picChg chg="add mod">
          <ac:chgData name="jahnavi-bhaskara.gowri" userId="S::jahnavi-bhaskara.gowri@tu-ilmenau.de::9f664264-a546-4bac-be32-38942a638d07" providerId="AD" clId="Web-{48C02151-B25D-7222-F69F-71EF7BFAE5C5}" dt="2020-02-03T07:42:50.768" v="593" actId="1076"/>
          <ac:picMkLst>
            <pc:docMk/>
            <pc:sldMk cId="2297917666" sldId="279"/>
            <ac:picMk id="18" creationId="{FB804A4A-5778-40D8-BC52-0771E60E8800}"/>
          </ac:picMkLst>
        </pc:picChg>
        <pc:picChg chg="add mod">
          <ac:chgData name="jahnavi-bhaskara.gowri" userId="S::jahnavi-bhaskara.gowri@tu-ilmenau.de::9f664264-a546-4bac-be32-38942a638d07" providerId="AD" clId="Web-{48C02151-B25D-7222-F69F-71EF7BFAE5C5}" dt="2020-02-03T07:42:46.424" v="592" actId="1076"/>
          <ac:picMkLst>
            <pc:docMk/>
            <pc:sldMk cId="2297917666" sldId="279"/>
            <ac:picMk id="20" creationId="{5923415E-2792-4321-85B9-24D43A58DC49}"/>
          </ac:picMkLst>
        </pc:picChg>
      </pc:sldChg>
      <pc:sldChg chg="ord">
        <pc:chgData name="jahnavi-bhaskara.gowri" userId="S::jahnavi-bhaskara.gowri@tu-ilmenau.de::9f664264-a546-4bac-be32-38942a638d07" providerId="AD" clId="Web-{48C02151-B25D-7222-F69F-71EF7BFAE5C5}" dt="2020-02-03T07:06:52.166" v="82"/>
        <pc:sldMkLst>
          <pc:docMk/>
          <pc:sldMk cId="2316835380" sldId="280"/>
        </pc:sldMkLst>
      </pc:sldChg>
      <pc:sldChg chg="addSp delSp modSp del">
        <pc:chgData name="jahnavi-bhaskara.gowri" userId="S::jahnavi-bhaskara.gowri@tu-ilmenau.de::9f664264-a546-4bac-be32-38942a638d07" providerId="AD" clId="Web-{48C02151-B25D-7222-F69F-71EF7BFAE5C5}" dt="2020-02-03T07:29:23.989" v="524"/>
        <pc:sldMkLst>
          <pc:docMk/>
          <pc:sldMk cId="237193477" sldId="281"/>
        </pc:sldMkLst>
        <pc:spChg chg="mod">
          <ac:chgData name="jahnavi-bhaskara.gowri" userId="S::jahnavi-bhaskara.gowri@tu-ilmenau.de::9f664264-a546-4bac-be32-38942a638d07" providerId="AD" clId="Web-{48C02151-B25D-7222-F69F-71EF7BFAE5C5}" dt="2020-02-03T07:14:36.446" v="175" actId="20577"/>
          <ac:spMkLst>
            <pc:docMk/>
            <pc:sldMk cId="237193477" sldId="281"/>
            <ac:spMk id="2" creationId="{4B21EDE2-A41A-41B9-BBF1-65EA51B1F3F5}"/>
          </ac:spMkLst>
        </pc:spChg>
        <pc:spChg chg="add del mod">
          <ac:chgData name="jahnavi-bhaskara.gowri" userId="S::jahnavi-bhaskara.gowri@tu-ilmenau.de::9f664264-a546-4bac-be32-38942a638d07" providerId="AD" clId="Web-{48C02151-B25D-7222-F69F-71EF7BFAE5C5}" dt="2020-02-03T07:14:39.368" v="182" actId="20577"/>
          <ac:spMkLst>
            <pc:docMk/>
            <pc:sldMk cId="237193477" sldId="281"/>
            <ac:spMk id="3" creationId="{0A3DCF60-DA15-4B92-8F99-7F07356B1BA5}"/>
          </ac:spMkLst>
        </pc:spChg>
        <pc:spChg chg="add del mod">
          <ac:chgData name="jahnavi-bhaskara.gowri" userId="S::jahnavi-bhaskara.gowri@tu-ilmenau.de::9f664264-a546-4bac-be32-38942a638d07" providerId="AD" clId="Web-{48C02151-B25D-7222-F69F-71EF7BFAE5C5}" dt="2020-02-03T07:13:50.462" v="169"/>
          <ac:spMkLst>
            <pc:docMk/>
            <pc:sldMk cId="237193477" sldId="281"/>
            <ac:spMk id="4" creationId="{5B3E9B4D-C240-4DE2-9B94-24AE1BA1BB51}"/>
          </ac:spMkLst>
        </pc:spChg>
        <pc:spChg chg="add del mod">
          <ac:chgData name="jahnavi-bhaskara.gowri" userId="S::jahnavi-bhaskara.gowri@tu-ilmenau.de::9f664264-a546-4bac-be32-38942a638d07" providerId="AD" clId="Web-{48C02151-B25D-7222-F69F-71EF7BFAE5C5}" dt="2020-02-03T07:13:50.462" v="168"/>
          <ac:spMkLst>
            <pc:docMk/>
            <pc:sldMk cId="237193477" sldId="281"/>
            <ac:spMk id="5" creationId="{99C1AC53-2ECA-4402-ABB8-72F7E1ADE2AA}"/>
          </ac:spMkLst>
        </pc:spChg>
        <pc:spChg chg="add del mod">
          <ac:chgData name="jahnavi-bhaskara.gowri" userId="S::jahnavi-bhaskara.gowri@tu-ilmenau.de::9f664264-a546-4bac-be32-38942a638d07" providerId="AD" clId="Web-{48C02151-B25D-7222-F69F-71EF7BFAE5C5}" dt="2020-02-03T07:13:50.462" v="167"/>
          <ac:spMkLst>
            <pc:docMk/>
            <pc:sldMk cId="237193477" sldId="281"/>
            <ac:spMk id="6" creationId="{7286ADA6-AAAC-44AA-8898-9C258328D618}"/>
          </ac:spMkLst>
        </pc:spChg>
        <pc:spChg chg="add del mod">
          <ac:chgData name="jahnavi-bhaskara.gowri" userId="S::jahnavi-bhaskara.gowri@tu-ilmenau.de::9f664264-a546-4bac-be32-38942a638d07" providerId="AD" clId="Web-{48C02151-B25D-7222-F69F-71EF7BFAE5C5}" dt="2020-02-03T07:13:50.446" v="166"/>
          <ac:spMkLst>
            <pc:docMk/>
            <pc:sldMk cId="237193477" sldId="281"/>
            <ac:spMk id="7" creationId="{260A10A1-C7EF-4718-ACD8-88ABBCECAAAD}"/>
          </ac:spMkLst>
        </pc:spChg>
        <pc:spChg chg="add del mod">
          <ac:chgData name="jahnavi-bhaskara.gowri" userId="S::jahnavi-bhaskara.gowri@tu-ilmenau.de::9f664264-a546-4bac-be32-38942a638d07" providerId="AD" clId="Web-{48C02151-B25D-7222-F69F-71EF7BFAE5C5}" dt="2020-02-03T07:13:50.446" v="165"/>
          <ac:spMkLst>
            <pc:docMk/>
            <pc:sldMk cId="237193477" sldId="281"/>
            <ac:spMk id="8" creationId="{5ECF7ED8-6305-45C5-814E-0E1B6E768BBF}"/>
          </ac:spMkLst>
        </pc:spChg>
        <pc:spChg chg="add del">
          <ac:chgData name="jahnavi-bhaskara.gowri" userId="S::jahnavi-bhaskara.gowri@tu-ilmenau.de::9f664264-a546-4bac-be32-38942a638d07" providerId="AD" clId="Web-{48C02151-B25D-7222-F69F-71EF7BFAE5C5}" dt="2020-02-03T07:13:50.446" v="164"/>
          <ac:spMkLst>
            <pc:docMk/>
            <pc:sldMk cId="237193477" sldId="281"/>
            <ac:spMk id="9" creationId="{D83B3C37-2959-4DF6-B616-BC4C99807988}"/>
          </ac:spMkLst>
        </pc:spChg>
        <pc:spChg chg="add del">
          <ac:chgData name="jahnavi-bhaskara.gowri" userId="S::jahnavi-bhaskara.gowri@tu-ilmenau.de::9f664264-a546-4bac-be32-38942a638d07" providerId="AD" clId="Web-{48C02151-B25D-7222-F69F-71EF7BFAE5C5}" dt="2020-02-03T07:13:50.446" v="163"/>
          <ac:spMkLst>
            <pc:docMk/>
            <pc:sldMk cId="237193477" sldId="281"/>
            <ac:spMk id="10" creationId="{B9795B54-3155-45C5-BADE-5830D025036A}"/>
          </ac:spMkLst>
        </pc:spChg>
      </pc:sldChg>
      <pc:sldChg chg="modSp ord">
        <pc:chgData name="jahnavi-bhaskara.gowri" userId="S::jahnavi-bhaskara.gowri@tu-ilmenau.de::9f664264-a546-4bac-be32-38942a638d07" providerId="AD" clId="Web-{48C02151-B25D-7222-F69F-71EF7BFAE5C5}" dt="2020-02-03T07:46:57.095" v="715" actId="20577"/>
        <pc:sldMkLst>
          <pc:docMk/>
          <pc:sldMk cId="2677207968" sldId="282"/>
        </pc:sldMkLst>
        <pc:spChg chg="mod">
          <ac:chgData name="jahnavi-bhaskara.gowri" userId="S::jahnavi-bhaskara.gowri@tu-ilmenau.de::9f664264-a546-4bac-be32-38942a638d07" providerId="AD" clId="Web-{48C02151-B25D-7222-F69F-71EF7BFAE5C5}" dt="2020-02-03T07:46:57.095" v="715" actId="20577"/>
          <ac:spMkLst>
            <pc:docMk/>
            <pc:sldMk cId="2677207968" sldId="282"/>
            <ac:spMk id="2" creationId="{93ECC9BA-7BF0-4190-B284-2E842E9CDAD4}"/>
          </ac:spMkLst>
        </pc:spChg>
      </pc:sldChg>
      <pc:sldChg chg="addSp delSp modSp add replId addAnim delAnim modAnim">
        <pc:chgData name="jahnavi-bhaskara.gowri" userId="S::jahnavi-bhaskara.gowri@tu-ilmenau.de::9f664264-a546-4bac-be32-38942a638d07" providerId="AD" clId="Web-{48C02151-B25D-7222-F69F-71EF7BFAE5C5}" dt="2020-02-03T07:28:56.771" v="523"/>
        <pc:sldMkLst>
          <pc:docMk/>
          <pc:sldMk cId="1100780327" sldId="283"/>
        </pc:sldMkLst>
        <pc:spChg chg="mod">
          <ac:chgData name="jahnavi-bhaskara.gowri" userId="S::jahnavi-bhaskara.gowri@tu-ilmenau.de::9f664264-a546-4bac-be32-38942a638d07" providerId="AD" clId="Web-{48C02151-B25D-7222-F69F-71EF7BFAE5C5}" dt="2020-02-03T07:24:39.772" v="443" actId="1076"/>
          <ac:spMkLst>
            <pc:docMk/>
            <pc:sldMk cId="1100780327" sldId="283"/>
            <ac:spMk id="2" creationId="{7C79895C-F33D-4C51-9FFD-ECE4084FE0E7}"/>
          </ac:spMkLst>
        </pc:spChg>
        <pc:spChg chg="add mod">
          <ac:chgData name="jahnavi-bhaskara.gowri" userId="S::jahnavi-bhaskara.gowri@tu-ilmenau.de::9f664264-a546-4bac-be32-38942a638d07" providerId="AD" clId="Web-{48C02151-B25D-7222-F69F-71EF7BFAE5C5}" dt="2020-02-03T07:24:54.147" v="446" actId="1076"/>
          <ac:spMkLst>
            <pc:docMk/>
            <pc:sldMk cId="1100780327" sldId="283"/>
            <ac:spMk id="3" creationId="{72B5B6D4-0B93-49B0-9DA5-B1C4B7C83935}"/>
          </ac:spMkLst>
        </pc:spChg>
        <pc:spChg chg="add mod">
          <ac:chgData name="jahnavi-bhaskara.gowri" userId="S::jahnavi-bhaskara.gowri@tu-ilmenau.de::9f664264-a546-4bac-be32-38942a638d07" providerId="AD" clId="Web-{48C02151-B25D-7222-F69F-71EF7BFAE5C5}" dt="2020-02-03T07:24:54.162" v="447" actId="1076"/>
          <ac:spMkLst>
            <pc:docMk/>
            <pc:sldMk cId="1100780327" sldId="283"/>
            <ac:spMk id="6" creationId="{D5C54D39-75B1-4013-A5A7-06EF729F60E2}"/>
          </ac:spMkLst>
        </pc:spChg>
        <pc:spChg chg="add mod">
          <ac:chgData name="jahnavi-bhaskara.gowri" userId="S::jahnavi-bhaskara.gowri@tu-ilmenau.de::9f664264-a546-4bac-be32-38942a638d07" providerId="AD" clId="Web-{48C02151-B25D-7222-F69F-71EF7BFAE5C5}" dt="2020-02-03T07:24:54.178" v="448" actId="1076"/>
          <ac:spMkLst>
            <pc:docMk/>
            <pc:sldMk cId="1100780327" sldId="283"/>
            <ac:spMk id="7" creationId="{C2CD46C0-C3A6-4472-AC33-75579A9F6998}"/>
          </ac:spMkLst>
        </pc:spChg>
        <pc:spChg chg="add mod">
          <ac:chgData name="jahnavi-bhaskara.gowri" userId="S::jahnavi-bhaskara.gowri@tu-ilmenau.de::9f664264-a546-4bac-be32-38942a638d07" providerId="AD" clId="Web-{48C02151-B25D-7222-F69F-71EF7BFAE5C5}" dt="2020-02-03T07:24:54.194" v="449" actId="1076"/>
          <ac:spMkLst>
            <pc:docMk/>
            <pc:sldMk cId="1100780327" sldId="283"/>
            <ac:spMk id="8" creationId="{462D07B3-69BB-4084-94F8-1F6012FA013C}"/>
          </ac:spMkLst>
        </pc:spChg>
        <pc:spChg chg="add mod">
          <ac:chgData name="jahnavi-bhaskara.gowri" userId="S::jahnavi-bhaskara.gowri@tu-ilmenau.de::9f664264-a546-4bac-be32-38942a638d07" providerId="AD" clId="Web-{48C02151-B25D-7222-F69F-71EF7BFAE5C5}" dt="2020-02-03T07:24:54.209" v="450" actId="1076"/>
          <ac:spMkLst>
            <pc:docMk/>
            <pc:sldMk cId="1100780327" sldId="283"/>
            <ac:spMk id="9" creationId="{3E8586DB-E8DF-409C-AC98-882202119519}"/>
          </ac:spMkLst>
        </pc:spChg>
        <pc:spChg chg="add mod">
          <ac:chgData name="jahnavi-bhaskara.gowri" userId="S::jahnavi-bhaskara.gowri@tu-ilmenau.de::9f664264-a546-4bac-be32-38942a638d07" providerId="AD" clId="Web-{48C02151-B25D-7222-F69F-71EF7BFAE5C5}" dt="2020-02-03T07:24:54.209" v="451" actId="1076"/>
          <ac:spMkLst>
            <pc:docMk/>
            <pc:sldMk cId="1100780327" sldId="283"/>
            <ac:spMk id="10" creationId="{0B53DE13-5C9E-43BF-A8FA-9D2A332FC5F7}"/>
          </ac:spMkLst>
        </pc:spChg>
        <pc:spChg chg="add mod">
          <ac:chgData name="jahnavi-bhaskara.gowri" userId="S::jahnavi-bhaskara.gowri@tu-ilmenau.de::9f664264-a546-4bac-be32-38942a638d07" providerId="AD" clId="Web-{48C02151-B25D-7222-F69F-71EF7BFAE5C5}" dt="2020-02-03T07:24:54.225" v="452" actId="1076"/>
          <ac:spMkLst>
            <pc:docMk/>
            <pc:sldMk cId="1100780327" sldId="283"/>
            <ac:spMk id="11" creationId="{04004493-D443-486E-B9BF-DF2B84BFA59E}"/>
          </ac:spMkLst>
        </pc:spChg>
        <pc:spChg chg="add mod">
          <ac:chgData name="jahnavi-bhaskara.gowri" userId="S::jahnavi-bhaskara.gowri@tu-ilmenau.de::9f664264-a546-4bac-be32-38942a638d07" providerId="AD" clId="Web-{48C02151-B25D-7222-F69F-71EF7BFAE5C5}" dt="2020-02-03T07:24:54.240" v="453" actId="1076"/>
          <ac:spMkLst>
            <pc:docMk/>
            <pc:sldMk cId="1100780327" sldId="283"/>
            <ac:spMk id="13" creationId="{BA4CC961-ED7B-4B03-9E40-D9A2315589C4}"/>
          </ac:spMkLst>
        </pc:spChg>
        <pc:spChg chg="add del mod">
          <ac:chgData name="jahnavi-bhaskara.gowri" userId="S::jahnavi-bhaskara.gowri@tu-ilmenau.de::9f664264-a546-4bac-be32-38942a638d07" providerId="AD" clId="Web-{48C02151-B25D-7222-F69F-71EF7BFAE5C5}" dt="2020-02-03T07:19:10.101" v="301"/>
          <ac:spMkLst>
            <pc:docMk/>
            <pc:sldMk cId="1100780327" sldId="283"/>
            <ac:spMk id="14" creationId="{B21BD8AD-FBCA-4946-A2F6-2D181878DEBD}"/>
          </ac:spMkLst>
        </pc:spChg>
        <pc:spChg chg="add mod">
          <ac:chgData name="jahnavi-bhaskara.gowri" userId="S::jahnavi-bhaskara.gowri@tu-ilmenau.de::9f664264-a546-4bac-be32-38942a638d07" providerId="AD" clId="Web-{48C02151-B25D-7222-F69F-71EF7BFAE5C5}" dt="2020-02-03T07:24:54.256" v="455" actId="1076"/>
          <ac:spMkLst>
            <pc:docMk/>
            <pc:sldMk cId="1100780327" sldId="283"/>
            <ac:spMk id="15" creationId="{EF1AF270-0B61-415E-BEB8-9F256903D8C2}"/>
          </ac:spMkLst>
        </pc:spChg>
        <pc:spChg chg="add mod">
          <ac:chgData name="jahnavi-bhaskara.gowri" userId="S::jahnavi-bhaskara.gowri@tu-ilmenau.de::9f664264-a546-4bac-be32-38942a638d07" providerId="AD" clId="Web-{48C02151-B25D-7222-F69F-71EF7BFAE5C5}" dt="2020-02-03T07:24:54.272" v="456" actId="1076"/>
          <ac:spMkLst>
            <pc:docMk/>
            <pc:sldMk cId="1100780327" sldId="283"/>
            <ac:spMk id="16" creationId="{C2A23BDE-E867-4C6E-8D65-FEABD86B227B}"/>
          </ac:spMkLst>
        </pc:spChg>
        <pc:spChg chg="del">
          <ac:chgData name="jahnavi-bhaskara.gowri" userId="S::jahnavi-bhaskara.gowri@tu-ilmenau.de::9f664264-a546-4bac-be32-38942a638d07" providerId="AD" clId="Web-{48C02151-B25D-7222-F69F-71EF7BFAE5C5}" dt="2020-02-03T07:15:09.180" v="201"/>
          <ac:spMkLst>
            <pc:docMk/>
            <pc:sldMk cId="1100780327" sldId="283"/>
            <ac:spMk id="26" creationId="{7011282D-6108-47B0-B3A7-BA9AC1240048}"/>
          </ac:spMkLst>
        </pc:spChg>
        <pc:spChg chg="del">
          <ac:chgData name="jahnavi-bhaskara.gowri" userId="S::jahnavi-bhaskara.gowri@tu-ilmenau.de::9f664264-a546-4bac-be32-38942a638d07" providerId="AD" clId="Web-{48C02151-B25D-7222-F69F-71EF7BFAE5C5}" dt="2020-02-03T07:15:05.242" v="200"/>
          <ac:spMkLst>
            <pc:docMk/>
            <pc:sldMk cId="1100780327" sldId="283"/>
            <ac:spMk id="28" creationId="{1F4011CF-86E5-420F-8557-B4229516FD16}"/>
          </ac:spMkLst>
        </pc:spChg>
        <pc:spChg chg="del">
          <ac:chgData name="jahnavi-bhaskara.gowri" userId="S::jahnavi-bhaskara.gowri@tu-ilmenau.de::9f664264-a546-4bac-be32-38942a638d07" providerId="AD" clId="Web-{48C02151-B25D-7222-F69F-71EF7BFAE5C5}" dt="2020-02-03T07:15:05.242" v="199"/>
          <ac:spMkLst>
            <pc:docMk/>
            <pc:sldMk cId="1100780327" sldId="283"/>
            <ac:spMk id="30" creationId="{57BCCB58-12B7-4387-B98A-E00B4F259AB0}"/>
          </ac:spMkLst>
        </pc:spChg>
        <pc:spChg chg="del">
          <ac:chgData name="jahnavi-bhaskara.gowri" userId="S::jahnavi-bhaskara.gowri@tu-ilmenau.de::9f664264-a546-4bac-be32-38942a638d07" providerId="AD" clId="Web-{48C02151-B25D-7222-F69F-71EF7BFAE5C5}" dt="2020-02-03T07:15:05.242" v="198"/>
          <ac:spMkLst>
            <pc:docMk/>
            <pc:sldMk cId="1100780327" sldId="283"/>
            <ac:spMk id="32" creationId="{88EA83EC-3F12-4EBF-9A83-2977641B72AB}"/>
          </ac:spMkLst>
        </pc:spChg>
        <pc:spChg chg="del">
          <ac:chgData name="jahnavi-bhaskara.gowri" userId="S::jahnavi-bhaskara.gowri@tu-ilmenau.de::9f664264-a546-4bac-be32-38942a638d07" providerId="AD" clId="Web-{48C02151-B25D-7222-F69F-71EF7BFAE5C5}" dt="2020-02-03T07:15:13.039" v="202"/>
          <ac:spMkLst>
            <pc:docMk/>
            <pc:sldMk cId="1100780327" sldId="283"/>
            <ac:spMk id="34" creationId="{9BE4CBE9-1A95-4801-AA4B-0D4EED5D78A4}"/>
          </ac:spMkLst>
        </pc:spChg>
        <pc:spChg chg="del">
          <ac:chgData name="jahnavi-bhaskara.gowri" userId="S::jahnavi-bhaskara.gowri@tu-ilmenau.de::9f664264-a546-4bac-be32-38942a638d07" providerId="AD" clId="Web-{48C02151-B25D-7222-F69F-71EF7BFAE5C5}" dt="2020-02-03T07:15:05.242" v="197"/>
          <ac:spMkLst>
            <pc:docMk/>
            <pc:sldMk cId="1100780327" sldId="283"/>
            <ac:spMk id="36" creationId="{AE11CFC0-CE56-4141-AC20-11099AD3D83F}"/>
          </ac:spMkLst>
        </pc:spChg>
        <pc:spChg chg="add del mod">
          <ac:chgData name="jahnavi-bhaskara.gowri" userId="S::jahnavi-bhaskara.gowri@tu-ilmenau.de::9f664264-a546-4bac-be32-38942a638d07" providerId="AD" clId="Web-{48C02151-B25D-7222-F69F-71EF7BFAE5C5}" dt="2020-02-03T07:18:19.054" v="289"/>
          <ac:spMkLst>
            <pc:docMk/>
            <pc:sldMk cId="1100780327" sldId="283"/>
            <ac:spMk id="37" creationId="{883F1257-8181-4F7A-A030-B0F2D02942C7}"/>
          </ac:spMkLst>
        </pc:spChg>
        <pc:spChg chg="del">
          <ac:chgData name="jahnavi-bhaskara.gowri" userId="S::jahnavi-bhaskara.gowri@tu-ilmenau.de::9f664264-a546-4bac-be32-38942a638d07" providerId="AD" clId="Web-{48C02151-B25D-7222-F69F-71EF7BFAE5C5}" dt="2020-02-03T07:15:05.242" v="196"/>
          <ac:spMkLst>
            <pc:docMk/>
            <pc:sldMk cId="1100780327" sldId="283"/>
            <ac:spMk id="38" creationId="{DA15A602-2D7D-4840-9681-B099ECF54FCE}"/>
          </ac:spMkLst>
        </pc:spChg>
        <pc:spChg chg="add del mod">
          <ac:chgData name="jahnavi-bhaskara.gowri" userId="S::jahnavi-bhaskara.gowri@tu-ilmenau.de::9f664264-a546-4bac-be32-38942a638d07" providerId="AD" clId="Web-{48C02151-B25D-7222-F69F-71EF7BFAE5C5}" dt="2020-02-03T07:18:30.351" v="292"/>
          <ac:spMkLst>
            <pc:docMk/>
            <pc:sldMk cId="1100780327" sldId="283"/>
            <ac:spMk id="39" creationId="{0EAD2997-61A7-4AFC-8023-1F592030F85F}"/>
          </ac:spMkLst>
        </pc:spChg>
        <pc:spChg chg="del">
          <ac:chgData name="jahnavi-bhaskara.gowri" userId="S::jahnavi-bhaskara.gowri@tu-ilmenau.de::9f664264-a546-4bac-be32-38942a638d07" providerId="AD" clId="Web-{48C02151-B25D-7222-F69F-71EF7BFAE5C5}" dt="2020-02-03T07:15:05.227" v="195"/>
          <ac:spMkLst>
            <pc:docMk/>
            <pc:sldMk cId="1100780327" sldId="283"/>
            <ac:spMk id="40" creationId="{877B0A77-F951-4598-B75E-0D2B49C1044D}"/>
          </ac:spMkLst>
        </pc:spChg>
        <pc:spChg chg="add mod">
          <ac:chgData name="jahnavi-bhaskara.gowri" userId="S::jahnavi-bhaskara.gowri@tu-ilmenau.de::9f664264-a546-4bac-be32-38942a638d07" providerId="AD" clId="Web-{48C02151-B25D-7222-F69F-71EF7BFAE5C5}" dt="2020-02-03T07:24:54.256" v="454" actId="1076"/>
          <ac:spMkLst>
            <pc:docMk/>
            <pc:sldMk cId="1100780327" sldId="283"/>
            <ac:spMk id="41" creationId="{FC424C9C-1EE0-49E9-A66E-0FF09B07988C}"/>
          </ac:spMkLst>
        </pc:spChg>
        <pc:spChg chg="del">
          <ac:chgData name="jahnavi-bhaskara.gowri" userId="S::jahnavi-bhaskara.gowri@tu-ilmenau.de::9f664264-a546-4bac-be32-38942a638d07" providerId="AD" clId="Web-{48C02151-B25D-7222-F69F-71EF7BFAE5C5}" dt="2020-02-03T07:15:05.227" v="194"/>
          <ac:spMkLst>
            <pc:docMk/>
            <pc:sldMk cId="1100780327" sldId="283"/>
            <ac:spMk id="42" creationId="{C3CEA162-F7CD-487C-8C3E-FF135E9F8837}"/>
          </ac:spMkLst>
        </pc:spChg>
        <pc:spChg chg="add mod">
          <ac:chgData name="jahnavi-bhaskara.gowri" userId="S::jahnavi-bhaskara.gowri@tu-ilmenau.de::9f664264-a546-4bac-be32-38942a638d07" providerId="AD" clId="Web-{48C02151-B25D-7222-F69F-71EF7BFAE5C5}" dt="2020-02-03T07:25:04.787" v="460" actId="1076"/>
          <ac:spMkLst>
            <pc:docMk/>
            <pc:sldMk cId="1100780327" sldId="283"/>
            <ac:spMk id="43" creationId="{C63C1B82-71CD-40C8-A313-E97F60D4A2FE}"/>
          </ac:spMkLst>
        </pc:spChg>
        <pc:spChg chg="del">
          <ac:chgData name="jahnavi-bhaskara.gowri" userId="S::jahnavi-bhaskara.gowri@tu-ilmenau.de::9f664264-a546-4bac-be32-38942a638d07" providerId="AD" clId="Web-{48C02151-B25D-7222-F69F-71EF7BFAE5C5}" dt="2020-02-03T07:15:05.227" v="193"/>
          <ac:spMkLst>
            <pc:docMk/>
            <pc:sldMk cId="1100780327" sldId="283"/>
            <ac:spMk id="44" creationId="{71BF7B1E-D721-4C16-95E2-D0426D2440B2}"/>
          </ac:spMkLst>
        </pc:spChg>
        <pc:spChg chg="add mod">
          <ac:chgData name="jahnavi-bhaskara.gowri" userId="S::jahnavi-bhaskara.gowri@tu-ilmenau.de::9f664264-a546-4bac-be32-38942a638d07" providerId="AD" clId="Web-{48C02151-B25D-7222-F69F-71EF7BFAE5C5}" dt="2020-02-03T07:24:54.303" v="458" actId="1076"/>
          <ac:spMkLst>
            <pc:docMk/>
            <pc:sldMk cId="1100780327" sldId="283"/>
            <ac:spMk id="45" creationId="{6A453A46-5D9E-4F99-BB5C-62DEE72385E5}"/>
          </ac:spMkLst>
        </pc:spChg>
        <pc:spChg chg="del">
          <ac:chgData name="jahnavi-bhaskara.gowri" userId="S::jahnavi-bhaskara.gowri@tu-ilmenau.de::9f664264-a546-4bac-be32-38942a638d07" providerId="AD" clId="Web-{48C02151-B25D-7222-F69F-71EF7BFAE5C5}" dt="2020-02-03T07:15:05.227" v="192"/>
          <ac:spMkLst>
            <pc:docMk/>
            <pc:sldMk cId="1100780327" sldId="283"/>
            <ac:spMk id="46" creationId="{E39BEC01-48F2-4DA1-AD2F-050FDB987A95}"/>
          </ac:spMkLst>
        </pc:spChg>
        <pc:spChg chg="del">
          <ac:chgData name="jahnavi-bhaskara.gowri" userId="S::jahnavi-bhaskara.gowri@tu-ilmenau.de::9f664264-a546-4bac-be32-38942a638d07" providerId="AD" clId="Web-{48C02151-B25D-7222-F69F-71EF7BFAE5C5}" dt="2020-02-03T07:15:05.227" v="191"/>
          <ac:spMkLst>
            <pc:docMk/>
            <pc:sldMk cId="1100780327" sldId="283"/>
            <ac:spMk id="48" creationId="{2804E17C-5D38-4EE3-8E53-828ABB01C529}"/>
          </ac:spMkLst>
        </pc:spChg>
        <pc:spChg chg="del">
          <ac:chgData name="jahnavi-bhaskara.gowri" userId="S::jahnavi-bhaskara.gowri@tu-ilmenau.de::9f664264-a546-4bac-be32-38942a638d07" providerId="AD" clId="Web-{48C02151-B25D-7222-F69F-71EF7BFAE5C5}" dt="2020-02-03T07:15:05.227" v="190"/>
          <ac:spMkLst>
            <pc:docMk/>
            <pc:sldMk cId="1100780327" sldId="283"/>
            <ac:spMk id="50" creationId="{2005211C-FB9A-4B35-A263-DE23DA256444}"/>
          </ac:spMkLst>
        </pc:spChg>
        <pc:spChg chg="del">
          <ac:chgData name="jahnavi-bhaskara.gowri" userId="S::jahnavi-bhaskara.gowri@tu-ilmenau.de::9f664264-a546-4bac-be32-38942a638d07" providerId="AD" clId="Web-{48C02151-B25D-7222-F69F-71EF7BFAE5C5}" dt="2020-02-03T07:15:05.211" v="189"/>
          <ac:spMkLst>
            <pc:docMk/>
            <pc:sldMk cId="1100780327" sldId="283"/>
            <ac:spMk id="52" creationId="{0D30C562-E369-418C-95CB-9F10EA39F9AF}"/>
          </ac:spMkLst>
        </pc:spChg>
        <pc:spChg chg="del">
          <ac:chgData name="jahnavi-bhaskara.gowri" userId="S::jahnavi-bhaskara.gowri@tu-ilmenau.de::9f664264-a546-4bac-be32-38942a638d07" providerId="AD" clId="Web-{48C02151-B25D-7222-F69F-71EF7BFAE5C5}" dt="2020-02-03T07:15:05.211" v="188"/>
          <ac:spMkLst>
            <pc:docMk/>
            <pc:sldMk cId="1100780327" sldId="283"/>
            <ac:spMk id="54" creationId="{953C738A-7F98-45F6-B7DD-8BC61B8B60C2}"/>
          </ac:spMkLst>
        </pc:spChg>
        <pc:spChg chg="del">
          <ac:chgData name="jahnavi-bhaskara.gowri" userId="S::jahnavi-bhaskara.gowri@tu-ilmenau.de::9f664264-a546-4bac-be32-38942a638d07" providerId="AD" clId="Web-{48C02151-B25D-7222-F69F-71EF7BFAE5C5}" dt="2020-02-03T07:15:05.211" v="187"/>
          <ac:spMkLst>
            <pc:docMk/>
            <pc:sldMk cId="1100780327" sldId="283"/>
            <ac:spMk id="56" creationId="{E3B8F01C-D9F1-4ED7-AD50-5496A929D646}"/>
          </ac:spMkLst>
        </pc:spChg>
        <pc:spChg chg="del">
          <ac:chgData name="jahnavi-bhaskara.gowri" userId="S::jahnavi-bhaskara.gowri@tu-ilmenau.de::9f664264-a546-4bac-be32-38942a638d07" providerId="AD" clId="Web-{48C02151-B25D-7222-F69F-71EF7BFAE5C5}" dt="2020-02-03T07:15:05.211" v="186"/>
          <ac:spMkLst>
            <pc:docMk/>
            <pc:sldMk cId="1100780327" sldId="283"/>
            <ac:spMk id="58" creationId="{2753FC13-DE50-4FA1-8160-461AB953DA79}"/>
          </ac:spMkLst>
        </pc:spChg>
      </pc:sldChg>
    </pc:docChg>
  </pc:docChgLst>
  <pc:docChgLst>
    <pc:chgData name="jahnavi-bhaskara.gowri" userId="S::jahnavi-bhaskara.gowri@tu-ilmenau.de::9f664264-a546-4bac-be32-38942a638d07" providerId="AD" clId="Web-{4EDD89EC-EDBE-CF0F-15A5-B4E33D130240}"/>
    <pc:docChg chg="addSld delSld modSld sldOrd">
      <pc:chgData name="jahnavi-bhaskara.gowri" userId="S::jahnavi-bhaskara.gowri@tu-ilmenau.de::9f664264-a546-4bac-be32-38942a638d07" providerId="AD" clId="Web-{4EDD89EC-EDBE-CF0F-15A5-B4E33D130240}" dt="2020-02-03T14:20:26.007" v="384"/>
      <pc:docMkLst>
        <pc:docMk/>
      </pc:docMkLst>
      <pc:sldChg chg="modSp">
        <pc:chgData name="jahnavi-bhaskara.gowri" userId="S::jahnavi-bhaskara.gowri@tu-ilmenau.de::9f664264-a546-4bac-be32-38942a638d07" providerId="AD" clId="Web-{4EDD89EC-EDBE-CF0F-15A5-B4E33D130240}" dt="2020-02-03T14:15:10.475" v="246" actId="20577"/>
        <pc:sldMkLst>
          <pc:docMk/>
          <pc:sldMk cId="673953554" sldId="256"/>
        </pc:sldMkLst>
        <pc:spChg chg="mod">
          <ac:chgData name="jahnavi-bhaskara.gowri" userId="S::jahnavi-bhaskara.gowri@tu-ilmenau.de::9f664264-a546-4bac-be32-38942a638d07" providerId="AD" clId="Web-{4EDD89EC-EDBE-CF0F-15A5-B4E33D130240}" dt="2020-02-03T14:15:10.475" v="246" actId="20577"/>
          <ac:spMkLst>
            <pc:docMk/>
            <pc:sldMk cId="673953554" sldId="256"/>
            <ac:spMk id="3" creationId="{47020A99-9B12-462E-816D-1ACEFEF13D02}"/>
          </ac:spMkLst>
        </pc:spChg>
      </pc:sldChg>
      <pc:sldChg chg="modSp">
        <pc:chgData name="jahnavi-bhaskara.gowri" userId="S::jahnavi-bhaskara.gowri@tu-ilmenau.de::9f664264-a546-4bac-be32-38942a638d07" providerId="AD" clId="Web-{4EDD89EC-EDBE-CF0F-15A5-B4E33D130240}" dt="2020-02-03T14:15:45.975" v="264" actId="20577"/>
        <pc:sldMkLst>
          <pc:docMk/>
          <pc:sldMk cId="1486370232" sldId="257"/>
        </pc:sldMkLst>
        <pc:spChg chg="mod">
          <ac:chgData name="jahnavi-bhaskara.gowri" userId="S::jahnavi-bhaskara.gowri@tu-ilmenau.de::9f664264-a546-4bac-be32-38942a638d07" providerId="AD" clId="Web-{4EDD89EC-EDBE-CF0F-15A5-B4E33D130240}" dt="2020-02-03T14:15:45.975" v="264" actId="20577"/>
          <ac:spMkLst>
            <pc:docMk/>
            <pc:sldMk cId="1486370232" sldId="257"/>
            <ac:spMk id="2" creationId="{868B2A89-4DA6-4E04-A6C7-3F9C08B7677F}"/>
          </ac:spMkLst>
        </pc:spChg>
      </pc:sldChg>
      <pc:sldChg chg="modSp">
        <pc:chgData name="jahnavi-bhaskara.gowri" userId="S::jahnavi-bhaskara.gowri@tu-ilmenau.de::9f664264-a546-4bac-be32-38942a638d07" providerId="AD" clId="Web-{4EDD89EC-EDBE-CF0F-15A5-B4E33D130240}" dt="2020-02-03T14:15:50.725" v="267" actId="20577"/>
        <pc:sldMkLst>
          <pc:docMk/>
          <pc:sldMk cId="1994282919" sldId="259"/>
        </pc:sldMkLst>
        <pc:spChg chg="mod">
          <ac:chgData name="jahnavi-bhaskara.gowri" userId="S::jahnavi-bhaskara.gowri@tu-ilmenau.de::9f664264-a546-4bac-be32-38942a638d07" providerId="AD" clId="Web-{4EDD89EC-EDBE-CF0F-15A5-B4E33D130240}" dt="2020-02-03T14:15:50.725" v="267" actId="20577"/>
          <ac:spMkLst>
            <pc:docMk/>
            <pc:sldMk cId="1994282919" sldId="259"/>
            <ac:spMk id="2" creationId="{81A9B063-2AA3-41D8-8499-B335704E771E}"/>
          </ac:spMkLst>
        </pc:spChg>
      </pc:sldChg>
      <pc:sldChg chg="modSp">
        <pc:chgData name="jahnavi-bhaskara.gowri" userId="S::jahnavi-bhaskara.gowri@tu-ilmenau.de::9f664264-a546-4bac-be32-38942a638d07" providerId="AD" clId="Web-{4EDD89EC-EDBE-CF0F-15A5-B4E33D130240}" dt="2020-02-03T14:16:31.397" v="290" actId="20577"/>
        <pc:sldMkLst>
          <pc:docMk/>
          <pc:sldMk cId="1593286050" sldId="260"/>
        </pc:sldMkLst>
        <pc:spChg chg="mod">
          <ac:chgData name="jahnavi-bhaskara.gowri" userId="S::jahnavi-bhaskara.gowri@tu-ilmenau.de::9f664264-a546-4bac-be32-38942a638d07" providerId="AD" clId="Web-{4EDD89EC-EDBE-CF0F-15A5-B4E33D130240}" dt="2020-02-03T14:16:31.397" v="290" actId="20577"/>
          <ac:spMkLst>
            <pc:docMk/>
            <pc:sldMk cId="1593286050" sldId="260"/>
            <ac:spMk id="2" creationId="{7C79895C-F33D-4C51-9FFD-ECE4084FE0E7}"/>
          </ac:spMkLst>
        </pc:spChg>
      </pc:sldChg>
      <pc:sldChg chg="modSp">
        <pc:chgData name="jahnavi-bhaskara.gowri" userId="S::jahnavi-bhaskara.gowri@tu-ilmenau.de::9f664264-a546-4bac-be32-38942a638d07" providerId="AD" clId="Web-{4EDD89EC-EDBE-CF0F-15A5-B4E33D130240}" dt="2020-02-03T14:16:36.553" v="293" actId="20577"/>
        <pc:sldMkLst>
          <pc:docMk/>
          <pc:sldMk cId="2685859454" sldId="261"/>
        </pc:sldMkLst>
        <pc:spChg chg="mod">
          <ac:chgData name="jahnavi-bhaskara.gowri" userId="S::jahnavi-bhaskara.gowri@tu-ilmenau.de::9f664264-a546-4bac-be32-38942a638d07" providerId="AD" clId="Web-{4EDD89EC-EDBE-CF0F-15A5-B4E33D130240}" dt="2020-02-03T14:16:36.553" v="293" actId="20577"/>
          <ac:spMkLst>
            <pc:docMk/>
            <pc:sldMk cId="2685859454" sldId="261"/>
            <ac:spMk id="2" creationId="{2FA0AD7F-4EE0-4EBE-B653-E88AE68FE358}"/>
          </ac:spMkLst>
        </pc:spChg>
      </pc:sldChg>
      <pc:sldChg chg="modSp del">
        <pc:chgData name="jahnavi-bhaskara.gowri" userId="S::jahnavi-bhaskara.gowri@tu-ilmenau.de::9f664264-a546-4bac-be32-38942a638d07" providerId="AD" clId="Web-{4EDD89EC-EDBE-CF0F-15A5-B4E33D130240}" dt="2020-02-03T14:20:26.007" v="384"/>
        <pc:sldMkLst>
          <pc:docMk/>
          <pc:sldMk cId="3556221905" sldId="264"/>
        </pc:sldMkLst>
        <pc:spChg chg="mod">
          <ac:chgData name="jahnavi-bhaskara.gowri" userId="S::jahnavi-bhaskara.gowri@tu-ilmenau.de::9f664264-a546-4bac-be32-38942a638d07" providerId="AD" clId="Web-{4EDD89EC-EDBE-CF0F-15A5-B4E33D130240}" dt="2020-02-03T14:19:59.460" v="361" actId="20577"/>
          <ac:spMkLst>
            <pc:docMk/>
            <pc:sldMk cId="3556221905" sldId="264"/>
            <ac:spMk id="2" creationId="{0F54A109-6A6C-4096-A353-D6DBEFC22943}"/>
          </ac:spMkLst>
        </pc:spChg>
      </pc:sldChg>
      <pc:sldChg chg="modSp">
        <pc:chgData name="jahnavi-bhaskara.gowri" userId="S::jahnavi-bhaskara.gowri@tu-ilmenau.de::9f664264-a546-4bac-be32-38942a638d07" providerId="AD" clId="Web-{4EDD89EC-EDBE-CF0F-15A5-B4E33D130240}" dt="2020-02-03T14:18:13.647" v="321" actId="1076"/>
        <pc:sldMkLst>
          <pc:docMk/>
          <pc:sldMk cId="3187230751" sldId="270"/>
        </pc:sldMkLst>
        <pc:spChg chg="mod">
          <ac:chgData name="jahnavi-bhaskara.gowri" userId="S::jahnavi-bhaskara.gowri@tu-ilmenau.de::9f664264-a546-4bac-be32-38942a638d07" providerId="AD" clId="Web-{4EDD89EC-EDBE-CF0F-15A5-B4E33D130240}" dt="2020-02-03T14:18:13.647" v="321" actId="1076"/>
          <ac:spMkLst>
            <pc:docMk/>
            <pc:sldMk cId="3187230751" sldId="270"/>
            <ac:spMk id="2" creationId="{FC0FEAB2-AA7C-4D1D-9C11-BB3BC9B1DF5D}"/>
          </ac:spMkLst>
        </pc:spChg>
      </pc:sldChg>
      <pc:sldChg chg="modSp">
        <pc:chgData name="jahnavi-bhaskara.gowri" userId="S::jahnavi-bhaskara.gowri@tu-ilmenau.de::9f664264-a546-4bac-be32-38942a638d07" providerId="AD" clId="Web-{4EDD89EC-EDBE-CF0F-15A5-B4E33D130240}" dt="2020-02-03T14:17:38.256" v="311" actId="20577"/>
        <pc:sldMkLst>
          <pc:docMk/>
          <pc:sldMk cId="306132605" sldId="271"/>
        </pc:sldMkLst>
        <pc:spChg chg="mod">
          <ac:chgData name="jahnavi-bhaskara.gowri" userId="S::jahnavi-bhaskara.gowri@tu-ilmenau.de::9f664264-a546-4bac-be32-38942a638d07" providerId="AD" clId="Web-{4EDD89EC-EDBE-CF0F-15A5-B4E33D130240}" dt="2020-02-03T14:17:38.256" v="311" actId="20577"/>
          <ac:spMkLst>
            <pc:docMk/>
            <pc:sldMk cId="306132605" sldId="271"/>
            <ac:spMk id="2" creationId="{54A12BBF-D29A-47E1-A416-654F31D165A6}"/>
          </ac:spMkLst>
        </pc:spChg>
      </pc:sldChg>
      <pc:sldChg chg="modSp">
        <pc:chgData name="jahnavi-bhaskara.gowri" userId="S::jahnavi-bhaskara.gowri@tu-ilmenau.de::9f664264-a546-4bac-be32-38942a638d07" providerId="AD" clId="Web-{4EDD89EC-EDBE-CF0F-15A5-B4E33D130240}" dt="2020-02-03T14:16:25.678" v="287" actId="20577"/>
        <pc:sldMkLst>
          <pc:docMk/>
          <pc:sldMk cId="1544168880" sldId="275"/>
        </pc:sldMkLst>
        <pc:spChg chg="mod">
          <ac:chgData name="jahnavi-bhaskara.gowri" userId="S::jahnavi-bhaskara.gowri@tu-ilmenau.de::9f664264-a546-4bac-be32-38942a638d07" providerId="AD" clId="Web-{4EDD89EC-EDBE-CF0F-15A5-B4E33D130240}" dt="2020-02-03T14:16:25.678" v="287" actId="20577"/>
          <ac:spMkLst>
            <pc:docMk/>
            <pc:sldMk cId="1544168880" sldId="275"/>
            <ac:spMk id="2" creationId="{7C79895C-F33D-4C51-9FFD-ECE4084FE0E7}"/>
          </ac:spMkLst>
        </pc:spChg>
      </pc:sldChg>
      <pc:sldChg chg="addSp delSp modSp addAnim delAnim">
        <pc:chgData name="jahnavi-bhaskara.gowri" userId="S::jahnavi-bhaskara.gowri@tu-ilmenau.de::9f664264-a546-4bac-be32-38942a638d07" providerId="AD" clId="Web-{4EDD89EC-EDBE-CF0F-15A5-B4E33D130240}" dt="2020-02-03T14:18:21.116" v="326" actId="20577"/>
        <pc:sldMkLst>
          <pc:docMk/>
          <pc:sldMk cId="59378541" sldId="278"/>
        </pc:sldMkLst>
        <pc:spChg chg="mod">
          <ac:chgData name="jahnavi-bhaskara.gowri" userId="S::jahnavi-bhaskara.gowri@tu-ilmenau.de::9f664264-a546-4bac-be32-38942a638d07" providerId="AD" clId="Web-{4EDD89EC-EDBE-CF0F-15A5-B4E33D130240}" dt="2020-02-03T14:18:21.116" v="326" actId="20577"/>
          <ac:spMkLst>
            <pc:docMk/>
            <pc:sldMk cId="59378541" sldId="278"/>
            <ac:spMk id="2" creationId="{C8E2BFDE-E6E1-464D-9AC0-6751570266F6}"/>
          </ac:spMkLst>
        </pc:spChg>
        <pc:graphicFrameChg chg="modGraphic">
          <ac:chgData name="jahnavi-bhaskara.gowri" userId="S::jahnavi-bhaskara.gowri@tu-ilmenau.de::9f664264-a546-4bac-be32-38942a638d07" providerId="AD" clId="Web-{4EDD89EC-EDBE-CF0F-15A5-B4E33D130240}" dt="2020-02-03T14:08:00.552" v="11" actId="20577"/>
          <ac:graphicFrameMkLst>
            <pc:docMk/>
            <pc:sldMk cId="59378541" sldId="278"/>
            <ac:graphicFrameMk id="5" creationId="{5E5844DC-52BB-440D-9D8D-BCD20B1B8A70}"/>
          </ac:graphicFrameMkLst>
        </pc:graphicFrameChg>
        <pc:graphicFrameChg chg="add del">
          <ac:chgData name="jahnavi-bhaskara.gowri" userId="S::jahnavi-bhaskara.gowri@tu-ilmenau.de::9f664264-a546-4bac-be32-38942a638d07" providerId="AD" clId="Web-{4EDD89EC-EDBE-CF0F-15A5-B4E33D130240}" dt="2020-02-03T14:08:16.333" v="15"/>
          <ac:graphicFrameMkLst>
            <pc:docMk/>
            <pc:sldMk cId="59378541" sldId="278"/>
            <ac:graphicFrameMk id="195" creationId="{3E9EC6A9-CE64-4060-9648-7A3DF758FF2E}"/>
          </ac:graphicFrameMkLst>
        </pc:graphicFrameChg>
        <pc:graphicFrameChg chg="add del">
          <ac:chgData name="jahnavi-bhaskara.gowri" userId="S::jahnavi-bhaskara.gowri@tu-ilmenau.de::9f664264-a546-4bac-be32-38942a638d07" providerId="AD" clId="Web-{4EDD89EC-EDBE-CF0F-15A5-B4E33D130240}" dt="2020-02-03T14:08:11.583" v="14"/>
          <ac:graphicFrameMkLst>
            <pc:docMk/>
            <pc:sldMk cId="59378541" sldId="278"/>
            <ac:graphicFrameMk id="213" creationId="{38A0CEE3-D26F-47CC-855F-C0742248B71E}"/>
          </ac:graphicFrameMkLst>
        </pc:graphicFrameChg>
      </pc:sldChg>
      <pc:sldChg chg="modSp">
        <pc:chgData name="jahnavi-bhaskara.gowri" userId="S::jahnavi-bhaskara.gowri@tu-ilmenau.de::9f664264-a546-4bac-be32-38942a638d07" providerId="AD" clId="Web-{4EDD89EC-EDBE-CF0F-15A5-B4E33D130240}" dt="2020-02-03T14:19:50.851" v="358" actId="20577"/>
        <pc:sldMkLst>
          <pc:docMk/>
          <pc:sldMk cId="2297917666" sldId="279"/>
        </pc:sldMkLst>
        <pc:spChg chg="mod">
          <ac:chgData name="jahnavi-bhaskara.gowri" userId="S::jahnavi-bhaskara.gowri@tu-ilmenau.de::9f664264-a546-4bac-be32-38942a638d07" providerId="AD" clId="Web-{4EDD89EC-EDBE-CF0F-15A5-B4E33D130240}" dt="2020-02-03T14:19:50.851" v="358" actId="20577"/>
          <ac:spMkLst>
            <pc:docMk/>
            <pc:sldMk cId="2297917666" sldId="279"/>
            <ac:spMk id="2" creationId="{FFE420FB-99BA-4B98-9B8C-5D6CBCA444D2}"/>
          </ac:spMkLst>
        </pc:spChg>
      </pc:sldChg>
      <pc:sldChg chg="del">
        <pc:chgData name="jahnavi-bhaskara.gowri" userId="S::jahnavi-bhaskara.gowri@tu-ilmenau.de::9f664264-a546-4bac-be32-38942a638d07" providerId="AD" clId="Web-{4EDD89EC-EDBE-CF0F-15A5-B4E33D130240}" dt="2020-02-03T14:07:39.474" v="0"/>
        <pc:sldMkLst>
          <pc:docMk/>
          <pc:sldMk cId="2316835380" sldId="280"/>
        </pc:sldMkLst>
      </pc:sldChg>
      <pc:sldChg chg="addSp delSp modSp del">
        <pc:chgData name="jahnavi-bhaskara.gowri" userId="S::jahnavi-bhaskara.gowri@tu-ilmenau.de::9f664264-a546-4bac-be32-38942a638d07" providerId="AD" clId="Web-{4EDD89EC-EDBE-CF0F-15A5-B4E33D130240}" dt="2020-02-03T14:13:49.271" v="238"/>
        <pc:sldMkLst>
          <pc:docMk/>
          <pc:sldMk cId="2677207968" sldId="282"/>
        </pc:sldMkLst>
        <pc:spChg chg="del">
          <ac:chgData name="jahnavi-bhaskara.gowri" userId="S::jahnavi-bhaskara.gowri@tu-ilmenau.de::9f664264-a546-4bac-be32-38942a638d07" providerId="AD" clId="Web-{4EDD89EC-EDBE-CF0F-15A5-B4E33D130240}" dt="2020-02-03T14:08:36.489" v="16"/>
          <ac:spMkLst>
            <pc:docMk/>
            <pc:sldMk cId="2677207968" sldId="282"/>
            <ac:spMk id="3" creationId="{BA1876F3-64E7-4139-8211-7B4341835518}"/>
          </ac:spMkLst>
        </pc:spChg>
        <pc:graphicFrameChg chg="add mod ord modGraphic">
          <ac:chgData name="jahnavi-bhaskara.gowri" userId="S::jahnavi-bhaskara.gowri@tu-ilmenau.de::9f664264-a546-4bac-be32-38942a638d07" providerId="AD" clId="Web-{4EDD89EC-EDBE-CF0F-15A5-B4E33D130240}" dt="2020-02-03T14:12:08.615" v="218"/>
          <ac:graphicFrameMkLst>
            <pc:docMk/>
            <pc:sldMk cId="2677207968" sldId="282"/>
            <ac:graphicFrameMk id="4" creationId="{8DD4EB6B-3AA2-4356-B04A-B91D01EB7A09}"/>
          </ac:graphicFrameMkLst>
        </pc:graphicFrameChg>
      </pc:sldChg>
      <pc:sldChg chg="modSp">
        <pc:chgData name="jahnavi-bhaskara.gowri" userId="S::jahnavi-bhaskara.gowri@tu-ilmenau.de::9f664264-a546-4bac-be32-38942a638d07" providerId="AD" clId="Web-{4EDD89EC-EDBE-CF0F-15A5-B4E33D130240}" dt="2020-02-03T14:19:41.132" v="355" actId="20577"/>
        <pc:sldMkLst>
          <pc:docMk/>
          <pc:sldMk cId="1100780327" sldId="283"/>
        </pc:sldMkLst>
        <pc:spChg chg="mod">
          <ac:chgData name="jahnavi-bhaskara.gowri" userId="S::jahnavi-bhaskara.gowri@tu-ilmenau.de::9f664264-a546-4bac-be32-38942a638d07" providerId="AD" clId="Web-{4EDD89EC-EDBE-CF0F-15A5-B4E33D130240}" dt="2020-02-03T14:19:41.132" v="355" actId="20577"/>
          <ac:spMkLst>
            <pc:docMk/>
            <pc:sldMk cId="1100780327" sldId="283"/>
            <ac:spMk id="2" creationId="{7C79895C-F33D-4C51-9FFD-ECE4084FE0E7}"/>
          </ac:spMkLst>
        </pc:spChg>
        <pc:spChg chg="mod">
          <ac:chgData name="jahnavi-bhaskara.gowri" userId="S::jahnavi-bhaskara.gowri@tu-ilmenau.de::9f664264-a546-4bac-be32-38942a638d07" providerId="AD" clId="Web-{4EDD89EC-EDBE-CF0F-15A5-B4E33D130240}" dt="2020-02-03T14:19:25.725" v="342"/>
          <ac:spMkLst>
            <pc:docMk/>
            <pc:sldMk cId="1100780327" sldId="283"/>
            <ac:spMk id="3" creationId="{72B5B6D4-0B93-49B0-9DA5-B1C4B7C83935}"/>
          </ac:spMkLst>
        </pc:spChg>
        <pc:spChg chg="mod">
          <ac:chgData name="jahnavi-bhaskara.gowri" userId="S::jahnavi-bhaskara.gowri@tu-ilmenau.de::9f664264-a546-4bac-be32-38942a638d07" providerId="AD" clId="Web-{4EDD89EC-EDBE-CF0F-15A5-B4E33D130240}" dt="2020-02-03T14:19:25.725" v="343"/>
          <ac:spMkLst>
            <pc:docMk/>
            <pc:sldMk cId="1100780327" sldId="283"/>
            <ac:spMk id="6" creationId="{D5C54D39-75B1-4013-A5A7-06EF729F60E2}"/>
          </ac:spMkLst>
        </pc:spChg>
        <pc:spChg chg="mod">
          <ac:chgData name="jahnavi-bhaskara.gowri" userId="S::jahnavi-bhaskara.gowri@tu-ilmenau.de::9f664264-a546-4bac-be32-38942a638d07" providerId="AD" clId="Web-{4EDD89EC-EDBE-CF0F-15A5-B4E33D130240}" dt="2020-02-03T14:19:25.741" v="344"/>
          <ac:spMkLst>
            <pc:docMk/>
            <pc:sldMk cId="1100780327" sldId="283"/>
            <ac:spMk id="7" creationId="{C2CD46C0-C3A6-4472-AC33-75579A9F6998}"/>
          </ac:spMkLst>
        </pc:spChg>
        <pc:spChg chg="mod">
          <ac:chgData name="jahnavi-bhaskara.gowri" userId="S::jahnavi-bhaskara.gowri@tu-ilmenau.de::9f664264-a546-4bac-be32-38942a638d07" providerId="AD" clId="Web-{4EDD89EC-EDBE-CF0F-15A5-B4E33D130240}" dt="2020-02-03T14:19:25.757" v="345"/>
          <ac:spMkLst>
            <pc:docMk/>
            <pc:sldMk cId="1100780327" sldId="283"/>
            <ac:spMk id="8" creationId="{462D07B3-69BB-4084-94F8-1F6012FA013C}"/>
          </ac:spMkLst>
        </pc:spChg>
        <pc:spChg chg="mod">
          <ac:chgData name="jahnavi-bhaskara.gowri" userId="S::jahnavi-bhaskara.gowri@tu-ilmenau.de::9f664264-a546-4bac-be32-38942a638d07" providerId="AD" clId="Web-{4EDD89EC-EDBE-CF0F-15A5-B4E33D130240}" dt="2020-02-03T14:19:25.772" v="346"/>
          <ac:spMkLst>
            <pc:docMk/>
            <pc:sldMk cId="1100780327" sldId="283"/>
            <ac:spMk id="9" creationId="{3E8586DB-E8DF-409C-AC98-882202119519}"/>
          </ac:spMkLst>
        </pc:spChg>
        <pc:spChg chg="mod">
          <ac:chgData name="jahnavi-bhaskara.gowri" userId="S::jahnavi-bhaskara.gowri@tu-ilmenau.de::9f664264-a546-4bac-be32-38942a638d07" providerId="AD" clId="Web-{4EDD89EC-EDBE-CF0F-15A5-B4E33D130240}" dt="2020-02-03T14:19:25.788" v="347"/>
          <ac:spMkLst>
            <pc:docMk/>
            <pc:sldMk cId="1100780327" sldId="283"/>
            <ac:spMk id="10" creationId="{0B53DE13-5C9E-43BF-A8FA-9D2A332FC5F7}"/>
          </ac:spMkLst>
        </pc:spChg>
        <pc:spChg chg="mod">
          <ac:chgData name="jahnavi-bhaskara.gowri" userId="S::jahnavi-bhaskara.gowri@tu-ilmenau.de::9f664264-a546-4bac-be32-38942a638d07" providerId="AD" clId="Web-{4EDD89EC-EDBE-CF0F-15A5-B4E33D130240}" dt="2020-02-03T14:19:25.803" v="348"/>
          <ac:spMkLst>
            <pc:docMk/>
            <pc:sldMk cId="1100780327" sldId="283"/>
            <ac:spMk id="11" creationId="{04004493-D443-486E-B9BF-DF2B84BFA59E}"/>
          </ac:spMkLst>
        </pc:spChg>
        <pc:spChg chg="mod">
          <ac:chgData name="jahnavi-bhaskara.gowri" userId="S::jahnavi-bhaskara.gowri@tu-ilmenau.de::9f664264-a546-4bac-be32-38942a638d07" providerId="AD" clId="Web-{4EDD89EC-EDBE-CF0F-15A5-B4E33D130240}" dt="2020-02-03T14:19:25.803" v="349"/>
          <ac:spMkLst>
            <pc:docMk/>
            <pc:sldMk cId="1100780327" sldId="283"/>
            <ac:spMk id="13" creationId="{BA4CC961-ED7B-4B03-9E40-D9A2315589C4}"/>
          </ac:spMkLst>
        </pc:spChg>
        <pc:spChg chg="mod">
          <ac:chgData name="jahnavi-bhaskara.gowri" userId="S::jahnavi-bhaskara.gowri@tu-ilmenau.de::9f664264-a546-4bac-be32-38942a638d07" providerId="AD" clId="Web-{4EDD89EC-EDBE-CF0F-15A5-B4E33D130240}" dt="2020-02-03T14:19:25.835" v="351"/>
          <ac:spMkLst>
            <pc:docMk/>
            <pc:sldMk cId="1100780327" sldId="283"/>
            <ac:spMk id="15" creationId="{EF1AF270-0B61-415E-BEB8-9F256903D8C2}"/>
          </ac:spMkLst>
        </pc:spChg>
        <pc:spChg chg="mod">
          <ac:chgData name="jahnavi-bhaskara.gowri" userId="S::jahnavi-bhaskara.gowri@tu-ilmenau.de::9f664264-a546-4bac-be32-38942a638d07" providerId="AD" clId="Web-{4EDD89EC-EDBE-CF0F-15A5-B4E33D130240}" dt="2020-02-03T14:19:25.850" v="352"/>
          <ac:spMkLst>
            <pc:docMk/>
            <pc:sldMk cId="1100780327" sldId="283"/>
            <ac:spMk id="16" creationId="{C2A23BDE-E867-4C6E-8D65-FEABD86B227B}"/>
          </ac:spMkLst>
        </pc:spChg>
        <pc:spChg chg="mod">
          <ac:chgData name="jahnavi-bhaskara.gowri" userId="S::jahnavi-bhaskara.gowri@tu-ilmenau.de::9f664264-a546-4bac-be32-38942a638d07" providerId="AD" clId="Web-{4EDD89EC-EDBE-CF0F-15A5-B4E33D130240}" dt="2020-02-03T14:19:25.819" v="350"/>
          <ac:spMkLst>
            <pc:docMk/>
            <pc:sldMk cId="1100780327" sldId="283"/>
            <ac:spMk id="41" creationId="{FC424C9C-1EE0-49E9-A66E-0FF09B07988C}"/>
          </ac:spMkLst>
        </pc:spChg>
        <pc:spChg chg="mod">
          <ac:chgData name="jahnavi-bhaskara.gowri" userId="S::jahnavi-bhaskara.gowri@tu-ilmenau.de::9f664264-a546-4bac-be32-38942a638d07" providerId="AD" clId="Web-{4EDD89EC-EDBE-CF0F-15A5-B4E33D130240}" dt="2020-02-03T14:19:25.866" v="353"/>
          <ac:spMkLst>
            <pc:docMk/>
            <pc:sldMk cId="1100780327" sldId="283"/>
            <ac:spMk id="43" creationId="{C63C1B82-71CD-40C8-A313-E97F60D4A2FE}"/>
          </ac:spMkLst>
        </pc:spChg>
        <pc:spChg chg="mod">
          <ac:chgData name="jahnavi-bhaskara.gowri" userId="S::jahnavi-bhaskara.gowri@tu-ilmenau.de::9f664264-a546-4bac-be32-38942a638d07" providerId="AD" clId="Web-{4EDD89EC-EDBE-CF0F-15A5-B4E33D130240}" dt="2020-02-03T14:19:25.866" v="354"/>
          <ac:spMkLst>
            <pc:docMk/>
            <pc:sldMk cId="1100780327" sldId="283"/>
            <ac:spMk id="45" creationId="{6A453A46-5D9E-4F99-BB5C-62DEE72385E5}"/>
          </ac:spMkLst>
        </pc:spChg>
      </pc:sldChg>
      <pc:sldChg chg="addSp delSp modSp add del ord replId delAnim">
        <pc:chgData name="jahnavi-bhaskara.gowri" userId="S::jahnavi-bhaskara.gowri@tu-ilmenau.de::9f664264-a546-4bac-be32-38942a638d07" providerId="AD" clId="Web-{4EDD89EC-EDBE-CF0F-15A5-B4E33D130240}" dt="2020-02-03T14:13:08.771" v="226"/>
        <pc:sldMkLst>
          <pc:docMk/>
          <pc:sldMk cId="1367923579" sldId="284"/>
        </pc:sldMkLst>
        <pc:spChg chg="mod">
          <ac:chgData name="jahnavi-bhaskara.gowri" userId="S::jahnavi-bhaskara.gowri@tu-ilmenau.de::9f664264-a546-4bac-be32-38942a638d07" providerId="AD" clId="Web-{4EDD89EC-EDBE-CF0F-15A5-B4E33D130240}" dt="2020-02-03T14:12:56.599" v="221" actId="20577"/>
          <ac:spMkLst>
            <pc:docMk/>
            <pc:sldMk cId="1367923579" sldId="284"/>
            <ac:spMk id="2" creationId="{54A12BBF-D29A-47E1-A416-654F31D165A6}"/>
          </ac:spMkLst>
        </pc:spChg>
        <pc:spChg chg="del">
          <ac:chgData name="jahnavi-bhaskara.gowri" userId="S::jahnavi-bhaskara.gowri@tu-ilmenau.de::9f664264-a546-4bac-be32-38942a638d07" providerId="AD" clId="Web-{4EDD89EC-EDBE-CF0F-15A5-B4E33D130240}" dt="2020-02-03T14:13:00.053" v="224"/>
          <ac:spMkLst>
            <pc:docMk/>
            <pc:sldMk cId="1367923579" sldId="284"/>
            <ac:spMk id="3" creationId="{BDDC122E-C93B-4BD5-856D-41B16C0CB6EE}"/>
          </ac:spMkLst>
        </pc:spChg>
        <pc:spChg chg="del">
          <ac:chgData name="jahnavi-bhaskara.gowri" userId="S::jahnavi-bhaskara.gowri@tu-ilmenau.de::9f664264-a546-4bac-be32-38942a638d07" providerId="AD" clId="Web-{4EDD89EC-EDBE-CF0F-15A5-B4E33D130240}" dt="2020-02-03T14:13:01.959" v="225"/>
          <ac:spMkLst>
            <pc:docMk/>
            <pc:sldMk cId="1367923579" sldId="284"/>
            <ac:spMk id="4" creationId="{DBB500A7-A3BC-45EC-9C2A-60DC923C4418}"/>
          </ac:spMkLst>
        </pc:spChg>
        <pc:spChg chg="add mod">
          <ac:chgData name="jahnavi-bhaskara.gowri" userId="S::jahnavi-bhaskara.gowri@tu-ilmenau.de::9f664264-a546-4bac-be32-38942a638d07" providerId="AD" clId="Web-{4EDD89EC-EDBE-CF0F-15A5-B4E33D130240}" dt="2020-02-03T14:13:00.053" v="224"/>
          <ac:spMkLst>
            <pc:docMk/>
            <pc:sldMk cId="1367923579" sldId="284"/>
            <ac:spMk id="6" creationId="{5BF09947-EAFA-4977-9BCC-4BB29BAF0BBE}"/>
          </ac:spMkLst>
        </pc:spChg>
        <pc:spChg chg="add mod">
          <ac:chgData name="jahnavi-bhaskara.gowri" userId="S::jahnavi-bhaskara.gowri@tu-ilmenau.de::9f664264-a546-4bac-be32-38942a638d07" providerId="AD" clId="Web-{4EDD89EC-EDBE-CF0F-15A5-B4E33D130240}" dt="2020-02-03T14:13:01.959" v="225"/>
          <ac:spMkLst>
            <pc:docMk/>
            <pc:sldMk cId="1367923579" sldId="284"/>
            <ac:spMk id="8" creationId="{CAB41BA2-BD1A-4869-9C0C-0C10AA59C449}"/>
          </ac:spMkLst>
        </pc:spChg>
      </pc:sldChg>
      <pc:sldChg chg="addSp delSp modSp add replId delAnim">
        <pc:chgData name="jahnavi-bhaskara.gowri" userId="S::jahnavi-bhaskara.gowri@tu-ilmenau.de::9f664264-a546-4bac-be32-38942a638d07" providerId="AD" clId="Web-{4EDD89EC-EDBE-CF0F-15A5-B4E33D130240}" dt="2020-02-03T14:14:19.990" v="241"/>
        <pc:sldMkLst>
          <pc:docMk/>
          <pc:sldMk cId="3966730418" sldId="284"/>
        </pc:sldMkLst>
        <pc:spChg chg="mod">
          <ac:chgData name="jahnavi-bhaskara.gowri" userId="S::jahnavi-bhaskara.gowri@tu-ilmenau.de::9f664264-a546-4bac-be32-38942a638d07" providerId="AD" clId="Web-{4EDD89EC-EDBE-CF0F-15A5-B4E33D130240}" dt="2020-02-03T14:14:19.990" v="241"/>
          <ac:spMkLst>
            <pc:docMk/>
            <pc:sldMk cId="3966730418" sldId="284"/>
            <ac:spMk id="2" creationId="{FC0FEAB2-AA7C-4D1D-9C11-BB3BC9B1DF5D}"/>
          </ac:spMkLst>
        </pc:spChg>
        <pc:spChg chg="mod">
          <ac:chgData name="jahnavi-bhaskara.gowri" userId="S::jahnavi-bhaskara.gowri@tu-ilmenau.de::9f664264-a546-4bac-be32-38942a638d07" providerId="AD" clId="Web-{4EDD89EC-EDBE-CF0F-15A5-B4E33D130240}" dt="2020-02-03T14:14:19.990" v="241"/>
          <ac:spMkLst>
            <pc:docMk/>
            <pc:sldMk cId="3966730418" sldId="284"/>
            <ac:spMk id="4" creationId="{811220A8-9109-4C04-9529-7CF35ED305BF}"/>
          </ac:spMkLst>
        </pc:spChg>
        <pc:spChg chg="mod">
          <ac:chgData name="jahnavi-bhaskara.gowri" userId="S::jahnavi-bhaskara.gowri@tu-ilmenau.de::9f664264-a546-4bac-be32-38942a638d07" providerId="AD" clId="Web-{4EDD89EC-EDBE-CF0F-15A5-B4E33D130240}" dt="2020-02-03T14:14:19.990" v="241"/>
          <ac:spMkLst>
            <pc:docMk/>
            <pc:sldMk cId="3966730418" sldId="284"/>
            <ac:spMk id="5" creationId="{B709CC98-3CF1-4CD1-9280-810548E3A2B8}"/>
          </ac:spMkLst>
        </pc:spChg>
        <pc:spChg chg="del">
          <ac:chgData name="jahnavi-bhaskara.gowri" userId="S::jahnavi-bhaskara.gowri@tu-ilmenau.de::9f664264-a546-4bac-be32-38942a638d07" providerId="AD" clId="Web-{4EDD89EC-EDBE-CF0F-15A5-B4E33D130240}" dt="2020-02-03T14:14:19.990" v="241"/>
          <ac:spMkLst>
            <pc:docMk/>
            <pc:sldMk cId="3966730418" sldId="284"/>
            <ac:spMk id="17" creationId="{46C2E80F-49A6-4372-B103-219D417A55ED}"/>
          </ac:spMkLst>
        </pc:spChg>
        <pc:spChg chg="add del mod">
          <ac:chgData name="jahnavi-bhaskara.gowri" userId="S::jahnavi-bhaskara.gowri@tu-ilmenau.de::9f664264-a546-4bac-be32-38942a638d07" providerId="AD" clId="Web-{4EDD89EC-EDBE-CF0F-15A5-B4E33D130240}" dt="2020-02-03T14:13:33.553" v="235"/>
          <ac:spMkLst>
            <pc:docMk/>
            <pc:sldMk cId="3966730418" sldId="284"/>
            <ac:spMk id="24" creationId="{C601E563-CD45-444C-B2E1-F8B9694F3558}"/>
          </ac:spMkLst>
        </pc:spChg>
        <pc:spChg chg="add del mod">
          <ac:chgData name="jahnavi-bhaskara.gowri" userId="S::jahnavi-bhaskara.gowri@tu-ilmenau.de::9f664264-a546-4bac-be32-38942a638d07" providerId="AD" clId="Web-{4EDD89EC-EDBE-CF0F-15A5-B4E33D130240}" dt="2020-02-03T14:14:03.959" v="239"/>
          <ac:spMkLst>
            <pc:docMk/>
            <pc:sldMk cId="3966730418" sldId="284"/>
            <ac:spMk id="28" creationId="{FB6238B4-A61C-4435-A76D-070290E2D59E}"/>
          </ac:spMkLst>
        </pc:spChg>
        <pc:graphicFrameChg chg="del">
          <ac:chgData name="jahnavi-bhaskara.gowri" userId="S::jahnavi-bhaskara.gowri@tu-ilmenau.de::9f664264-a546-4bac-be32-38942a638d07" providerId="AD" clId="Web-{4EDD89EC-EDBE-CF0F-15A5-B4E33D130240}" dt="2020-02-03T14:13:24.631" v="234"/>
          <ac:graphicFrameMkLst>
            <pc:docMk/>
            <pc:sldMk cId="3966730418" sldId="284"/>
            <ac:graphicFrameMk id="7" creationId="{F6408876-AB67-49DE-9577-B6B0ADE2FABA}"/>
          </ac:graphicFrameMkLst>
        </pc:graphicFrameChg>
        <pc:graphicFrameChg chg="add del mod ord modGraphic">
          <ac:chgData name="jahnavi-bhaskara.gowri" userId="S::jahnavi-bhaskara.gowri@tu-ilmenau.de::9f664264-a546-4bac-be32-38942a638d07" providerId="AD" clId="Web-{4EDD89EC-EDBE-CF0F-15A5-B4E33D130240}" dt="2020-02-03T14:13:39.709" v="236"/>
          <ac:graphicFrameMkLst>
            <pc:docMk/>
            <pc:sldMk cId="3966730418" sldId="284"/>
            <ac:graphicFrameMk id="25" creationId="{903153DA-F301-460D-BDF5-22969BB7DF10}"/>
          </ac:graphicFrameMkLst>
        </pc:graphicFrameChg>
        <pc:graphicFrameChg chg="add mod modGraphic">
          <ac:chgData name="jahnavi-bhaskara.gowri" userId="S::jahnavi-bhaskara.gowri@tu-ilmenau.de::9f664264-a546-4bac-be32-38942a638d07" providerId="AD" clId="Web-{4EDD89EC-EDBE-CF0F-15A5-B4E33D130240}" dt="2020-02-03T14:14:19.990" v="241"/>
          <ac:graphicFrameMkLst>
            <pc:docMk/>
            <pc:sldMk cId="3966730418" sldId="284"/>
            <ac:graphicFrameMk id="30" creationId="{1A919DFD-D8B4-46B4-A932-72E9CE3D04AB}"/>
          </ac:graphicFrameMkLst>
        </pc:graphicFrameChg>
      </pc:sldChg>
      <pc:sldChg chg="delSp modSp add ord replId delAnim">
        <pc:chgData name="jahnavi-bhaskara.gowri" userId="S::jahnavi-bhaskara.gowri@tu-ilmenau.de::9f664264-a546-4bac-be32-38942a638d07" providerId="AD" clId="Web-{4EDD89EC-EDBE-CF0F-15A5-B4E33D130240}" dt="2020-02-03T14:20:23.382" v="381" actId="20577"/>
        <pc:sldMkLst>
          <pc:docMk/>
          <pc:sldMk cId="474207362" sldId="285"/>
        </pc:sldMkLst>
        <pc:spChg chg="mod">
          <ac:chgData name="jahnavi-bhaskara.gowri" userId="S::jahnavi-bhaskara.gowri@tu-ilmenau.de::9f664264-a546-4bac-be32-38942a638d07" providerId="AD" clId="Web-{4EDD89EC-EDBE-CF0F-15A5-B4E33D130240}" dt="2020-02-03T14:20:23.382" v="381" actId="20577"/>
          <ac:spMkLst>
            <pc:docMk/>
            <pc:sldMk cId="474207362" sldId="285"/>
            <ac:spMk id="2" creationId="{7C79895C-F33D-4C51-9FFD-ECE4084FE0E7}"/>
          </ac:spMkLst>
        </pc:spChg>
        <pc:spChg chg="del">
          <ac:chgData name="jahnavi-bhaskara.gowri" userId="S::jahnavi-bhaskara.gowri@tu-ilmenau.de::9f664264-a546-4bac-be32-38942a638d07" providerId="AD" clId="Web-{4EDD89EC-EDBE-CF0F-15A5-B4E33D130240}" dt="2020-02-03T14:20:18.382" v="378"/>
          <ac:spMkLst>
            <pc:docMk/>
            <pc:sldMk cId="474207362" sldId="285"/>
            <ac:spMk id="3" creationId="{72B5B6D4-0B93-49B0-9DA5-B1C4B7C83935}"/>
          </ac:spMkLst>
        </pc:spChg>
        <pc:spChg chg="del">
          <ac:chgData name="jahnavi-bhaskara.gowri" userId="S::jahnavi-bhaskara.gowri@tu-ilmenau.de::9f664264-a546-4bac-be32-38942a638d07" providerId="AD" clId="Web-{4EDD89EC-EDBE-CF0F-15A5-B4E33D130240}" dt="2020-02-03T14:20:18.382" v="377"/>
          <ac:spMkLst>
            <pc:docMk/>
            <pc:sldMk cId="474207362" sldId="285"/>
            <ac:spMk id="6" creationId="{D5C54D39-75B1-4013-A5A7-06EF729F60E2}"/>
          </ac:spMkLst>
        </pc:spChg>
        <pc:spChg chg="del">
          <ac:chgData name="jahnavi-bhaskara.gowri" userId="S::jahnavi-bhaskara.gowri@tu-ilmenau.de::9f664264-a546-4bac-be32-38942a638d07" providerId="AD" clId="Web-{4EDD89EC-EDBE-CF0F-15A5-B4E33D130240}" dt="2020-02-03T14:20:18.366" v="376"/>
          <ac:spMkLst>
            <pc:docMk/>
            <pc:sldMk cId="474207362" sldId="285"/>
            <ac:spMk id="7" creationId="{C2CD46C0-C3A6-4472-AC33-75579A9F6998}"/>
          </ac:spMkLst>
        </pc:spChg>
        <pc:spChg chg="del">
          <ac:chgData name="jahnavi-bhaskara.gowri" userId="S::jahnavi-bhaskara.gowri@tu-ilmenau.de::9f664264-a546-4bac-be32-38942a638d07" providerId="AD" clId="Web-{4EDD89EC-EDBE-CF0F-15A5-B4E33D130240}" dt="2020-02-03T14:20:18.366" v="375"/>
          <ac:spMkLst>
            <pc:docMk/>
            <pc:sldMk cId="474207362" sldId="285"/>
            <ac:spMk id="8" creationId="{462D07B3-69BB-4084-94F8-1F6012FA013C}"/>
          </ac:spMkLst>
        </pc:spChg>
        <pc:spChg chg="del">
          <ac:chgData name="jahnavi-bhaskara.gowri" userId="S::jahnavi-bhaskara.gowri@tu-ilmenau.de::9f664264-a546-4bac-be32-38942a638d07" providerId="AD" clId="Web-{4EDD89EC-EDBE-CF0F-15A5-B4E33D130240}" dt="2020-02-03T14:20:18.366" v="374"/>
          <ac:spMkLst>
            <pc:docMk/>
            <pc:sldMk cId="474207362" sldId="285"/>
            <ac:spMk id="9" creationId="{3E8586DB-E8DF-409C-AC98-882202119519}"/>
          </ac:spMkLst>
        </pc:spChg>
        <pc:spChg chg="del">
          <ac:chgData name="jahnavi-bhaskara.gowri" userId="S::jahnavi-bhaskara.gowri@tu-ilmenau.de::9f664264-a546-4bac-be32-38942a638d07" providerId="AD" clId="Web-{4EDD89EC-EDBE-CF0F-15A5-B4E33D130240}" dt="2020-02-03T14:20:18.366" v="373"/>
          <ac:spMkLst>
            <pc:docMk/>
            <pc:sldMk cId="474207362" sldId="285"/>
            <ac:spMk id="10" creationId="{0B53DE13-5C9E-43BF-A8FA-9D2A332FC5F7}"/>
          </ac:spMkLst>
        </pc:spChg>
        <pc:spChg chg="del">
          <ac:chgData name="jahnavi-bhaskara.gowri" userId="S::jahnavi-bhaskara.gowri@tu-ilmenau.de::9f664264-a546-4bac-be32-38942a638d07" providerId="AD" clId="Web-{4EDD89EC-EDBE-CF0F-15A5-B4E33D130240}" dt="2020-02-03T14:20:18.366" v="372"/>
          <ac:spMkLst>
            <pc:docMk/>
            <pc:sldMk cId="474207362" sldId="285"/>
            <ac:spMk id="11" creationId="{04004493-D443-486E-B9BF-DF2B84BFA59E}"/>
          </ac:spMkLst>
        </pc:spChg>
        <pc:spChg chg="del">
          <ac:chgData name="jahnavi-bhaskara.gowri" userId="S::jahnavi-bhaskara.gowri@tu-ilmenau.de::9f664264-a546-4bac-be32-38942a638d07" providerId="AD" clId="Web-{4EDD89EC-EDBE-CF0F-15A5-B4E33D130240}" dt="2020-02-03T14:20:18.366" v="371"/>
          <ac:spMkLst>
            <pc:docMk/>
            <pc:sldMk cId="474207362" sldId="285"/>
            <ac:spMk id="13" creationId="{BA4CC961-ED7B-4B03-9E40-D9A2315589C4}"/>
          </ac:spMkLst>
        </pc:spChg>
        <pc:spChg chg="del">
          <ac:chgData name="jahnavi-bhaskara.gowri" userId="S::jahnavi-bhaskara.gowri@tu-ilmenau.de::9f664264-a546-4bac-be32-38942a638d07" providerId="AD" clId="Web-{4EDD89EC-EDBE-CF0F-15A5-B4E33D130240}" dt="2020-02-03T14:20:18.350" v="369"/>
          <ac:spMkLst>
            <pc:docMk/>
            <pc:sldMk cId="474207362" sldId="285"/>
            <ac:spMk id="15" creationId="{EF1AF270-0B61-415E-BEB8-9F256903D8C2}"/>
          </ac:spMkLst>
        </pc:spChg>
        <pc:spChg chg="del">
          <ac:chgData name="jahnavi-bhaskara.gowri" userId="S::jahnavi-bhaskara.gowri@tu-ilmenau.de::9f664264-a546-4bac-be32-38942a638d07" providerId="AD" clId="Web-{4EDD89EC-EDBE-CF0F-15A5-B4E33D130240}" dt="2020-02-03T14:20:18.350" v="368"/>
          <ac:spMkLst>
            <pc:docMk/>
            <pc:sldMk cId="474207362" sldId="285"/>
            <ac:spMk id="16" creationId="{C2A23BDE-E867-4C6E-8D65-FEABD86B227B}"/>
          </ac:spMkLst>
        </pc:spChg>
        <pc:spChg chg="del">
          <ac:chgData name="jahnavi-bhaskara.gowri" userId="S::jahnavi-bhaskara.gowri@tu-ilmenau.de::9f664264-a546-4bac-be32-38942a638d07" providerId="AD" clId="Web-{4EDD89EC-EDBE-CF0F-15A5-B4E33D130240}" dt="2020-02-03T14:20:18.366" v="370"/>
          <ac:spMkLst>
            <pc:docMk/>
            <pc:sldMk cId="474207362" sldId="285"/>
            <ac:spMk id="41" creationId="{FC424C9C-1EE0-49E9-A66E-0FF09B07988C}"/>
          </ac:spMkLst>
        </pc:spChg>
        <pc:spChg chg="del">
          <ac:chgData name="jahnavi-bhaskara.gowri" userId="S::jahnavi-bhaskara.gowri@tu-ilmenau.de::9f664264-a546-4bac-be32-38942a638d07" providerId="AD" clId="Web-{4EDD89EC-EDBE-CF0F-15A5-B4E33D130240}" dt="2020-02-03T14:20:18.350" v="367"/>
          <ac:spMkLst>
            <pc:docMk/>
            <pc:sldMk cId="474207362" sldId="285"/>
            <ac:spMk id="43" creationId="{C63C1B82-71CD-40C8-A313-E97F60D4A2FE}"/>
          </ac:spMkLst>
        </pc:spChg>
        <pc:spChg chg="del">
          <ac:chgData name="jahnavi-bhaskara.gowri" userId="S::jahnavi-bhaskara.gowri@tu-ilmenau.de::9f664264-a546-4bac-be32-38942a638d07" providerId="AD" clId="Web-{4EDD89EC-EDBE-CF0F-15A5-B4E33D130240}" dt="2020-02-03T14:20:18.350" v="366"/>
          <ac:spMkLst>
            <pc:docMk/>
            <pc:sldMk cId="474207362" sldId="285"/>
            <ac:spMk id="45" creationId="{6A453A46-5D9E-4F99-BB5C-62DEE72385E5}"/>
          </ac:spMkLst>
        </pc:spChg>
      </pc:sldChg>
    </pc:docChg>
  </pc:docChgLst>
  <pc:docChgLst>
    <pc:chgData name="jahnavi-bhaskara.gowri" userId="S::jahnavi-bhaskara.gowri@tu-ilmenau.de::9f664264-a546-4bac-be32-38942a638d07" providerId="AD" clId="Web-{00566C91-75E1-D32C-42E9-6F0D20F02521}"/>
    <pc:docChg chg="addSld delSld modSld">
      <pc:chgData name="jahnavi-bhaskara.gowri" userId="S::jahnavi-bhaskara.gowri@tu-ilmenau.de::9f664264-a546-4bac-be32-38942a638d07" providerId="AD" clId="Web-{00566C91-75E1-D32C-42E9-6F0D20F02521}" dt="2020-01-18T18:56:26.989" v="90"/>
      <pc:docMkLst>
        <pc:docMk/>
      </pc:docMkLst>
      <pc:sldChg chg="addAnim delAnim modAnim">
        <pc:chgData name="jahnavi-bhaskara.gowri" userId="S::jahnavi-bhaskara.gowri@tu-ilmenau.de::9f664264-a546-4bac-be32-38942a638d07" providerId="AD" clId="Web-{00566C91-75E1-D32C-42E9-6F0D20F02521}" dt="2020-01-18T17:53:08.379" v="46"/>
        <pc:sldMkLst>
          <pc:docMk/>
          <pc:sldMk cId="1486370232" sldId="257"/>
        </pc:sldMkLst>
      </pc:sldChg>
      <pc:sldChg chg="addAnim delAnim modAnim">
        <pc:chgData name="jahnavi-bhaskara.gowri" userId="S::jahnavi-bhaskara.gowri@tu-ilmenau.de::9f664264-a546-4bac-be32-38942a638d07" providerId="AD" clId="Web-{00566C91-75E1-D32C-42E9-6F0D20F02521}" dt="2020-01-18T17:54:19.823" v="54"/>
        <pc:sldMkLst>
          <pc:docMk/>
          <pc:sldMk cId="1994282919" sldId="259"/>
        </pc:sldMkLst>
      </pc:sldChg>
      <pc:sldChg chg="addAnim modAnim">
        <pc:chgData name="jahnavi-bhaskara.gowri" userId="S::jahnavi-bhaskara.gowri@tu-ilmenau.de::9f664264-a546-4bac-be32-38942a638d07" providerId="AD" clId="Web-{00566C91-75E1-D32C-42E9-6F0D20F02521}" dt="2020-01-18T17:56:04.793" v="67"/>
        <pc:sldMkLst>
          <pc:docMk/>
          <pc:sldMk cId="1593286050" sldId="260"/>
        </pc:sldMkLst>
      </pc:sldChg>
      <pc:sldChg chg="addAnim delAnim modAnim">
        <pc:chgData name="jahnavi-bhaskara.gowri" userId="S::jahnavi-bhaskara.gowri@tu-ilmenau.de::9f664264-a546-4bac-be32-38942a638d07" providerId="AD" clId="Web-{00566C91-75E1-D32C-42E9-6F0D20F02521}" dt="2020-01-18T18:56:26.989" v="90"/>
        <pc:sldMkLst>
          <pc:docMk/>
          <pc:sldMk cId="2685859454" sldId="261"/>
        </pc:sldMkLst>
      </pc:sldChg>
      <pc:sldChg chg="addAnim modAnim">
        <pc:chgData name="jahnavi-bhaskara.gowri" userId="S::jahnavi-bhaskara.gowri@tu-ilmenau.de::9f664264-a546-4bac-be32-38942a638d07" providerId="AD" clId="Web-{00566C91-75E1-D32C-42E9-6F0D20F02521}" dt="2020-01-18T17:57:05.293" v="77"/>
        <pc:sldMkLst>
          <pc:docMk/>
          <pc:sldMk cId="292151795" sldId="268"/>
        </pc:sldMkLst>
      </pc:sldChg>
      <pc:sldChg chg="addAnim modAnim">
        <pc:chgData name="jahnavi-bhaskara.gowri" userId="S::jahnavi-bhaskara.gowri@tu-ilmenau.de::9f664264-a546-4bac-be32-38942a638d07" providerId="AD" clId="Web-{00566C91-75E1-D32C-42E9-6F0D20F02521}" dt="2020-01-18T17:56:54.168" v="74"/>
        <pc:sldMkLst>
          <pc:docMk/>
          <pc:sldMk cId="3187230751" sldId="270"/>
        </pc:sldMkLst>
      </pc:sldChg>
      <pc:sldChg chg="addAnim modAnim">
        <pc:chgData name="jahnavi-bhaskara.gowri" userId="S::jahnavi-bhaskara.gowri@tu-ilmenau.de::9f664264-a546-4bac-be32-38942a638d07" providerId="AD" clId="Web-{00566C91-75E1-D32C-42E9-6F0D20F02521}" dt="2020-01-18T17:56:32.418" v="68"/>
        <pc:sldMkLst>
          <pc:docMk/>
          <pc:sldMk cId="306132605" sldId="271"/>
        </pc:sldMkLst>
      </pc:sldChg>
      <pc:sldChg chg="modSp">
        <pc:chgData name="jahnavi-bhaskara.gowri" userId="S::jahnavi-bhaskara.gowri@tu-ilmenau.de::9f664264-a546-4bac-be32-38942a638d07" providerId="AD" clId="Web-{00566C91-75E1-D32C-42E9-6F0D20F02521}" dt="2020-01-18T17:49:36.535" v="33" actId="20577"/>
        <pc:sldMkLst>
          <pc:docMk/>
          <pc:sldMk cId="905309098" sldId="273"/>
        </pc:sldMkLst>
        <pc:spChg chg="mod">
          <ac:chgData name="jahnavi-bhaskara.gowri" userId="S::jahnavi-bhaskara.gowri@tu-ilmenau.de::9f664264-a546-4bac-be32-38942a638d07" providerId="AD" clId="Web-{00566C91-75E1-D32C-42E9-6F0D20F02521}" dt="2020-01-18T17:49:36.535" v="33" actId="20577"/>
          <ac:spMkLst>
            <pc:docMk/>
            <pc:sldMk cId="905309098" sldId="273"/>
            <ac:spMk id="3" creationId="{56577BB9-8156-420A-94FD-D4C956B47CF5}"/>
          </ac:spMkLst>
        </pc:spChg>
      </pc:sldChg>
      <pc:sldChg chg="addAnim modAnim">
        <pc:chgData name="jahnavi-bhaskara.gowri" userId="S::jahnavi-bhaskara.gowri@tu-ilmenau.de::9f664264-a546-4bac-be32-38942a638d07" providerId="AD" clId="Web-{00566C91-75E1-D32C-42E9-6F0D20F02521}" dt="2020-01-18T17:56:45.418" v="71"/>
        <pc:sldMkLst>
          <pc:docMk/>
          <pc:sldMk cId="59378541" sldId="278"/>
        </pc:sldMkLst>
      </pc:sldChg>
      <pc:sldChg chg="modSp new del addAnim modAnim">
        <pc:chgData name="jahnavi-bhaskara.gowri" userId="S::jahnavi-bhaskara.gowri@tu-ilmenau.de::9f664264-a546-4bac-be32-38942a638d07" providerId="AD" clId="Web-{00566C91-75E1-D32C-42E9-6F0D20F02521}" dt="2020-01-18T17:37:20.175" v="25"/>
        <pc:sldMkLst>
          <pc:docMk/>
          <pc:sldMk cId="1544795490" sldId="279"/>
        </pc:sldMkLst>
        <pc:spChg chg="mod">
          <ac:chgData name="jahnavi-bhaskara.gowri" userId="S::jahnavi-bhaskara.gowri@tu-ilmenau.de::9f664264-a546-4bac-be32-38942a638d07" providerId="AD" clId="Web-{00566C91-75E1-D32C-42E9-6F0D20F02521}" dt="2020-01-18T17:36:22.706" v="13" actId="20577"/>
          <ac:spMkLst>
            <pc:docMk/>
            <pc:sldMk cId="1544795490" sldId="279"/>
            <ac:spMk id="2" creationId="{02032260-FEBC-4D2A-B17A-FC9A6BC8AAAF}"/>
          </ac:spMkLst>
        </pc:spChg>
        <pc:spChg chg="mod">
          <ac:chgData name="jahnavi-bhaskara.gowri" userId="S::jahnavi-bhaskara.gowri@tu-ilmenau.de::9f664264-a546-4bac-be32-38942a638d07" providerId="AD" clId="Web-{00566C91-75E1-D32C-42E9-6F0D20F02521}" dt="2020-01-18T17:36:41.769" v="18" actId="20577"/>
          <ac:spMkLst>
            <pc:docMk/>
            <pc:sldMk cId="1544795490" sldId="279"/>
            <ac:spMk id="3" creationId="{19CE0736-817C-4EFC-838B-262F7A92C045}"/>
          </ac:spMkLst>
        </pc:spChg>
      </pc:sldChg>
    </pc:docChg>
  </pc:docChgLst>
  <pc:docChgLst>
    <pc:chgData name="jahnavi-bhaskara.gowri" userId="S::jahnavi-bhaskara.gowri@tu-ilmenau.de::9f664264-a546-4bac-be32-38942a638d07" providerId="AD" clId="Web-{7EC98573-1287-3F5B-561F-8369A82C6B40}"/>
    <pc:docChg chg="delSld modSld sldOrd addMainMaster delMainMaster">
      <pc:chgData name="jahnavi-bhaskara.gowri" userId="S::jahnavi-bhaskara.gowri@tu-ilmenau.de::9f664264-a546-4bac-be32-38942a638d07" providerId="AD" clId="Web-{7EC98573-1287-3F5B-561F-8369A82C6B40}" dt="2020-01-16T18:44:08.451" v="462"/>
      <pc:docMkLst>
        <pc:docMk/>
      </pc:docMkLst>
      <pc:sldChg chg="addSp delSp modSp mod setBg modClrScheme setClrOvrMap delDesignElem chgLayout">
        <pc:chgData name="jahnavi-bhaskara.gowri" userId="S::jahnavi-bhaskara.gowri@tu-ilmenau.de::9f664264-a546-4bac-be32-38942a638d07" providerId="AD" clId="Web-{7EC98573-1287-3F5B-561F-8369A82C6B40}" dt="2020-01-16T17:33:08.325" v="201" actId="20577"/>
        <pc:sldMkLst>
          <pc:docMk/>
          <pc:sldMk cId="673953554" sldId="256"/>
        </pc:sldMkLst>
        <pc:spChg chg="mod ord">
          <ac:chgData name="jahnavi-bhaskara.gowri" userId="S::jahnavi-bhaskara.gowri@tu-ilmenau.de::9f664264-a546-4bac-be32-38942a638d07" providerId="AD" clId="Web-{7EC98573-1287-3F5B-561F-8369A82C6B40}" dt="2020-01-16T17:27:25.214" v="51" actId="1076"/>
          <ac:spMkLst>
            <pc:docMk/>
            <pc:sldMk cId="673953554" sldId="256"/>
            <ac:spMk id="2" creationId="{6166A3DC-86B5-4D74-9B9F-D0DA33902595}"/>
          </ac:spMkLst>
        </pc:spChg>
        <pc:spChg chg="mod ord">
          <ac:chgData name="jahnavi-bhaskara.gowri" userId="S::jahnavi-bhaskara.gowri@tu-ilmenau.de::9f664264-a546-4bac-be32-38942a638d07" providerId="AD" clId="Web-{7EC98573-1287-3F5B-561F-8369A82C6B40}" dt="2020-01-16T17:33:08.325" v="201" actId="20577"/>
          <ac:spMkLst>
            <pc:docMk/>
            <pc:sldMk cId="673953554" sldId="256"/>
            <ac:spMk id="3" creationId="{47020A99-9B12-462E-816D-1ACEFEF13D02}"/>
          </ac:spMkLst>
        </pc:spChg>
        <pc:spChg chg="mod ord">
          <ac:chgData name="jahnavi-bhaskara.gowri" userId="S::jahnavi-bhaskara.gowri@tu-ilmenau.de::9f664264-a546-4bac-be32-38942a638d07" providerId="AD" clId="Web-{7EC98573-1287-3F5B-561F-8369A82C6B40}" dt="2020-01-16T17:27:09.730" v="49"/>
          <ac:spMkLst>
            <pc:docMk/>
            <pc:sldMk cId="673953554" sldId="256"/>
            <ac:spMk id="4" creationId="{07E116C5-1D4E-4CEC-A3E1-44B895E1B02C}"/>
          </ac:spMkLst>
        </pc:spChg>
        <pc:spChg chg="mod ord">
          <ac:chgData name="jahnavi-bhaskara.gowri" userId="S::jahnavi-bhaskara.gowri@tu-ilmenau.de::9f664264-a546-4bac-be32-38942a638d07" providerId="AD" clId="Web-{7EC98573-1287-3F5B-561F-8369A82C6B40}" dt="2020-01-16T17:27:09.730" v="49"/>
          <ac:spMkLst>
            <pc:docMk/>
            <pc:sldMk cId="673953554" sldId="256"/>
            <ac:spMk id="5" creationId="{DA50E7C6-8716-4C8B-8CEB-2CE7FBC54667}"/>
          </ac:spMkLst>
        </pc:spChg>
        <pc:spChg chg="add">
          <ac:chgData name="jahnavi-bhaskara.gowri" userId="S::jahnavi-bhaskara.gowri@tu-ilmenau.de::9f664264-a546-4bac-be32-38942a638d07" providerId="AD" clId="Web-{7EC98573-1287-3F5B-561F-8369A82C6B40}" dt="2020-01-16T17:27:09.730" v="49"/>
          <ac:spMkLst>
            <pc:docMk/>
            <pc:sldMk cId="673953554" sldId="256"/>
            <ac:spMk id="8" creationId="{1DB7C82F-AB7E-4F0C-B829-FA1B9C415180}"/>
          </ac:spMkLst>
        </pc:spChg>
        <pc:spChg chg="add del mod">
          <ac:chgData name="jahnavi-bhaskara.gowri" userId="S::jahnavi-bhaskara.gowri@tu-ilmenau.de::9f664264-a546-4bac-be32-38942a638d07" providerId="AD" clId="Web-{7EC98573-1287-3F5B-561F-8369A82C6B40}" dt="2020-01-16T17:26:35.308" v="41"/>
          <ac:spMkLst>
            <pc:docMk/>
            <pc:sldMk cId="673953554" sldId="256"/>
            <ac:spMk id="9" creationId="{3119E74E-2609-4DB0-88B1-9FC7F489796D}"/>
          </ac:spMkLst>
        </pc:spChg>
        <pc:spChg chg="add del">
          <ac:chgData name="jahnavi-bhaskara.gowri" userId="S::jahnavi-bhaskara.gowri@tu-ilmenau.de::9f664264-a546-4bac-be32-38942a638d07" providerId="AD" clId="Web-{7EC98573-1287-3F5B-561F-8369A82C6B40}" dt="2020-01-16T17:26:44.605" v="46"/>
          <ac:spMkLst>
            <pc:docMk/>
            <pc:sldMk cId="673953554" sldId="256"/>
            <ac:spMk id="11" creationId="{F64080D6-34DE-4277-97CC-2FB3812846DA}"/>
          </ac:spMkLst>
        </pc:spChg>
        <pc:spChg chg="add del mod">
          <ac:chgData name="jahnavi-bhaskara.gowri" userId="S::jahnavi-bhaskara.gowri@tu-ilmenau.de::9f664264-a546-4bac-be32-38942a638d07" providerId="AD" clId="Web-{7EC98573-1287-3F5B-561F-8369A82C6B40}" dt="2020-01-16T17:26:28.308" v="34"/>
          <ac:spMkLst>
            <pc:docMk/>
            <pc:sldMk cId="673953554" sldId="256"/>
            <ac:spMk id="14" creationId="{F5C7D428-3993-40C9-A4C0-FBAB9B7874F2}"/>
          </ac:spMkLst>
        </pc:spChg>
        <pc:picChg chg="add del mod">
          <ac:chgData name="jahnavi-bhaskara.gowri" userId="S::jahnavi-bhaskara.gowri@tu-ilmenau.de::9f664264-a546-4bac-be32-38942a638d07" providerId="AD" clId="Web-{7EC98573-1287-3F5B-561F-8369A82C6B40}" dt="2020-01-16T17:26:35.323" v="42"/>
          <ac:picMkLst>
            <pc:docMk/>
            <pc:sldMk cId="673953554" sldId="256"/>
            <ac:picMk id="6" creationId="{D14486BC-8B35-4A47-B867-3904CC4C22D6}"/>
          </ac:picMkLst>
        </pc:picChg>
        <pc:picChg chg="add del">
          <ac:chgData name="jahnavi-bhaskara.gowri" userId="S::jahnavi-bhaskara.gowri@tu-ilmenau.de::9f664264-a546-4bac-be32-38942a638d07" providerId="AD" clId="Web-{7EC98573-1287-3F5B-561F-8369A82C6B40}" dt="2020-01-16T17:26:44.605" v="46"/>
          <ac:picMkLst>
            <pc:docMk/>
            <pc:sldMk cId="673953554" sldId="256"/>
            <ac:picMk id="7" creationId="{2FF70BE0-816E-4E14-897D-AD000D09711C}"/>
          </ac:picMkLst>
        </pc:picChg>
        <pc:picChg chg="add">
          <ac:chgData name="jahnavi-bhaskara.gowri" userId="S::jahnavi-bhaskara.gowri@tu-ilmenau.de::9f664264-a546-4bac-be32-38942a638d07" providerId="AD" clId="Web-{7EC98573-1287-3F5B-561F-8369A82C6B40}" dt="2020-01-16T17:27:09.730" v="49"/>
          <ac:picMkLst>
            <pc:docMk/>
            <pc:sldMk cId="673953554" sldId="256"/>
            <ac:picMk id="10" creationId="{72AD277E-3F7B-4C92-BA5F-F5BC7C30F846}"/>
          </ac:picMkLst>
        </pc:picChg>
        <pc:picChg chg="add del mod">
          <ac:chgData name="jahnavi-bhaskara.gowri" userId="S::jahnavi-bhaskara.gowri@tu-ilmenau.de::9f664264-a546-4bac-be32-38942a638d07" providerId="AD" clId="Web-{7EC98573-1287-3F5B-561F-8369A82C6B40}" dt="2020-01-16T17:26:28.323" v="35"/>
          <ac:picMkLst>
            <pc:docMk/>
            <pc:sldMk cId="673953554" sldId="256"/>
            <ac:picMk id="12" creationId="{E214C36A-BCA4-4DF4-B61A-8B82F371B0F6}"/>
          </ac:picMkLst>
        </pc:picChg>
      </pc:sldChg>
      <pc:sldChg chg="addSp delSp modSp mod setBg modClrScheme chgLayout">
        <pc:chgData name="jahnavi-bhaskara.gowri" userId="S::jahnavi-bhaskara.gowri@tu-ilmenau.de::9f664264-a546-4bac-be32-38942a638d07" providerId="AD" clId="Web-{7EC98573-1287-3F5B-561F-8369A82C6B40}" dt="2020-01-16T17:53:03.545" v="311"/>
        <pc:sldMkLst>
          <pc:docMk/>
          <pc:sldMk cId="1486370232" sldId="257"/>
        </pc:sldMkLst>
        <pc:spChg chg="mod ord">
          <ac:chgData name="jahnavi-bhaskara.gowri" userId="S::jahnavi-bhaskara.gowri@tu-ilmenau.de::9f664264-a546-4bac-be32-38942a638d07" providerId="AD" clId="Web-{7EC98573-1287-3F5B-561F-8369A82C6B40}" dt="2020-01-16T17:42:09.919" v="262"/>
          <ac:spMkLst>
            <pc:docMk/>
            <pc:sldMk cId="1486370232" sldId="257"/>
            <ac:spMk id="2" creationId="{868B2A89-4DA6-4E04-A6C7-3F9C08B7677F}"/>
          </ac:spMkLst>
        </pc:spChg>
        <pc:spChg chg="del mod ord">
          <ac:chgData name="jahnavi-bhaskara.gowri" userId="S::jahnavi-bhaskara.gowri@tu-ilmenau.de::9f664264-a546-4bac-be32-38942a638d07" providerId="AD" clId="Web-{7EC98573-1287-3F5B-561F-8369A82C6B40}" dt="2020-01-16T17:35:16.981" v="203"/>
          <ac:spMkLst>
            <pc:docMk/>
            <pc:sldMk cId="1486370232" sldId="257"/>
            <ac:spMk id="3" creationId="{000D5C56-5E5E-443C-A636-B199415AB592}"/>
          </ac:spMkLst>
        </pc:spChg>
        <pc:spChg chg="mod ord">
          <ac:chgData name="jahnavi-bhaskara.gowri" userId="S::jahnavi-bhaskara.gowri@tu-ilmenau.de::9f664264-a546-4bac-be32-38942a638d07" providerId="AD" clId="Web-{7EC98573-1287-3F5B-561F-8369A82C6B40}" dt="2020-01-16T17:42:09.919" v="262"/>
          <ac:spMkLst>
            <pc:docMk/>
            <pc:sldMk cId="1486370232" sldId="257"/>
            <ac:spMk id="4" creationId="{375E61CA-DFD6-4AAA-9B2F-8AD71FC37D3C}"/>
          </ac:spMkLst>
        </pc:spChg>
        <pc:spChg chg="mod ord">
          <ac:chgData name="jahnavi-bhaskara.gowri" userId="S::jahnavi-bhaskara.gowri@tu-ilmenau.de::9f664264-a546-4bac-be32-38942a638d07" providerId="AD" clId="Web-{7EC98573-1287-3F5B-561F-8369A82C6B40}" dt="2020-01-16T17:42:09.919" v="262"/>
          <ac:spMkLst>
            <pc:docMk/>
            <pc:sldMk cId="1486370232" sldId="257"/>
            <ac:spMk id="5" creationId="{5A863598-F8CC-4E1A-AAF2-5C5142392E6B}"/>
          </ac:spMkLst>
        </pc:spChg>
        <pc:spChg chg="add del">
          <ac:chgData name="jahnavi-bhaskara.gowri" userId="S::jahnavi-bhaskara.gowri@tu-ilmenau.de::9f664264-a546-4bac-be32-38942a638d07" providerId="AD" clId="Web-{7EC98573-1287-3F5B-561F-8369A82C6B40}" dt="2020-01-16T17:42:09.919" v="262"/>
          <ac:spMkLst>
            <pc:docMk/>
            <pc:sldMk cId="1486370232" sldId="257"/>
            <ac:spMk id="12" creationId="{46C2E80F-49A6-4372-B103-219D417A55ED}"/>
          </ac:spMkLst>
        </pc:spChg>
        <pc:spChg chg="add del">
          <ac:chgData name="jahnavi-bhaskara.gowri" userId="S::jahnavi-bhaskara.gowri@tu-ilmenau.de::9f664264-a546-4bac-be32-38942a638d07" providerId="AD" clId="Web-{7EC98573-1287-3F5B-561F-8369A82C6B40}" dt="2020-01-16T17:52:47.311" v="309"/>
          <ac:spMkLst>
            <pc:docMk/>
            <pc:sldMk cId="1486370232" sldId="257"/>
            <ac:spMk id="17" creationId="{42A5316D-ED2F-4F89-B4B4-8D9240B1A348}"/>
          </ac:spMkLst>
        </pc:spChg>
        <pc:spChg chg="add">
          <ac:chgData name="jahnavi-bhaskara.gowri" userId="S::jahnavi-bhaskara.gowri@tu-ilmenau.de::9f664264-a546-4bac-be32-38942a638d07" providerId="AD" clId="Web-{7EC98573-1287-3F5B-561F-8369A82C6B40}" dt="2020-01-16T17:52:47.311" v="309"/>
          <ac:spMkLst>
            <pc:docMk/>
            <pc:sldMk cId="1486370232" sldId="257"/>
            <ac:spMk id="22" creationId="{42A5316D-ED2F-4F89-B4B4-8D9240B1A348}"/>
          </ac:spMkLst>
        </pc:spChg>
        <pc:graphicFrameChg chg="add mod modGraphic">
          <ac:chgData name="jahnavi-bhaskara.gowri" userId="S::jahnavi-bhaskara.gowri@tu-ilmenau.de::9f664264-a546-4bac-be32-38942a638d07" providerId="AD" clId="Web-{7EC98573-1287-3F5B-561F-8369A82C6B40}" dt="2020-01-16T17:52:47.311" v="309"/>
          <ac:graphicFrameMkLst>
            <pc:docMk/>
            <pc:sldMk cId="1486370232" sldId="257"/>
            <ac:graphicFrameMk id="7" creationId="{64E5AE1F-57BC-4C8B-BF04-E2536E4AF7D7}"/>
          </ac:graphicFrameMkLst>
        </pc:graphicFrameChg>
        <pc:picChg chg="add del mod">
          <ac:chgData name="jahnavi-bhaskara.gowri" userId="S::jahnavi-bhaskara.gowri@tu-ilmenau.de::9f664264-a546-4bac-be32-38942a638d07" providerId="AD" clId="Web-{7EC98573-1287-3F5B-561F-8369A82C6B40}" dt="2020-01-16T17:44:08.779" v="266"/>
          <ac:picMkLst>
            <pc:docMk/>
            <pc:sldMk cId="1486370232" sldId="257"/>
            <ac:picMk id="675" creationId="{3F1CD2F8-ADC7-42C4-A2AD-7921A1592909}"/>
          </ac:picMkLst>
        </pc:picChg>
        <pc:picChg chg="add del mod">
          <ac:chgData name="jahnavi-bhaskara.gowri" userId="S::jahnavi-bhaskara.gowri@tu-ilmenau.de::9f664264-a546-4bac-be32-38942a638d07" providerId="AD" clId="Web-{7EC98573-1287-3F5B-561F-8369A82C6B40}" dt="2020-01-16T17:44:38.060" v="268"/>
          <ac:picMkLst>
            <pc:docMk/>
            <pc:sldMk cId="1486370232" sldId="257"/>
            <ac:picMk id="707" creationId="{693C941E-FA4F-4C8C-AFCB-1073DB2820F0}"/>
          </ac:picMkLst>
        </pc:picChg>
        <pc:picChg chg="add del mod">
          <ac:chgData name="jahnavi-bhaskara.gowri" userId="S::jahnavi-bhaskara.gowri@tu-ilmenau.de::9f664264-a546-4bac-be32-38942a638d07" providerId="AD" clId="Web-{7EC98573-1287-3F5B-561F-8369A82C6B40}" dt="2020-01-16T17:51:10.358" v="302"/>
          <ac:picMkLst>
            <pc:docMk/>
            <pc:sldMk cId="1486370232" sldId="257"/>
            <ac:picMk id="729" creationId="{50D2E6C8-837F-45CC-99E3-BEA33E2CD6BF}"/>
          </ac:picMkLst>
        </pc:picChg>
        <pc:picChg chg="add del mod">
          <ac:chgData name="jahnavi-bhaskara.gowri" userId="S::jahnavi-bhaskara.gowri@tu-ilmenau.de::9f664264-a546-4bac-be32-38942a638d07" providerId="AD" clId="Web-{7EC98573-1287-3F5B-561F-8369A82C6B40}" dt="2020-01-16T17:51:43.842" v="304"/>
          <ac:picMkLst>
            <pc:docMk/>
            <pc:sldMk cId="1486370232" sldId="257"/>
            <ac:picMk id="741" creationId="{59A4FE63-69F7-4781-A990-0FB26A97A2DD}"/>
          </ac:picMkLst>
        </pc:picChg>
        <pc:picChg chg="add del mod">
          <ac:chgData name="jahnavi-bhaskara.gowri" userId="S::jahnavi-bhaskara.gowri@tu-ilmenau.de::9f664264-a546-4bac-be32-38942a638d07" providerId="AD" clId="Web-{7EC98573-1287-3F5B-561F-8369A82C6B40}" dt="2020-01-16T17:52:16.201" v="308"/>
          <ac:picMkLst>
            <pc:docMk/>
            <pc:sldMk cId="1486370232" sldId="257"/>
            <ac:picMk id="763" creationId="{F4CB7A6C-0760-4E59-B415-750EB58AE248}"/>
          </ac:picMkLst>
        </pc:picChg>
        <pc:picChg chg="add del mod">
          <ac:chgData name="jahnavi-bhaskara.gowri" userId="S::jahnavi-bhaskara.gowri@tu-ilmenau.de::9f664264-a546-4bac-be32-38942a638d07" providerId="AD" clId="Web-{7EC98573-1287-3F5B-561F-8369A82C6B40}" dt="2020-01-16T17:53:03.545" v="311"/>
          <ac:picMkLst>
            <pc:docMk/>
            <pc:sldMk cId="1486370232" sldId="257"/>
            <ac:picMk id="792" creationId="{46D21D7C-64B0-4A75-989A-D1B0B28AFB1A}"/>
          </ac:picMkLst>
        </pc:picChg>
      </pc:sldChg>
      <pc:sldChg chg="modSp del mod modClrScheme chgLayout">
        <pc:chgData name="jahnavi-bhaskara.gowri" userId="S::jahnavi-bhaskara.gowri@tu-ilmenau.de::9f664264-a546-4bac-be32-38942a638d07" providerId="AD" clId="Web-{7EC98573-1287-3F5B-561F-8369A82C6B40}" dt="2020-01-16T18:44:03.389" v="461"/>
        <pc:sldMkLst>
          <pc:docMk/>
          <pc:sldMk cId="3203144391" sldId="258"/>
        </pc:sldMkLst>
        <pc:spChg chg="mod ord">
          <ac:chgData name="jahnavi-bhaskara.gowri" userId="S::jahnavi-bhaskara.gowri@tu-ilmenau.de::9f664264-a546-4bac-be32-38942a638d07" providerId="AD" clId="Web-{7EC98573-1287-3F5B-561F-8369A82C6B40}" dt="2020-01-16T17:26:53.339" v="48"/>
          <ac:spMkLst>
            <pc:docMk/>
            <pc:sldMk cId="3203144391" sldId="258"/>
            <ac:spMk id="2" creationId="{23ED65A0-EBA8-4702-B9B3-03195F6E839F}"/>
          </ac:spMkLst>
        </pc:spChg>
        <pc:spChg chg="mod ord">
          <ac:chgData name="jahnavi-bhaskara.gowri" userId="S::jahnavi-bhaskara.gowri@tu-ilmenau.de::9f664264-a546-4bac-be32-38942a638d07" providerId="AD" clId="Web-{7EC98573-1287-3F5B-561F-8369A82C6B40}" dt="2020-01-16T17:26:53.339" v="48"/>
          <ac:spMkLst>
            <pc:docMk/>
            <pc:sldMk cId="3203144391" sldId="258"/>
            <ac:spMk id="3" creationId="{2B74E50A-957C-4481-A7BE-13E9500CFE07}"/>
          </ac:spMkLst>
        </pc:spChg>
        <pc:spChg chg="mod ord">
          <ac:chgData name="jahnavi-bhaskara.gowri" userId="S::jahnavi-bhaskara.gowri@tu-ilmenau.de::9f664264-a546-4bac-be32-38942a638d07" providerId="AD" clId="Web-{7EC98573-1287-3F5B-561F-8369A82C6B40}" dt="2020-01-16T17:26:53.339" v="48"/>
          <ac:spMkLst>
            <pc:docMk/>
            <pc:sldMk cId="3203144391" sldId="258"/>
            <ac:spMk id="4" creationId="{4707DAAD-6043-47E5-A3E3-C2CE9A6544DF}"/>
          </ac:spMkLst>
        </pc:spChg>
        <pc:spChg chg="mod ord">
          <ac:chgData name="jahnavi-bhaskara.gowri" userId="S::jahnavi-bhaskara.gowri@tu-ilmenau.de::9f664264-a546-4bac-be32-38942a638d07" providerId="AD" clId="Web-{7EC98573-1287-3F5B-561F-8369A82C6B40}" dt="2020-01-16T17:26:53.339" v="48"/>
          <ac:spMkLst>
            <pc:docMk/>
            <pc:sldMk cId="3203144391" sldId="258"/>
            <ac:spMk id="5" creationId="{0CF68245-FF07-4FE5-B8B4-8738AFDC73FA}"/>
          </ac:spMkLst>
        </pc:spChg>
      </pc:sldChg>
      <pc:sldChg chg="addSp delSp modSp mod setBg modClrScheme chgLayout">
        <pc:chgData name="jahnavi-bhaskara.gowri" userId="S::jahnavi-bhaskara.gowri@tu-ilmenau.de::9f664264-a546-4bac-be32-38942a638d07" providerId="AD" clId="Web-{7EC98573-1287-3F5B-561F-8369A82C6B40}" dt="2020-01-16T17:46:06.857" v="279"/>
        <pc:sldMkLst>
          <pc:docMk/>
          <pc:sldMk cId="1994282919" sldId="259"/>
        </pc:sldMkLst>
        <pc:spChg chg="mod ord">
          <ac:chgData name="jahnavi-bhaskara.gowri" userId="S::jahnavi-bhaskara.gowri@tu-ilmenau.de::9f664264-a546-4bac-be32-38942a638d07" providerId="AD" clId="Web-{7EC98573-1287-3F5B-561F-8369A82C6B40}" dt="2020-01-16T17:45:24.873" v="269"/>
          <ac:spMkLst>
            <pc:docMk/>
            <pc:sldMk cId="1994282919" sldId="259"/>
            <ac:spMk id="2" creationId="{81A9B063-2AA3-41D8-8499-B335704E771E}"/>
          </ac:spMkLst>
        </pc:spChg>
        <pc:spChg chg="del mod ord">
          <ac:chgData name="jahnavi-bhaskara.gowri" userId="S::jahnavi-bhaskara.gowri@tu-ilmenau.de::9f664264-a546-4bac-be32-38942a638d07" providerId="AD" clId="Web-{7EC98573-1287-3F5B-561F-8369A82C6B40}" dt="2020-01-16T17:45:24.873" v="269"/>
          <ac:spMkLst>
            <pc:docMk/>
            <pc:sldMk cId="1994282919" sldId="259"/>
            <ac:spMk id="3" creationId="{A5E5A42A-AC8D-44B2-8FAB-253AA0A61912}"/>
          </ac:spMkLst>
        </pc:spChg>
        <pc:spChg chg="mod ord">
          <ac:chgData name="jahnavi-bhaskara.gowri" userId="S::jahnavi-bhaskara.gowri@tu-ilmenau.de::9f664264-a546-4bac-be32-38942a638d07" providerId="AD" clId="Web-{7EC98573-1287-3F5B-561F-8369A82C6B40}" dt="2020-01-16T17:45:24.873" v="269"/>
          <ac:spMkLst>
            <pc:docMk/>
            <pc:sldMk cId="1994282919" sldId="259"/>
            <ac:spMk id="4" creationId="{CCEC7A56-196B-4CAB-A5A9-D0C15DEFD683}"/>
          </ac:spMkLst>
        </pc:spChg>
        <pc:spChg chg="mod ord">
          <ac:chgData name="jahnavi-bhaskara.gowri" userId="S::jahnavi-bhaskara.gowri@tu-ilmenau.de::9f664264-a546-4bac-be32-38942a638d07" providerId="AD" clId="Web-{7EC98573-1287-3F5B-561F-8369A82C6B40}" dt="2020-01-16T17:45:24.873" v="269"/>
          <ac:spMkLst>
            <pc:docMk/>
            <pc:sldMk cId="1994282919" sldId="259"/>
            <ac:spMk id="5" creationId="{AF906218-C7C0-48B3-AFC3-F6985E2FDC6C}"/>
          </ac:spMkLst>
        </pc:spChg>
        <pc:spChg chg="add del">
          <ac:chgData name="jahnavi-bhaskara.gowri" userId="S::jahnavi-bhaskara.gowri@tu-ilmenau.de::9f664264-a546-4bac-be32-38942a638d07" providerId="AD" clId="Web-{7EC98573-1287-3F5B-561F-8369A82C6B40}" dt="2020-01-16T17:46:06.857" v="279"/>
          <ac:spMkLst>
            <pc:docMk/>
            <pc:sldMk cId="1994282919" sldId="259"/>
            <ac:spMk id="12" creationId="{42A5316D-ED2F-4F89-B4B4-8D9240B1A348}"/>
          </ac:spMkLst>
        </pc:spChg>
        <pc:spChg chg="add">
          <ac:chgData name="jahnavi-bhaskara.gowri" userId="S::jahnavi-bhaskara.gowri@tu-ilmenau.de::9f664264-a546-4bac-be32-38942a638d07" providerId="AD" clId="Web-{7EC98573-1287-3F5B-561F-8369A82C6B40}" dt="2020-01-16T17:46:06.857" v="279"/>
          <ac:spMkLst>
            <pc:docMk/>
            <pc:sldMk cId="1994282919" sldId="259"/>
            <ac:spMk id="17" creationId="{42A5316D-ED2F-4F89-B4B4-8D9240B1A348}"/>
          </ac:spMkLst>
        </pc:spChg>
        <pc:graphicFrameChg chg="add mod modGraphic">
          <ac:chgData name="jahnavi-bhaskara.gowri" userId="S::jahnavi-bhaskara.gowri@tu-ilmenau.de::9f664264-a546-4bac-be32-38942a638d07" providerId="AD" clId="Web-{7EC98573-1287-3F5B-561F-8369A82C6B40}" dt="2020-01-16T17:46:06.857" v="279"/>
          <ac:graphicFrameMkLst>
            <pc:docMk/>
            <pc:sldMk cId="1994282919" sldId="259"/>
            <ac:graphicFrameMk id="7" creationId="{8D895E4F-6343-4521-9F00-42E4897DF7F9}"/>
          </ac:graphicFrameMkLst>
        </pc:graphicFrameChg>
      </pc:sldChg>
      <pc:sldChg chg="modSp mod modClrScheme chgLayout">
        <pc:chgData name="jahnavi-bhaskara.gowri" userId="S::jahnavi-bhaskara.gowri@tu-ilmenau.de::9f664264-a546-4bac-be32-38942a638d07" providerId="AD" clId="Web-{7EC98573-1287-3F5B-561F-8369A82C6B40}" dt="2020-01-16T17:26:53.339" v="48"/>
        <pc:sldMkLst>
          <pc:docMk/>
          <pc:sldMk cId="1593286050" sldId="260"/>
        </pc:sldMkLst>
        <pc:spChg chg="mod ord">
          <ac:chgData name="jahnavi-bhaskara.gowri" userId="S::jahnavi-bhaskara.gowri@tu-ilmenau.de::9f664264-a546-4bac-be32-38942a638d07" providerId="AD" clId="Web-{7EC98573-1287-3F5B-561F-8369A82C6B40}" dt="2020-01-16T17:26:53.339" v="48"/>
          <ac:spMkLst>
            <pc:docMk/>
            <pc:sldMk cId="1593286050" sldId="260"/>
            <ac:spMk id="2" creationId="{7C79895C-F33D-4C51-9FFD-ECE4084FE0E7}"/>
          </ac:spMkLst>
        </pc:spChg>
        <pc:spChg chg="mod ord">
          <ac:chgData name="jahnavi-bhaskara.gowri" userId="S::jahnavi-bhaskara.gowri@tu-ilmenau.de::9f664264-a546-4bac-be32-38942a638d07" providerId="AD" clId="Web-{7EC98573-1287-3F5B-561F-8369A82C6B40}" dt="2020-01-16T17:26:53.339" v="48"/>
          <ac:spMkLst>
            <pc:docMk/>
            <pc:sldMk cId="1593286050" sldId="260"/>
            <ac:spMk id="3" creationId="{9905EC50-EF56-4922-B514-CE19A8DBAE45}"/>
          </ac:spMkLst>
        </pc:spChg>
        <pc:spChg chg="mod ord">
          <ac:chgData name="jahnavi-bhaskara.gowri" userId="S::jahnavi-bhaskara.gowri@tu-ilmenau.de::9f664264-a546-4bac-be32-38942a638d07" providerId="AD" clId="Web-{7EC98573-1287-3F5B-561F-8369A82C6B40}" dt="2020-01-16T17:26:53.339" v="48"/>
          <ac:spMkLst>
            <pc:docMk/>
            <pc:sldMk cId="1593286050" sldId="260"/>
            <ac:spMk id="4" creationId="{8FF54C4B-E21D-4FFB-85B9-2DBA78C6E92D}"/>
          </ac:spMkLst>
        </pc:spChg>
        <pc:spChg chg="mod ord">
          <ac:chgData name="jahnavi-bhaskara.gowri" userId="S::jahnavi-bhaskara.gowri@tu-ilmenau.de::9f664264-a546-4bac-be32-38942a638d07" providerId="AD" clId="Web-{7EC98573-1287-3F5B-561F-8369A82C6B40}" dt="2020-01-16T17:26:53.339" v="48"/>
          <ac:spMkLst>
            <pc:docMk/>
            <pc:sldMk cId="1593286050" sldId="260"/>
            <ac:spMk id="5" creationId="{3F4A75AE-EBB8-441A-93F7-AB5596CE9E40}"/>
          </ac:spMkLst>
        </pc:spChg>
      </pc:sldChg>
      <pc:sldChg chg="addSp delSp modSp mod setBg modClrScheme chgLayout">
        <pc:chgData name="jahnavi-bhaskara.gowri" userId="S::jahnavi-bhaskara.gowri@tu-ilmenau.de::9f664264-a546-4bac-be32-38942a638d07" providerId="AD" clId="Web-{7EC98573-1287-3F5B-561F-8369A82C6B40}" dt="2020-01-16T17:47:08.529" v="292" actId="20577"/>
        <pc:sldMkLst>
          <pc:docMk/>
          <pc:sldMk cId="2685859454" sldId="261"/>
        </pc:sldMkLst>
        <pc:spChg chg="mod ord">
          <ac:chgData name="jahnavi-bhaskara.gowri" userId="S::jahnavi-bhaskara.gowri@tu-ilmenau.de::9f664264-a546-4bac-be32-38942a638d07" providerId="AD" clId="Web-{7EC98573-1287-3F5B-561F-8369A82C6B40}" dt="2020-01-16T17:46:25.920" v="280"/>
          <ac:spMkLst>
            <pc:docMk/>
            <pc:sldMk cId="2685859454" sldId="261"/>
            <ac:spMk id="2" creationId="{2FA0AD7F-4EE0-4EBE-B653-E88AE68FE358}"/>
          </ac:spMkLst>
        </pc:spChg>
        <pc:spChg chg="del mod ord">
          <ac:chgData name="jahnavi-bhaskara.gowri" userId="S::jahnavi-bhaskara.gowri@tu-ilmenau.de::9f664264-a546-4bac-be32-38942a638d07" providerId="AD" clId="Web-{7EC98573-1287-3F5B-561F-8369A82C6B40}" dt="2020-01-16T17:46:25.920" v="280"/>
          <ac:spMkLst>
            <pc:docMk/>
            <pc:sldMk cId="2685859454" sldId="261"/>
            <ac:spMk id="3" creationId="{AB5F5060-C556-4CF5-B709-67EA06D3BFB1}"/>
          </ac:spMkLst>
        </pc:spChg>
        <pc:spChg chg="mod ord">
          <ac:chgData name="jahnavi-bhaskara.gowri" userId="S::jahnavi-bhaskara.gowri@tu-ilmenau.de::9f664264-a546-4bac-be32-38942a638d07" providerId="AD" clId="Web-{7EC98573-1287-3F5B-561F-8369A82C6B40}" dt="2020-01-16T17:46:25.920" v="280"/>
          <ac:spMkLst>
            <pc:docMk/>
            <pc:sldMk cId="2685859454" sldId="261"/>
            <ac:spMk id="4" creationId="{26CA3E75-272A-4DCC-B46C-3A45F700D461}"/>
          </ac:spMkLst>
        </pc:spChg>
        <pc:spChg chg="mod ord">
          <ac:chgData name="jahnavi-bhaskara.gowri" userId="S::jahnavi-bhaskara.gowri@tu-ilmenau.de::9f664264-a546-4bac-be32-38942a638d07" providerId="AD" clId="Web-{7EC98573-1287-3F5B-561F-8369A82C6B40}" dt="2020-01-16T17:46:25.920" v="280"/>
          <ac:spMkLst>
            <pc:docMk/>
            <pc:sldMk cId="2685859454" sldId="261"/>
            <ac:spMk id="5" creationId="{6A6E14AC-DE1E-4A0F-8FE3-5F0E7978DEEB}"/>
          </ac:spMkLst>
        </pc:spChg>
        <pc:spChg chg="add">
          <ac:chgData name="jahnavi-bhaskara.gowri" userId="S::jahnavi-bhaskara.gowri@tu-ilmenau.de::9f664264-a546-4bac-be32-38942a638d07" providerId="AD" clId="Web-{7EC98573-1287-3F5B-561F-8369A82C6B40}" dt="2020-01-16T17:46:25.920" v="280"/>
          <ac:spMkLst>
            <pc:docMk/>
            <pc:sldMk cId="2685859454" sldId="261"/>
            <ac:spMk id="12" creationId="{42A5316D-ED2F-4F89-B4B4-8D9240B1A348}"/>
          </ac:spMkLst>
        </pc:spChg>
        <pc:graphicFrameChg chg="add modGraphic">
          <ac:chgData name="jahnavi-bhaskara.gowri" userId="S::jahnavi-bhaskara.gowri@tu-ilmenau.de::9f664264-a546-4bac-be32-38942a638d07" providerId="AD" clId="Web-{7EC98573-1287-3F5B-561F-8369A82C6B40}" dt="2020-01-16T17:47:08.529" v="292" actId="20577"/>
          <ac:graphicFrameMkLst>
            <pc:docMk/>
            <pc:sldMk cId="2685859454" sldId="261"/>
            <ac:graphicFrameMk id="7" creationId="{648E3541-71F1-4308-A5F3-7F517141A798}"/>
          </ac:graphicFrameMkLst>
        </pc:graphicFrameChg>
      </pc:sldChg>
      <pc:sldChg chg="modSp mod ord modClrScheme chgLayout">
        <pc:chgData name="jahnavi-bhaskara.gowri" userId="S::jahnavi-bhaskara.gowri@tu-ilmenau.de::9f664264-a546-4bac-be32-38942a638d07" providerId="AD" clId="Web-{7EC98573-1287-3F5B-561F-8369A82C6B40}" dt="2020-01-16T17:47:27.295" v="294"/>
        <pc:sldMkLst>
          <pc:docMk/>
          <pc:sldMk cId="3538400581" sldId="262"/>
        </pc:sldMkLst>
        <pc:spChg chg="mod ord">
          <ac:chgData name="jahnavi-bhaskara.gowri" userId="S::jahnavi-bhaskara.gowri@tu-ilmenau.de::9f664264-a546-4bac-be32-38942a638d07" providerId="AD" clId="Web-{7EC98573-1287-3F5B-561F-8369A82C6B40}" dt="2020-01-16T17:26:53.339" v="48"/>
          <ac:spMkLst>
            <pc:docMk/>
            <pc:sldMk cId="3538400581" sldId="262"/>
            <ac:spMk id="2" creationId="{784BEAD4-4177-40D4-A64E-F5D46C2B582C}"/>
          </ac:spMkLst>
        </pc:spChg>
        <pc:spChg chg="mod ord">
          <ac:chgData name="jahnavi-bhaskara.gowri" userId="S::jahnavi-bhaskara.gowri@tu-ilmenau.de::9f664264-a546-4bac-be32-38942a638d07" providerId="AD" clId="Web-{7EC98573-1287-3F5B-561F-8369A82C6B40}" dt="2020-01-16T17:26:53.339" v="48"/>
          <ac:spMkLst>
            <pc:docMk/>
            <pc:sldMk cId="3538400581" sldId="262"/>
            <ac:spMk id="3" creationId="{AFF6E588-DDCB-4F80-AADA-B6BDD0B5F037}"/>
          </ac:spMkLst>
        </pc:spChg>
        <pc:spChg chg="mod ord">
          <ac:chgData name="jahnavi-bhaskara.gowri" userId="S::jahnavi-bhaskara.gowri@tu-ilmenau.de::9f664264-a546-4bac-be32-38942a638d07" providerId="AD" clId="Web-{7EC98573-1287-3F5B-561F-8369A82C6B40}" dt="2020-01-16T17:26:53.339" v="48"/>
          <ac:spMkLst>
            <pc:docMk/>
            <pc:sldMk cId="3538400581" sldId="262"/>
            <ac:spMk id="4" creationId="{0B08BA06-4DA9-4799-A17A-BF38E450CE59}"/>
          </ac:spMkLst>
        </pc:spChg>
        <pc:spChg chg="mod ord">
          <ac:chgData name="jahnavi-bhaskara.gowri" userId="S::jahnavi-bhaskara.gowri@tu-ilmenau.de::9f664264-a546-4bac-be32-38942a638d07" providerId="AD" clId="Web-{7EC98573-1287-3F5B-561F-8369A82C6B40}" dt="2020-01-16T17:26:53.339" v="48"/>
          <ac:spMkLst>
            <pc:docMk/>
            <pc:sldMk cId="3538400581" sldId="262"/>
            <ac:spMk id="5" creationId="{DCBABB48-0886-4766-AF9A-9EC7FDF2D9F4}"/>
          </ac:spMkLst>
        </pc:spChg>
      </pc:sldChg>
      <pc:sldChg chg="modSp del mod modClrScheme chgLayout">
        <pc:chgData name="jahnavi-bhaskara.gowri" userId="S::jahnavi-bhaskara.gowri@tu-ilmenau.de::9f664264-a546-4bac-be32-38942a638d07" providerId="AD" clId="Web-{7EC98573-1287-3F5B-561F-8369A82C6B40}" dt="2020-01-16T18:44:08.451" v="462"/>
        <pc:sldMkLst>
          <pc:docMk/>
          <pc:sldMk cId="2294040348" sldId="263"/>
        </pc:sldMkLst>
        <pc:spChg chg="mod ord">
          <ac:chgData name="jahnavi-bhaskara.gowri" userId="S::jahnavi-bhaskara.gowri@tu-ilmenau.de::9f664264-a546-4bac-be32-38942a638d07" providerId="AD" clId="Web-{7EC98573-1287-3F5B-561F-8369A82C6B40}" dt="2020-01-16T17:26:53.339" v="48"/>
          <ac:spMkLst>
            <pc:docMk/>
            <pc:sldMk cId="2294040348" sldId="263"/>
            <ac:spMk id="2" creationId="{016B9B88-FB1B-440D-A747-A91FE8DF49B1}"/>
          </ac:spMkLst>
        </pc:spChg>
        <pc:spChg chg="mod ord">
          <ac:chgData name="jahnavi-bhaskara.gowri" userId="S::jahnavi-bhaskara.gowri@tu-ilmenau.de::9f664264-a546-4bac-be32-38942a638d07" providerId="AD" clId="Web-{7EC98573-1287-3F5B-561F-8369A82C6B40}" dt="2020-01-16T17:26:53.339" v="48"/>
          <ac:spMkLst>
            <pc:docMk/>
            <pc:sldMk cId="2294040348" sldId="263"/>
            <ac:spMk id="3" creationId="{CB2A66E1-EE2A-4AFC-9CC1-20C7010EF8FB}"/>
          </ac:spMkLst>
        </pc:spChg>
        <pc:spChg chg="mod ord">
          <ac:chgData name="jahnavi-bhaskara.gowri" userId="S::jahnavi-bhaskara.gowri@tu-ilmenau.de::9f664264-a546-4bac-be32-38942a638d07" providerId="AD" clId="Web-{7EC98573-1287-3F5B-561F-8369A82C6B40}" dt="2020-01-16T17:26:53.339" v="48"/>
          <ac:spMkLst>
            <pc:docMk/>
            <pc:sldMk cId="2294040348" sldId="263"/>
            <ac:spMk id="4" creationId="{0BC961BA-E204-446A-83CD-876EC2467323}"/>
          </ac:spMkLst>
        </pc:spChg>
        <pc:spChg chg="mod ord">
          <ac:chgData name="jahnavi-bhaskara.gowri" userId="S::jahnavi-bhaskara.gowri@tu-ilmenau.de::9f664264-a546-4bac-be32-38942a638d07" providerId="AD" clId="Web-{7EC98573-1287-3F5B-561F-8369A82C6B40}" dt="2020-01-16T17:26:53.339" v="48"/>
          <ac:spMkLst>
            <pc:docMk/>
            <pc:sldMk cId="2294040348" sldId="263"/>
            <ac:spMk id="5" creationId="{5A2D3784-52B2-46DC-A3AD-2AA97B5896F3}"/>
          </ac:spMkLst>
        </pc:spChg>
      </pc:sldChg>
      <pc:sldChg chg="modSp mod modClrScheme chgLayout">
        <pc:chgData name="jahnavi-bhaskara.gowri" userId="S::jahnavi-bhaskara.gowri@tu-ilmenau.de::9f664264-a546-4bac-be32-38942a638d07" providerId="AD" clId="Web-{7EC98573-1287-3F5B-561F-8369A82C6B40}" dt="2020-01-16T17:26:53.339" v="48"/>
        <pc:sldMkLst>
          <pc:docMk/>
          <pc:sldMk cId="3556221905" sldId="264"/>
        </pc:sldMkLst>
        <pc:spChg chg="mod ord">
          <ac:chgData name="jahnavi-bhaskara.gowri" userId="S::jahnavi-bhaskara.gowri@tu-ilmenau.de::9f664264-a546-4bac-be32-38942a638d07" providerId="AD" clId="Web-{7EC98573-1287-3F5B-561F-8369A82C6B40}" dt="2020-01-16T17:26:53.339" v="48"/>
          <ac:spMkLst>
            <pc:docMk/>
            <pc:sldMk cId="3556221905" sldId="264"/>
            <ac:spMk id="2" creationId="{0F54A109-6A6C-4096-A353-D6DBEFC22943}"/>
          </ac:spMkLst>
        </pc:spChg>
        <pc:spChg chg="mod ord">
          <ac:chgData name="jahnavi-bhaskara.gowri" userId="S::jahnavi-bhaskara.gowri@tu-ilmenau.de::9f664264-a546-4bac-be32-38942a638d07" providerId="AD" clId="Web-{7EC98573-1287-3F5B-561F-8369A82C6B40}" dt="2020-01-16T17:26:53.339" v="48"/>
          <ac:spMkLst>
            <pc:docMk/>
            <pc:sldMk cId="3556221905" sldId="264"/>
            <ac:spMk id="3" creationId="{EC1D9002-E0F0-4550-AACF-0BB68E6187AC}"/>
          </ac:spMkLst>
        </pc:spChg>
        <pc:spChg chg="mod ord">
          <ac:chgData name="jahnavi-bhaskara.gowri" userId="S::jahnavi-bhaskara.gowri@tu-ilmenau.de::9f664264-a546-4bac-be32-38942a638d07" providerId="AD" clId="Web-{7EC98573-1287-3F5B-561F-8369A82C6B40}" dt="2020-01-16T17:26:53.339" v="48"/>
          <ac:spMkLst>
            <pc:docMk/>
            <pc:sldMk cId="3556221905" sldId="264"/>
            <ac:spMk id="4" creationId="{4F12C840-914B-4526-A973-986FB3842E0B}"/>
          </ac:spMkLst>
        </pc:spChg>
        <pc:spChg chg="mod ord">
          <ac:chgData name="jahnavi-bhaskara.gowri" userId="S::jahnavi-bhaskara.gowri@tu-ilmenau.de::9f664264-a546-4bac-be32-38942a638d07" providerId="AD" clId="Web-{7EC98573-1287-3F5B-561F-8369A82C6B40}" dt="2020-01-16T17:26:53.339" v="48"/>
          <ac:spMkLst>
            <pc:docMk/>
            <pc:sldMk cId="3556221905" sldId="264"/>
            <ac:spMk id="5" creationId="{F1ACCE83-0AB6-475D-A116-320063F63BD0}"/>
          </ac:spMkLst>
        </pc:spChg>
      </pc:sldChg>
      <pc:sldChg chg="modSp mod modClrScheme chgLayout">
        <pc:chgData name="jahnavi-bhaskara.gowri" userId="S::jahnavi-bhaskara.gowri@tu-ilmenau.de::9f664264-a546-4bac-be32-38942a638d07" providerId="AD" clId="Web-{7EC98573-1287-3F5B-561F-8369A82C6B40}" dt="2020-01-16T17:26:53.339" v="48"/>
        <pc:sldMkLst>
          <pc:docMk/>
          <pc:sldMk cId="4214000112" sldId="265"/>
        </pc:sldMkLst>
        <pc:spChg chg="mod ord">
          <ac:chgData name="jahnavi-bhaskara.gowri" userId="S::jahnavi-bhaskara.gowri@tu-ilmenau.de::9f664264-a546-4bac-be32-38942a638d07" providerId="AD" clId="Web-{7EC98573-1287-3F5B-561F-8369A82C6B40}" dt="2020-01-16T17:26:53.339" v="48"/>
          <ac:spMkLst>
            <pc:docMk/>
            <pc:sldMk cId="4214000112" sldId="265"/>
            <ac:spMk id="2" creationId="{779C3090-C041-46DC-9A18-D88566AC4CCB}"/>
          </ac:spMkLst>
        </pc:spChg>
        <pc:spChg chg="mod ord">
          <ac:chgData name="jahnavi-bhaskara.gowri" userId="S::jahnavi-bhaskara.gowri@tu-ilmenau.de::9f664264-a546-4bac-be32-38942a638d07" providerId="AD" clId="Web-{7EC98573-1287-3F5B-561F-8369A82C6B40}" dt="2020-01-16T17:26:53.339" v="48"/>
          <ac:spMkLst>
            <pc:docMk/>
            <pc:sldMk cId="4214000112" sldId="265"/>
            <ac:spMk id="3" creationId="{641E3D6A-97F4-416B-9AB6-74629D713040}"/>
          </ac:spMkLst>
        </pc:spChg>
        <pc:spChg chg="mod ord">
          <ac:chgData name="jahnavi-bhaskara.gowri" userId="S::jahnavi-bhaskara.gowri@tu-ilmenau.de::9f664264-a546-4bac-be32-38942a638d07" providerId="AD" clId="Web-{7EC98573-1287-3F5B-561F-8369A82C6B40}" dt="2020-01-16T17:26:53.339" v="48"/>
          <ac:spMkLst>
            <pc:docMk/>
            <pc:sldMk cId="4214000112" sldId="265"/>
            <ac:spMk id="4" creationId="{1A669FB1-4256-4070-A8EF-5B6D6090AA2E}"/>
          </ac:spMkLst>
        </pc:spChg>
        <pc:spChg chg="mod ord">
          <ac:chgData name="jahnavi-bhaskara.gowri" userId="S::jahnavi-bhaskara.gowri@tu-ilmenau.de::9f664264-a546-4bac-be32-38942a638d07" providerId="AD" clId="Web-{7EC98573-1287-3F5B-561F-8369A82C6B40}" dt="2020-01-16T17:26:53.339" v="48"/>
          <ac:spMkLst>
            <pc:docMk/>
            <pc:sldMk cId="4214000112" sldId="265"/>
            <ac:spMk id="5" creationId="{1A81D399-161C-4046-B688-3C1592367A78}"/>
          </ac:spMkLst>
        </pc:spChg>
      </pc:sldChg>
      <pc:sldChg chg="modSp mod modClrScheme chgLayout">
        <pc:chgData name="jahnavi-bhaskara.gowri" userId="S::jahnavi-bhaskara.gowri@tu-ilmenau.de::9f664264-a546-4bac-be32-38942a638d07" providerId="AD" clId="Web-{7EC98573-1287-3F5B-561F-8369A82C6B40}" dt="2020-01-16T17:26:53.339" v="48"/>
        <pc:sldMkLst>
          <pc:docMk/>
          <pc:sldMk cId="3274055804" sldId="266"/>
        </pc:sldMkLst>
        <pc:spChg chg="mod ord">
          <ac:chgData name="jahnavi-bhaskara.gowri" userId="S::jahnavi-bhaskara.gowri@tu-ilmenau.de::9f664264-a546-4bac-be32-38942a638d07" providerId="AD" clId="Web-{7EC98573-1287-3F5B-561F-8369A82C6B40}" dt="2020-01-16T17:26:53.339" v="48"/>
          <ac:spMkLst>
            <pc:docMk/>
            <pc:sldMk cId="3274055804" sldId="266"/>
            <ac:spMk id="2" creationId="{7938E207-A040-451F-8EB8-550A70CEF97B}"/>
          </ac:spMkLst>
        </pc:spChg>
        <pc:spChg chg="mod ord">
          <ac:chgData name="jahnavi-bhaskara.gowri" userId="S::jahnavi-bhaskara.gowri@tu-ilmenau.de::9f664264-a546-4bac-be32-38942a638d07" providerId="AD" clId="Web-{7EC98573-1287-3F5B-561F-8369A82C6B40}" dt="2020-01-16T17:26:53.339" v="48"/>
          <ac:spMkLst>
            <pc:docMk/>
            <pc:sldMk cId="3274055804" sldId="266"/>
            <ac:spMk id="3" creationId="{1DD937A1-EA16-4045-B457-F9914E56067E}"/>
          </ac:spMkLst>
        </pc:spChg>
        <pc:spChg chg="mod ord">
          <ac:chgData name="jahnavi-bhaskara.gowri" userId="S::jahnavi-bhaskara.gowri@tu-ilmenau.de::9f664264-a546-4bac-be32-38942a638d07" providerId="AD" clId="Web-{7EC98573-1287-3F5B-561F-8369A82C6B40}" dt="2020-01-16T17:26:53.339" v="48"/>
          <ac:spMkLst>
            <pc:docMk/>
            <pc:sldMk cId="3274055804" sldId="266"/>
            <ac:spMk id="4" creationId="{7BB8A518-0246-4F80-B47B-A4A23E3E1D02}"/>
          </ac:spMkLst>
        </pc:spChg>
        <pc:spChg chg="mod ord">
          <ac:chgData name="jahnavi-bhaskara.gowri" userId="S::jahnavi-bhaskara.gowri@tu-ilmenau.de::9f664264-a546-4bac-be32-38942a638d07" providerId="AD" clId="Web-{7EC98573-1287-3F5B-561F-8369A82C6B40}" dt="2020-01-16T17:26:53.339" v="48"/>
          <ac:spMkLst>
            <pc:docMk/>
            <pc:sldMk cId="3274055804" sldId="266"/>
            <ac:spMk id="5" creationId="{EEC484A4-2BC1-49B8-B682-7BC23305A30F}"/>
          </ac:spMkLst>
        </pc:spChg>
      </pc:sldChg>
      <pc:sldChg chg="addSp delSp modSp mod setBg modClrScheme chgLayout">
        <pc:chgData name="jahnavi-bhaskara.gowri" userId="S::jahnavi-bhaskara.gowri@tu-ilmenau.de::9f664264-a546-4bac-be32-38942a638d07" providerId="AD" clId="Web-{7EC98573-1287-3F5B-561F-8369A82C6B40}" dt="2020-01-16T17:48:13.310" v="295"/>
        <pc:sldMkLst>
          <pc:docMk/>
          <pc:sldMk cId="211680575" sldId="267"/>
        </pc:sldMkLst>
        <pc:spChg chg="mod ord">
          <ac:chgData name="jahnavi-bhaskara.gowri" userId="S::jahnavi-bhaskara.gowri@tu-ilmenau.de::9f664264-a546-4bac-be32-38942a638d07" providerId="AD" clId="Web-{7EC98573-1287-3F5B-561F-8369A82C6B40}" dt="2020-01-16T17:48:13.310" v="295"/>
          <ac:spMkLst>
            <pc:docMk/>
            <pc:sldMk cId="211680575" sldId="267"/>
            <ac:spMk id="2" creationId="{AAA99157-9BD8-475A-A7CA-03FFD1D15876}"/>
          </ac:spMkLst>
        </pc:spChg>
        <pc:spChg chg="del mod ord">
          <ac:chgData name="jahnavi-bhaskara.gowri" userId="S::jahnavi-bhaskara.gowri@tu-ilmenau.de::9f664264-a546-4bac-be32-38942a638d07" providerId="AD" clId="Web-{7EC98573-1287-3F5B-561F-8369A82C6B40}" dt="2020-01-16T17:48:13.310" v="295"/>
          <ac:spMkLst>
            <pc:docMk/>
            <pc:sldMk cId="211680575" sldId="267"/>
            <ac:spMk id="3" creationId="{6DCBE9C9-9B09-4E34-8D77-C29344889C91}"/>
          </ac:spMkLst>
        </pc:spChg>
        <pc:spChg chg="mod ord">
          <ac:chgData name="jahnavi-bhaskara.gowri" userId="S::jahnavi-bhaskara.gowri@tu-ilmenau.de::9f664264-a546-4bac-be32-38942a638d07" providerId="AD" clId="Web-{7EC98573-1287-3F5B-561F-8369A82C6B40}" dt="2020-01-16T17:48:13.310" v="295"/>
          <ac:spMkLst>
            <pc:docMk/>
            <pc:sldMk cId="211680575" sldId="267"/>
            <ac:spMk id="4" creationId="{4B72C376-A07C-43F6-A9DF-6635E480DFCB}"/>
          </ac:spMkLst>
        </pc:spChg>
        <pc:spChg chg="mod ord">
          <ac:chgData name="jahnavi-bhaskara.gowri" userId="S::jahnavi-bhaskara.gowri@tu-ilmenau.de::9f664264-a546-4bac-be32-38942a638d07" providerId="AD" clId="Web-{7EC98573-1287-3F5B-561F-8369A82C6B40}" dt="2020-01-16T17:48:13.310" v="295"/>
          <ac:spMkLst>
            <pc:docMk/>
            <pc:sldMk cId="211680575" sldId="267"/>
            <ac:spMk id="5" creationId="{EE9621F9-67FB-4093-8954-51B9C9362BBA}"/>
          </ac:spMkLst>
        </pc:spChg>
        <pc:spChg chg="add">
          <ac:chgData name="jahnavi-bhaskara.gowri" userId="S::jahnavi-bhaskara.gowri@tu-ilmenau.de::9f664264-a546-4bac-be32-38942a638d07" providerId="AD" clId="Web-{7EC98573-1287-3F5B-561F-8369A82C6B40}" dt="2020-01-16T17:48:13.310" v="295"/>
          <ac:spMkLst>
            <pc:docMk/>
            <pc:sldMk cId="211680575" sldId="267"/>
            <ac:spMk id="12" creationId="{42A5316D-ED2F-4F89-B4B4-8D9240B1A348}"/>
          </ac:spMkLst>
        </pc:spChg>
        <pc:graphicFrameChg chg="add">
          <ac:chgData name="jahnavi-bhaskara.gowri" userId="S::jahnavi-bhaskara.gowri@tu-ilmenau.de::9f664264-a546-4bac-be32-38942a638d07" providerId="AD" clId="Web-{7EC98573-1287-3F5B-561F-8369A82C6B40}" dt="2020-01-16T17:48:13.310" v="295"/>
          <ac:graphicFrameMkLst>
            <pc:docMk/>
            <pc:sldMk cId="211680575" sldId="267"/>
            <ac:graphicFrameMk id="7" creationId="{50F7D596-5917-448F-AF08-1F7799CCA3E4}"/>
          </ac:graphicFrameMkLst>
        </pc:graphicFrameChg>
      </pc:sldChg>
      <pc:sldChg chg="addSp delSp modSp mod setBg modClrScheme chgLayout">
        <pc:chgData name="jahnavi-bhaskara.gowri" userId="S::jahnavi-bhaskara.gowri@tu-ilmenau.de::9f664264-a546-4bac-be32-38942a638d07" providerId="AD" clId="Web-{7EC98573-1287-3F5B-561F-8369A82C6B40}" dt="2020-01-16T18:43:44.014" v="460"/>
        <pc:sldMkLst>
          <pc:docMk/>
          <pc:sldMk cId="292151795" sldId="268"/>
        </pc:sldMkLst>
        <pc:spChg chg="mod ord">
          <ac:chgData name="jahnavi-bhaskara.gowri" userId="S::jahnavi-bhaskara.gowri@tu-ilmenau.de::9f664264-a546-4bac-be32-38942a638d07" providerId="AD" clId="Web-{7EC98573-1287-3F5B-561F-8369A82C6B40}" dt="2020-01-16T18:43:44.014" v="460"/>
          <ac:spMkLst>
            <pc:docMk/>
            <pc:sldMk cId="292151795" sldId="268"/>
            <ac:spMk id="2" creationId="{1D5340B3-AF2A-450E-AB15-71C862106A2B}"/>
          </ac:spMkLst>
        </pc:spChg>
        <pc:spChg chg="add del mod">
          <ac:chgData name="jahnavi-bhaskara.gowri" userId="S::jahnavi-bhaskara.gowri@tu-ilmenau.de::9f664264-a546-4bac-be32-38942a638d07" providerId="AD" clId="Web-{7EC98573-1287-3F5B-561F-8369A82C6B40}" dt="2020-01-16T18:43:19.607" v="459"/>
          <ac:spMkLst>
            <pc:docMk/>
            <pc:sldMk cId="292151795" sldId="268"/>
            <ac:spMk id="3" creationId="{2B634982-586C-4AED-9102-E9372EFF3AF5}"/>
          </ac:spMkLst>
        </pc:spChg>
        <pc:spChg chg="del mod ord">
          <ac:chgData name="jahnavi-bhaskara.gowri" userId="S::jahnavi-bhaskara.gowri@tu-ilmenau.de::9f664264-a546-4bac-be32-38942a638d07" providerId="AD" clId="Web-{7EC98573-1287-3F5B-561F-8369A82C6B40}" dt="2020-01-16T17:48:48.576" v="297"/>
          <ac:spMkLst>
            <pc:docMk/>
            <pc:sldMk cId="292151795" sldId="268"/>
            <ac:spMk id="3" creationId="{A4AC57A3-B929-41B0-A70F-354D3F6BFE77}"/>
          </ac:spMkLst>
        </pc:spChg>
        <pc:spChg chg="mod ord">
          <ac:chgData name="jahnavi-bhaskara.gowri" userId="S::jahnavi-bhaskara.gowri@tu-ilmenau.de::9f664264-a546-4bac-be32-38942a638d07" providerId="AD" clId="Web-{7EC98573-1287-3F5B-561F-8369A82C6B40}" dt="2020-01-16T18:43:44.014" v="460"/>
          <ac:spMkLst>
            <pc:docMk/>
            <pc:sldMk cId="292151795" sldId="268"/>
            <ac:spMk id="4" creationId="{B01327EE-4970-4423-AEA7-DECB2F56FD71}"/>
          </ac:spMkLst>
        </pc:spChg>
        <pc:spChg chg="mod ord">
          <ac:chgData name="jahnavi-bhaskara.gowri" userId="S::jahnavi-bhaskara.gowri@tu-ilmenau.de::9f664264-a546-4bac-be32-38942a638d07" providerId="AD" clId="Web-{7EC98573-1287-3F5B-561F-8369A82C6B40}" dt="2020-01-16T18:43:44.014" v="460"/>
          <ac:spMkLst>
            <pc:docMk/>
            <pc:sldMk cId="292151795" sldId="268"/>
            <ac:spMk id="5" creationId="{2B49D89C-B648-4E67-B92D-842392E54FCD}"/>
          </ac:spMkLst>
        </pc:spChg>
        <pc:spChg chg="add del">
          <ac:chgData name="jahnavi-bhaskara.gowri" userId="S::jahnavi-bhaskara.gowri@tu-ilmenau.de::9f664264-a546-4bac-be32-38942a638d07" providerId="AD" clId="Web-{7EC98573-1287-3F5B-561F-8369A82C6B40}" dt="2020-01-16T18:43:19.607" v="459"/>
          <ac:spMkLst>
            <pc:docMk/>
            <pc:sldMk cId="292151795" sldId="268"/>
            <ac:spMk id="7" creationId="{B547373F-AF2E-4907-B442-9F902B387FD0}"/>
          </ac:spMkLst>
        </pc:spChg>
        <pc:spChg chg="add del">
          <ac:chgData name="jahnavi-bhaskara.gowri" userId="S::jahnavi-bhaskara.gowri@tu-ilmenau.de::9f664264-a546-4bac-be32-38942a638d07" providerId="AD" clId="Web-{7EC98573-1287-3F5B-561F-8369A82C6B40}" dt="2020-01-16T17:49:09.560" v="299"/>
          <ac:spMkLst>
            <pc:docMk/>
            <pc:sldMk cId="292151795" sldId="268"/>
            <ac:spMk id="10" creationId="{B547373F-AF2E-4907-B442-9F902B387FD0}"/>
          </ac:spMkLst>
        </pc:spChg>
        <pc:spChg chg="add del">
          <ac:chgData name="jahnavi-bhaskara.gowri" userId="S::jahnavi-bhaskara.gowri@tu-ilmenau.de::9f664264-a546-4bac-be32-38942a638d07" providerId="AD" clId="Web-{7EC98573-1287-3F5B-561F-8369A82C6B40}" dt="2020-01-16T18:43:44.014" v="460"/>
          <ac:spMkLst>
            <pc:docMk/>
            <pc:sldMk cId="292151795" sldId="268"/>
            <ac:spMk id="14" creationId="{46C2E80F-49A6-4372-B103-219D417A55ED}"/>
          </ac:spMkLst>
        </pc:spChg>
        <pc:graphicFrameChg chg="add mod modGraphic">
          <ac:chgData name="jahnavi-bhaskara.gowri" userId="S::jahnavi-bhaskara.gowri@tu-ilmenau.de::9f664264-a546-4bac-be32-38942a638d07" providerId="AD" clId="Web-{7EC98573-1287-3F5B-561F-8369A82C6B40}" dt="2020-01-16T18:43:44.014" v="460"/>
          <ac:graphicFrameMkLst>
            <pc:docMk/>
            <pc:sldMk cId="292151795" sldId="268"/>
            <ac:graphicFrameMk id="9" creationId="{59566D21-C22E-448E-A2FA-6C135C6E39EA}"/>
          </ac:graphicFrameMkLst>
        </pc:graphicFrameChg>
      </pc:sldChg>
      <pc:sldChg chg="addSp delSp modSp mod setBg modClrScheme chgLayout">
        <pc:chgData name="jahnavi-bhaskara.gowri" userId="S::jahnavi-bhaskara.gowri@tu-ilmenau.de::9f664264-a546-4bac-be32-38942a638d07" providerId="AD" clId="Web-{7EC98573-1287-3F5B-561F-8369A82C6B40}" dt="2020-01-16T17:49:03.670" v="298"/>
        <pc:sldMkLst>
          <pc:docMk/>
          <pc:sldMk cId="4099033865" sldId="269"/>
        </pc:sldMkLst>
        <pc:spChg chg="mod ord">
          <ac:chgData name="jahnavi-bhaskara.gowri" userId="S::jahnavi-bhaskara.gowri@tu-ilmenau.de::9f664264-a546-4bac-be32-38942a638d07" providerId="AD" clId="Web-{7EC98573-1287-3F5B-561F-8369A82C6B40}" dt="2020-01-16T17:49:03.670" v="298"/>
          <ac:spMkLst>
            <pc:docMk/>
            <pc:sldMk cId="4099033865" sldId="269"/>
            <ac:spMk id="2" creationId="{9F23D7EA-1EF5-4677-95A7-59D41E90A55F}"/>
          </ac:spMkLst>
        </pc:spChg>
        <pc:spChg chg="del mod ord">
          <ac:chgData name="jahnavi-bhaskara.gowri" userId="S::jahnavi-bhaskara.gowri@tu-ilmenau.de::9f664264-a546-4bac-be32-38942a638d07" providerId="AD" clId="Web-{7EC98573-1287-3F5B-561F-8369A82C6B40}" dt="2020-01-16T17:49:03.670" v="298"/>
          <ac:spMkLst>
            <pc:docMk/>
            <pc:sldMk cId="4099033865" sldId="269"/>
            <ac:spMk id="3" creationId="{001319B7-1977-41AC-BE1D-01FA4F654EB8}"/>
          </ac:spMkLst>
        </pc:spChg>
        <pc:spChg chg="mod ord">
          <ac:chgData name="jahnavi-bhaskara.gowri" userId="S::jahnavi-bhaskara.gowri@tu-ilmenau.de::9f664264-a546-4bac-be32-38942a638d07" providerId="AD" clId="Web-{7EC98573-1287-3F5B-561F-8369A82C6B40}" dt="2020-01-16T17:49:03.670" v="298"/>
          <ac:spMkLst>
            <pc:docMk/>
            <pc:sldMk cId="4099033865" sldId="269"/>
            <ac:spMk id="4" creationId="{FD957F14-9427-4F51-9D31-6B290058E3D6}"/>
          </ac:spMkLst>
        </pc:spChg>
        <pc:spChg chg="mod ord">
          <ac:chgData name="jahnavi-bhaskara.gowri" userId="S::jahnavi-bhaskara.gowri@tu-ilmenau.de::9f664264-a546-4bac-be32-38942a638d07" providerId="AD" clId="Web-{7EC98573-1287-3F5B-561F-8369A82C6B40}" dt="2020-01-16T17:49:03.670" v="298"/>
          <ac:spMkLst>
            <pc:docMk/>
            <pc:sldMk cId="4099033865" sldId="269"/>
            <ac:spMk id="5" creationId="{6D9D451B-629A-4197-A0E3-C6C54D9A7615}"/>
          </ac:spMkLst>
        </pc:spChg>
        <pc:spChg chg="add">
          <ac:chgData name="jahnavi-bhaskara.gowri" userId="S::jahnavi-bhaskara.gowri@tu-ilmenau.de::9f664264-a546-4bac-be32-38942a638d07" providerId="AD" clId="Web-{7EC98573-1287-3F5B-561F-8369A82C6B40}" dt="2020-01-16T17:49:03.670" v="298"/>
          <ac:spMkLst>
            <pc:docMk/>
            <pc:sldMk cId="4099033865" sldId="269"/>
            <ac:spMk id="10" creationId="{B547373F-AF2E-4907-B442-9F902B387FD0}"/>
          </ac:spMkLst>
        </pc:spChg>
      </pc:sldChg>
      <pc:sldChg chg="addSp delSp modSp mod setBg modClrScheme chgLayout">
        <pc:chgData name="jahnavi-bhaskara.gowri" userId="S::jahnavi-bhaskara.gowri@tu-ilmenau.de::9f664264-a546-4bac-be32-38942a638d07" providerId="AD" clId="Web-{7EC98573-1287-3F5B-561F-8369A82C6B40}" dt="2020-01-16T17:48:25.873" v="296"/>
        <pc:sldMkLst>
          <pc:docMk/>
          <pc:sldMk cId="3187230751" sldId="270"/>
        </pc:sldMkLst>
        <pc:spChg chg="mod ord">
          <ac:chgData name="jahnavi-bhaskara.gowri" userId="S::jahnavi-bhaskara.gowri@tu-ilmenau.de::9f664264-a546-4bac-be32-38942a638d07" providerId="AD" clId="Web-{7EC98573-1287-3F5B-561F-8369A82C6B40}" dt="2020-01-16T17:48:25.873" v="296"/>
          <ac:spMkLst>
            <pc:docMk/>
            <pc:sldMk cId="3187230751" sldId="270"/>
            <ac:spMk id="2" creationId="{FC0FEAB2-AA7C-4D1D-9C11-BB3BC9B1DF5D}"/>
          </ac:spMkLst>
        </pc:spChg>
        <pc:spChg chg="del mod ord">
          <ac:chgData name="jahnavi-bhaskara.gowri" userId="S::jahnavi-bhaskara.gowri@tu-ilmenau.de::9f664264-a546-4bac-be32-38942a638d07" providerId="AD" clId="Web-{7EC98573-1287-3F5B-561F-8369A82C6B40}" dt="2020-01-16T17:48:25.873" v="296"/>
          <ac:spMkLst>
            <pc:docMk/>
            <pc:sldMk cId="3187230751" sldId="270"/>
            <ac:spMk id="3" creationId="{F50676D8-3661-411C-9D7A-D190C52A30FA}"/>
          </ac:spMkLst>
        </pc:spChg>
        <pc:spChg chg="mod ord">
          <ac:chgData name="jahnavi-bhaskara.gowri" userId="S::jahnavi-bhaskara.gowri@tu-ilmenau.de::9f664264-a546-4bac-be32-38942a638d07" providerId="AD" clId="Web-{7EC98573-1287-3F5B-561F-8369A82C6B40}" dt="2020-01-16T17:48:25.873" v="296"/>
          <ac:spMkLst>
            <pc:docMk/>
            <pc:sldMk cId="3187230751" sldId="270"/>
            <ac:spMk id="4" creationId="{811220A8-9109-4C04-9529-7CF35ED305BF}"/>
          </ac:spMkLst>
        </pc:spChg>
        <pc:spChg chg="mod ord">
          <ac:chgData name="jahnavi-bhaskara.gowri" userId="S::jahnavi-bhaskara.gowri@tu-ilmenau.de::9f664264-a546-4bac-be32-38942a638d07" providerId="AD" clId="Web-{7EC98573-1287-3F5B-561F-8369A82C6B40}" dt="2020-01-16T17:48:25.873" v="296"/>
          <ac:spMkLst>
            <pc:docMk/>
            <pc:sldMk cId="3187230751" sldId="270"/>
            <ac:spMk id="5" creationId="{B709CC98-3CF1-4CD1-9280-810548E3A2B8}"/>
          </ac:spMkLst>
        </pc:spChg>
        <pc:spChg chg="add">
          <ac:chgData name="jahnavi-bhaskara.gowri" userId="S::jahnavi-bhaskara.gowri@tu-ilmenau.de::9f664264-a546-4bac-be32-38942a638d07" providerId="AD" clId="Web-{7EC98573-1287-3F5B-561F-8369A82C6B40}" dt="2020-01-16T17:48:25.873" v="296"/>
          <ac:spMkLst>
            <pc:docMk/>
            <pc:sldMk cId="3187230751" sldId="270"/>
            <ac:spMk id="12" creationId="{42A5316D-ED2F-4F89-B4B4-8D9240B1A348}"/>
          </ac:spMkLst>
        </pc:spChg>
        <pc:graphicFrameChg chg="add">
          <ac:chgData name="jahnavi-bhaskara.gowri" userId="S::jahnavi-bhaskara.gowri@tu-ilmenau.de::9f664264-a546-4bac-be32-38942a638d07" providerId="AD" clId="Web-{7EC98573-1287-3F5B-561F-8369A82C6B40}" dt="2020-01-16T17:48:25.873" v="296"/>
          <ac:graphicFrameMkLst>
            <pc:docMk/>
            <pc:sldMk cId="3187230751" sldId="270"/>
            <ac:graphicFrameMk id="7" creationId="{F6408876-AB67-49DE-9577-B6B0ADE2FABA}"/>
          </ac:graphicFrameMkLst>
        </pc:graphicFrameChg>
      </pc:sldChg>
      <pc:sldMasterChg chg="add del addSldLayout delSldLayout">
        <pc:chgData name="jahnavi-bhaskara.gowri" userId="S::jahnavi-bhaskara.gowri@tu-ilmenau.de::9f664264-a546-4bac-be32-38942a638d07" providerId="AD" clId="Web-{7EC98573-1287-3F5B-561F-8369A82C6B40}" dt="2020-01-16T17:26:53.339" v="48"/>
        <pc:sldMasterMkLst>
          <pc:docMk/>
          <pc:sldMasterMk cId="763514588" sldId="2147483684"/>
        </pc:sldMasterMkLst>
        <pc:sldLayoutChg chg="add del">
          <pc:chgData name="jahnavi-bhaskara.gowri" userId="S::jahnavi-bhaskara.gowri@tu-ilmenau.de::9f664264-a546-4bac-be32-38942a638d07" providerId="AD" clId="Web-{7EC98573-1287-3F5B-561F-8369A82C6B40}" dt="2020-01-16T17:26:53.339" v="48"/>
          <pc:sldLayoutMkLst>
            <pc:docMk/>
            <pc:sldMasterMk cId="763514588" sldId="2147483684"/>
            <pc:sldLayoutMk cId="100839106" sldId="2147483685"/>
          </pc:sldLayoutMkLst>
        </pc:sldLayoutChg>
        <pc:sldLayoutChg chg="add del">
          <pc:chgData name="jahnavi-bhaskara.gowri" userId="S::jahnavi-bhaskara.gowri@tu-ilmenau.de::9f664264-a546-4bac-be32-38942a638d07" providerId="AD" clId="Web-{7EC98573-1287-3F5B-561F-8369A82C6B40}" dt="2020-01-16T17:26:53.339" v="48"/>
          <pc:sldLayoutMkLst>
            <pc:docMk/>
            <pc:sldMasterMk cId="763514588" sldId="2147483684"/>
            <pc:sldLayoutMk cId="3341322510" sldId="2147483686"/>
          </pc:sldLayoutMkLst>
        </pc:sldLayoutChg>
        <pc:sldLayoutChg chg="add del">
          <pc:chgData name="jahnavi-bhaskara.gowri" userId="S::jahnavi-bhaskara.gowri@tu-ilmenau.de::9f664264-a546-4bac-be32-38942a638d07" providerId="AD" clId="Web-{7EC98573-1287-3F5B-561F-8369A82C6B40}" dt="2020-01-16T17:26:53.339" v="48"/>
          <pc:sldLayoutMkLst>
            <pc:docMk/>
            <pc:sldMasterMk cId="763514588" sldId="2147483684"/>
            <pc:sldLayoutMk cId="1281970979" sldId="2147483687"/>
          </pc:sldLayoutMkLst>
        </pc:sldLayoutChg>
        <pc:sldLayoutChg chg="add del">
          <pc:chgData name="jahnavi-bhaskara.gowri" userId="S::jahnavi-bhaskara.gowri@tu-ilmenau.de::9f664264-a546-4bac-be32-38942a638d07" providerId="AD" clId="Web-{7EC98573-1287-3F5B-561F-8369A82C6B40}" dt="2020-01-16T17:26:53.339" v="48"/>
          <pc:sldLayoutMkLst>
            <pc:docMk/>
            <pc:sldMasterMk cId="763514588" sldId="2147483684"/>
            <pc:sldLayoutMk cId="1112317280" sldId="2147483688"/>
          </pc:sldLayoutMkLst>
        </pc:sldLayoutChg>
        <pc:sldLayoutChg chg="add del">
          <pc:chgData name="jahnavi-bhaskara.gowri" userId="S::jahnavi-bhaskara.gowri@tu-ilmenau.de::9f664264-a546-4bac-be32-38942a638d07" providerId="AD" clId="Web-{7EC98573-1287-3F5B-561F-8369A82C6B40}" dt="2020-01-16T17:26:53.339" v="48"/>
          <pc:sldLayoutMkLst>
            <pc:docMk/>
            <pc:sldMasterMk cId="763514588" sldId="2147483684"/>
            <pc:sldLayoutMk cId="4153050123" sldId="2147483689"/>
          </pc:sldLayoutMkLst>
        </pc:sldLayoutChg>
        <pc:sldLayoutChg chg="add del">
          <pc:chgData name="jahnavi-bhaskara.gowri" userId="S::jahnavi-bhaskara.gowri@tu-ilmenau.de::9f664264-a546-4bac-be32-38942a638d07" providerId="AD" clId="Web-{7EC98573-1287-3F5B-561F-8369A82C6B40}" dt="2020-01-16T17:26:53.339" v="48"/>
          <pc:sldLayoutMkLst>
            <pc:docMk/>
            <pc:sldMasterMk cId="763514588" sldId="2147483684"/>
            <pc:sldLayoutMk cId="3604560006" sldId="2147483690"/>
          </pc:sldLayoutMkLst>
        </pc:sldLayoutChg>
        <pc:sldLayoutChg chg="add del">
          <pc:chgData name="jahnavi-bhaskara.gowri" userId="S::jahnavi-bhaskara.gowri@tu-ilmenau.de::9f664264-a546-4bac-be32-38942a638d07" providerId="AD" clId="Web-{7EC98573-1287-3F5B-561F-8369A82C6B40}" dt="2020-01-16T17:26:53.339" v="48"/>
          <pc:sldLayoutMkLst>
            <pc:docMk/>
            <pc:sldMasterMk cId="763514588" sldId="2147483684"/>
            <pc:sldLayoutMk cId="1520044485" sldId="2147483691"/>
          </pc:sldLayoutMkLst>
        </pc:sldLayoutChg>
        <pc:sldLayoutChg chg="add del">
          <pc:chgData name="jahnavi-bhaskara.gowri" userId="S::jahnavi-bhaskara.gowri@tu-ilmenau.de::9f664264-a546-4bac-be32-38942a638d07" providerId="AD" clId="Web-{7EC98573-1287-3F5B-561F-8369A82C6B40}" dt="2020-01-16T17:26:53.339" v="48"/>
          <pc:sldLayoutMkLst>
            <pc:docMk/>
            <pc:sldMasterMk cId="763514588" sldId="2147483684"/>
            <pc:sldLayoutMk cId="845371657" sldId="2147483692"/>
          </pc:sldLayoutMkLst>
        </pc:sldLayoutChg>
        <pc:sldLayoutChg chg="add del">
          <pc:chgData name="jahnavi-bhaskara.gowri" userId="S::jahnavi-bhaskara.gowri@tu-ilmenau.de::9f664264-a546-4bac-be32-38942a638d07" providerId="AD" clId="Web-{7EC98573-1287-3F5B-561F-8369A82C6B40}" dt="2020-01-16T17:26:53.339" v="48"/>
          <pc:sldLayoutMkLst>
            <pc:docMk/>
            <pc:sldMasterMk cId="763514588" sldId="2147483684"/>
            <pc:sldLayoutMk cId="1489986713" sldId="2147483693"/>
          </pc:sldLayoutMkLst>
        </pc:sldLayoutChg>
        <pc:sldLayoutChg chg="add del">
          <pc:chgData name="jahnavi-bhaskara.gowri" userId="S::jahnavi-bhaskara.gowri@tu-ilmenau.de::9f664264-a546-4bac-be32-38942a638d07" providerId="AD" clId="Web-{7EC98573-1287-3F5B-561F-8369A82C6B40}" dt="2020-01-16T17:26:53.339" v="48"/>
          <pc:sldLayoutMkLst>
            <pc:docMk/>
            <pc:sldMasterMk cId="763514588" sldId="2147483684"/>
            <pc:sldLayoutMk cId="494664346" sldId="2147483694"/>
          </pc:sldLayoutMkLst>
        </pc:sldLayoutChg>
        <pc:sldLayoutChg chg="add del">
          <pc:chgData name="jahnavi-bhaskara.gowri" userId="S::jahnavi-bhaskara.gowri@tu-ilmenau.de::9f664264-a546-4bac-be32-38942a638d07" providerId="AD" clId="Web-{7EC98573-1287-3F5B-561F-8369A82C6B40}" dt="2020-01-16T17:26:53.339" v="48"/>
          <pc:sldLayoutMkLst>
            <pc:docMk/>
            <pc:sldMasterMk cId="763514588" sldId="2147483684"/>
            <pc:sldLayoutMk cId="2913030578" sldId="2147483695"/>
          </pc:sldLayoutMkLst>
        </pc:sldLayoutChg>
      </pc:sldMasterChg>
      <pc:sldMasterChg chg="add del addSldLayout delSldLayout modSldLayout">
        <pc:chgData name="jahnavi-bhaskara.gowri" userId="S::jahnavi-bhaskara.gowri@tu-ilmenau.de::9f664264-a546-4bac-be32-38942a638d07" providerId="AD" clId="Web-{7EC98573-1287-3F5B-561F-8369A82C6B40}" dt="2020-01-16T17:26:47.698" v="47"/>
        <pc:sldMasterMkLst>
          <pc:docMk/>
          <pc:sldMasterMk cId="1356687741" sldId="2147483696"/>
        </pc:sldMasterMkLst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7.698" v="47"/>
          <pc:sldLayoutMkLst>
            <pc:docMk/>
            <pc:sldMasterMk cId="1356687741" sldId="2147483696"/>
            <pc:sldLayoutMk cId="2816518649" sldId="2147483697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7.698" v="47"/>
          <pc:sldLayoutMkLst>
            <pc:docMk/>
            <pc:sldMasterMk cId="1356687741" sldId="2147483696"/>
            <pc:sldLayoutMk cId="1513384910" sldId="2147483698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7.698" v="47"/>
          <pc:sldLayoutMkLst>
            <pc:docMk/>
            <pc:sldMasterMk cId="1356687741" sldId="2147483696"/>
            <pc:sldLayoutMk cId="1175572240" sldId="2147483699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7.698" v="47"/>
          <pc:sldLayoutMkLst>
            <pc:docMk/>
            <pc:sldMasterMk cId="1356687741" sldId="2147483696"/>
            <pc:sldLayoutMk cId="865288037" sldId="2147483700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7.698" v="47"/>
          <pc:sldLayoutMkLst>
            <pc:docMk/>
            <pc:sldMasterMk cId="1356687741" sldId="2147483696"/>
            <pc:sldLayoutMk cId="1100252868" sldId="2147483701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7.698" v="47"/>
          <pc:sldLayoutMkLst>
            <pc:docMk/>
            <pc:sldMasterMk cId="1356687741" sldId="2147483696"/>
            <pc:sldLayoutMk cId="2038502464" sldId="2147483702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7.698" v="47"/>
          <pc:sldLayoutMkLst>
            <pc:docMk/>
            <pc:sldMasterMk cId="1356687741" sldId="2147483696"/>
            <pc:sldLayoutMk cId="3653985440" sldId="2147483703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7.698" v="47"/>
          <pc:sldLayoutMkLst>
            <pc:docMk/>
            <pc:sldMasterMk cId="1356687741" sldId="2147483696"/>
            <pc:sldLayoutMk cId="2354536033" sldId="2147483704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7.698" v="47"/>
          <pc:sldLayoutMkLst>
            <pc:docMk/>
            <pc:sldMasterMk cId="1356687741" sldId="2147483696"/>
            <pc:sldLayoutMk cId="2620163432" sldId="2147483705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7.698" v="47"/>
          <pc:sldLayoutMkLst>
            <pc:docMk/>
            <pc:sldMasterMk cId="1356687741" sldId="2147483696"/>
            <pc:sldLayoutMk cId="1324570140" sldId="2147483706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7.698" v="47"/>
          <pc:sldLayoutMkLst>
            <pc:docMk/>
            <pc:sldMasterMk cId="1356687741" sldId="2147483696"/>
            <pc:sldLayoutMk cId="1014983821" sldId="2147483707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7.698" v="47"/>
          <pc:sldLayoutMkLst>
            <pc:docMk/>
            <pc:sldMasterMk cId="1356687741" sldId="2147483696"/>
            <pc:sldLayoutMk cId="34978380" sldId="2147483708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7.698" v="47"/>
          <pc:sldLayoutMkLst>
            <pc:docMk/>
            <pc:sldMasterMk cId="1356687741" sldId="2147483696"/>
            <pc:sldLayoutMk cId="1560946313" sldId="2147483709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7.698" v="47"/>
          <pc:sldLayoutMkLst>
            <pc:docMk/>
            <pc:sldMasterMk cId="1356687741" sldId="2147483696"/>
            <pc:sldLayoutMk cId="4246457669" sldId="2147483710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7.698" v="47"/>
          <pc:sldLayoutMkLst>
            <pc:docMk/>
            <pc:sldMasterMk cId="1356687741" sldId="2147483696"/>
            <pc:sldLayoutMk cId="1243532351" sldId="2147483711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7.698" v="47"/>
          <pc:sldLayoutMkLst>
            <pc:docMk/>
            <pc:sldMasterMk cId="1356687741" sldId="2147483696"/>
            <pc:sldLayoutMk cId="2313910496" sldId="2147483712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7.698" v="47"/>
          <pc:sldLayoutMkLst>
            <pc:docMk/>
            <pc:sldMasterMk cId="1356687741" sldId="2147483696"/>
            <pc:sldLayoutMk cId="511754965" sldId="2147483713"/>
          </pc:sldLayoutMkLst>
        </pc:sldLayoutChg>
      </pc:sldMasterChg>
      <pc:sldMasterChg chg="add addSldLayout modSldLayout">
        <pc:chgData name="jahnavi-bhaskara.gowri" userId="S::jahnavi-bhaskara.gowri@tu-ilmenau.de::9f664264-a546-4bac-be32-38942a638d07" providerId="AD" clId="Web-{7EC98573-1287-3F5B-561F-8369A82C6B40}" dt="2020-01-16T17:26:53.339" v="48"/>
        <pc:sldMasterMkLst>
          <pc:docMk/>
          <pc:sldMasterMk cId="3878241923" sldId="2147483696"/>
        </pc:sldMasterMkLst>
        <pc:sldLayoutChg chg="add mod replId">
          <pc:chgData name="jahnavi-bhaskara.gowri" userId="S::jahnavi-bhaskara.gowri@tu-ilmenau.de::9f664264-a546-4bac-be32-38942a638d07" providerId="AD" clId="Web-{7EC98573-1287-3F5B-561F-8369A82C6B40}" dt="2020-01-16T17:26:53.339" v="48"/>
          <pc:sldLayoutMkLst>
            <pc:docMk/>
            <pc:sldMasterMk cId="3878241923" sldId="2147483696"/>
            <pc:sldLayoutMk cId="4244757872" sldId="2147483697"/>
          </pc:sldLayoutMkLst>
        </pc:sldLayoutChg>
        <pc:sldLayoutChg chg="add mod replId">
          <pc:chgData name="jahnavi-bhaskara.gowri" userId="S::jahnavi-bhaskara.gowri@tu-ilmenau.de::9f664264-a546-4bac-be32-38942a638d07" providerId="AD" clId="Web-{7EC98573-1287-3F5B-561F-8369A82C6B40}" dt="2020-01-16T17:26:53.339" v="48"/>
          <pc:sldLayoutMkLst>
            <pc:docMk/>
            <pc:sldMasterMk cId="3878241923" sldId="2147483696"/>
            <pc:sldLayoutMk cId="936989672" sldId="2147483698"/>
          </pc:sldLayoutMkLst>
        </pc:sldLayoutChg>
        <pc:sldLayoutChg chg="add mod replId">
          <pc:chgData name="jahnavi-bhaskara.gowri" userId="S::jahnavi-bhaskara.gowri@tu-ilmenau.de::9f664264-a546-4bac-be32-38942a638d07" providerId="AD" clId="Web-{7EC98573-1287-3F5B-561F-8369A82C6B40}" dt="2020-01-16T17:26:53.339" v="48"/>
          <pc:sldLayoutMkLst>
            <pc:docMk/>
            <pc:sldMasterMk cId="3878241923" sldId="2147483696"/>
            <pc:sldLayoutMk cId="583091524" sldId="2147483699"/>
          </pc:sldLayoutMkLst>
        </pc:sldLayoutChg>
        <pc:sldLayoutChg chg="add mod replId">
          <pc:chgData name="jahnavi-bhaskara.gowri" userId="S::jahnavi-bhaskara.gowri@tu-ilmenau.de::9f664264-a546-4bac-be32-38942a638d07" providerId="AD" clId="Web-{7EC98573-1287-3F5B-561F-8369A82C6B40}" dt="2020-01-16T17:26:53.339" v="48"/>
          <pc:sldLayoutMkLst>
            <pc:docMk/>
            <pc:sldMasterMk cId="3878241923" sldId="2147483696"/>
            <pc:sldLayoutMk cId="1551927177" sldId="2147483700"/>
          </pc:sldLayoutMkLst>
        </pc:sldLayoutChg>
        <pc:sldLayoutChg chg="add mod replId">
          <pc:chgData name="jahnavi-bhaskara.gowri" userId="S::jahnavi-bhaskara.gowri@tu-ilmenau.de::9f664264-a546-4bac-be32-38942a638d07" providerId="AD" clId="Web-{7EC98573-1287-3F5B-561F-8369A82C6B40}" dt="2020-01-16T17:26:53.339" v="48"/>
          <pc:sldLayoutMkLst>
            <pc:docMk/>
            <pc:sldMasterMk cId="3878241923" sldId="2147483696"/>
            <pc:sldLayoutMk cId="2715788660" sldId="2147483701"/>
          </pc:sldLayoutMkLst>
        </pc:sldLayoutChg>
        <pc:sldLayoutChg chg="add mod replId">
          <pc:chgData name="jahnavi-bhaskara.gowri" userId="S::jahnavi-bhaskara.gowri@tu-ilmenau.de::9f664264-a546-4bac-be32-38942a638d07" providerId="AD" clId="Web-{7EC98573-1287-3F5B-561F-8369A82C6B40}" dt="2020-01-16T17:26:53.339" v="48"/>
          <pc:sldLayoutMkLst>
            <pc:docMk/>
            <pc:sldMasterMk cId="3878241923" sldId="2147483696"/>
            <pc:sldLayoutMk cId="4107797456" sldId="2147483702"/>
          </pc:sldLayoutMkLst>
        </pc:sldLayoutChg>
        <pc:sldLayoutChg chg="add mod replId">
          <pc:chgData name="jahnavi-bhaskara.gowri" userId="S::jahnavi-bhaskara.gowri@tu-ilmenau.de::9f664264-a546-4bac-be32-38942a638d07" providerId="AD" clId="Web-{7EC98573-1287-3F5B-561F-8369A82C6B40}" dt="2020-01-16T17:26:53.339" v="48"/>
          <pc:sldLayoutMkLst>
            <pc:docMk/>
            <pc:sldMasterMk cId="3878241923" sldId="2147483696"/>
            <pc:sldLayoutMk cId="231352976" sldId="2147483703"/>
          </pc:sldLayoutMkLst>
        </pc:sldLayoutChg>
        <pc:sldLayoutChg chg="add mod replId">
          <pc:chgData name="jahnavi-bhaskara.gowri" userId="S::jahnavi-bhaskara.gowri@tu-ilmenau.de::9f664264-a546-4bac-be32-38942a638d07" providerId="AD" clId="Web-{7EC98573-1287-3F5B-561F-8369A82C6B40}" dt="2020-01-16T17:26:53.339" v="48"/>
          <pc:sldLayoutMkLst>
            <pc:docMk/>
            <pc:sldMasterMk cId="3878241923" sldId="2147483696"/>
            <pc:sldLayoutMk cId="2714193480" sldId="2147483704"/>
          </pc:sldLayoutMkLst>
        </pc:sldLayoutChg>
        <pc:sldLayoutChg chg="add mod replId">
          <pc:chgData name="jahnavi-bhaskara.gowri" userId="S::jahnavi-bhaskara.gowri@tu-ilmenau.de::9f664264-a546-4bac-be32-38942a638d07" providerId="AD" clId="Web-{7EC98573-1287-3F5B-561F-8369A82C6B40}" dt="2020-01-16T17:26:53.339" v="48"/>
          <pc:sldLayoutMkLst>
            <pc:docMk/>
            <pc:sldMasterMk cId="3878241923" sldId="2147483696"/>
            <pc:sldLayoutMk cId="2436629746" sldId="2147483705"/>
          </pc:sldLayoutMkLst>
        </pc:sldLayoutChg>
        <pc:sldLayoutChg chg="add mod replId">
          <pc:chgData name="jahnavi-bhaskara.gowri" userId="S::jahnavi-bhaskara.gowri@tu-ilmenau.de::9f664264-a546-4bac-be32-38942a638d07" providerId="AD" clId="Web-{7EC98573-1287-3F5B-561F-8369A82C6B40}" dt="2020-01-16T17:26:53.339" v="48"/>
          <pc:sldLayoutMkLst>
            <pc:docMk/>
            <pc:sldMasterMk cId="3878241923" sldId="2147483696"/>
            <pc:sldLayoutMk cId="98832538" sldId="2147483706"/>
          </pc:sldLayoutMkLst>
        </pc:sldLayoutChg>
        <pc:sldLayoutChg chg="add mod replId">
          <pc:chgData name="jahnavi-bhaskara.gowri" userId="S::jahnavi-bhaskara.gowri@tu-ilmenau.de::9f664264-a546-4bac-be32-38942a638d07" providerId="AD" clId="Web-{7EC98573-1287-3F5B-561F-8369A82C6B40}" dt="2020-01-16T17:26:53.339" v="48"/>
          <pc:sldLayoutMkLst>
            <pc:docMk/>
            <pc:sldMasterMk cId="3878241923" sldId="2147483696"/>
            <pc:sldLayoutMk cId="3120112214" sldId="2147483707"/>
          </pc:sldLayoutMkLst>
        </pc:sldLayoutChg>
      </pc:sldMasterChg>
      <pc:sldMasterChg chg="add del addSldLayout delSldLayout modSldLayout">
        <pc:chgData name="jahnavi-bhaskara.gowri" userId="S::jahnavi-bhaskara.gowri@tu-ilmenau.de::9f664264-a546-4bac-be32-38942a638d07" providerId="AD" clId="Web-{7EC98573-1287-3F5B-561F-8369A82C6B40}" dt="2020-01-16T17:26:42.136" v="45"/>
        <pc:sldMasterMkLst>
          <pc:docMk/>
          <pc:sldMasterMk cId="318961012" sldId="2147483714"/>
        </pc:sldMasterMkLst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2.136" v="45"/>
          <pc:sldLayoutMkLst>
            <pc:docMk/>
            <pc:sldMasterMk cId="318961012" sldId="2147483714"/>
            <pc:sldLayoutMk cId="145391334" sldId="2147483715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2.136" v="45"/>
          <pc:sldLayoutMkLst>
            <pc:docMk/>
            <pc:sldMasterMk cId="318961012" sldId="2147483714"/>
            <pc:sldLayoutMk cId="4225827800" sldId="2147483716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2.136" v="45"/>
          <pc:sldLayoutMkLst>
            <pc:docMk/>
            <pc:sldMasterMk cId="318961012" sldId="2147483714"/>
            <pc:sldLayoutMk cId="3008319177" sldId="2147483717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2.136" v="45"/>
          <pc:sldLayoutMkLst>
            <pc:docMk/>
            <pc:sldMasterMk cId="318961012" sldId="2147483714"/>
            <pc:sldLayoutMk cId="3670242911" sldId="2147483718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2.136" v="45"/>
          <pc:sldLayoutMkLst>
            <pc:docMk/>
            <pc:sldMasterMk cId="318961012" sldId="2147483714"/>
            <pc:sldLayoutMk cId="1497690689" sldId="2147483719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2.136" v="45"/>
          <pc:sldLayoutMkLst>
            <pc:docMk/>
            <pc:sldMasterMk cId="318961012" sldId="2147483714"/>
            <pc:sldLayoutMk cId="1594665347" sldId="2147483720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2.136" v="45"/>
          <pc:sldLayoutMkLst>
            <pc:docMk/>
            <pc:sldMasterMk cId="318961012" sldId="2147483714"/>
            <pc:sldLayoutMk cId="3585238788" sldId="2147483721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2.136" v="45"/>
          <pc:sldLayoutMkLst>
            <pc:docMk/>
            <pc:sldMasterMk cId="318961012" sldId="2147483714"/>
            <pc:sldLayoutMk cId="376353306" sldId="2147483722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2.136" v="45"/>
          <pc:sldLayoutMkLst>
            <pc:docMk/>
            <pc:sldMasterMk cId="318961012" sldId="2147483714"/>
            <pc:sldLayoutMk cId="2432698898" sldId="2147483723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2.136" v="45"/>
          <pc:sldLayoutMkLst>
            <pc:docMk/>
            <pc:sldMasterMk cId="318961012" sldId="2147483714"/>
            <pc:sldLayoutMk cId="1491882123" sldId="2147483724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2.136" v="45"/>
          <pc:sldLayoutMkLst>
            <pc:docMk/>
            <pc:sldMasterMk cId="318961012" sldId="2147483714"/>
            <pc:sldLayoutMk cId="473786757" sldId="2147483725"/>
          </pc:sldLayoutMkLst>
        </pc:sldLayoutChg>
      </pc:sldMasterChg>
      <pc:sldMasterChg chg="add del addSldLayout delSldLayout modSldLayout">
        <pc:chgData name="jahnavi-bhaskara.gowri" userId="S::jahnavi-bhaskara.gowri@tu-ilmenau.de::9f664264-a546-4bac-be32-38942a638d07" providerId="AD" clId="Web-{7EC98573-1287-3F5B-561F-8369A82C6B40}" dt="2020-01-16T17:26:40.917" v="44"/>
        <pc:sldMasterMkLst>
          <pc:docMk/>
          <pc:sldMasterMk cId="1169974423" sldId="2147483726"/>
        </pc:sldMasterMkLst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0.917" v="44"/>
          <pc:sldLayoutMkLst>
            <pc:docMk/>
            <pc:sldMasterMk cId="1169974423" sldId="2147483726"/>
            <pc:sldLayoutMk cId="4227034025" sldId="2147483727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0.917" v="44"/>
          <pc:sldLayoutMkLst>
            <pc:docMk/>
            <pc:sldMasterMk cId="1169974423" sldId="2147483726"/>
            <pc:sldLayoutMk cId="3513914595" sldId="2147483728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0.917" v="44"/>
          <pc:sldLayoutMkLst>
            <pc:docMk/>
            <pc:sldMasterMk cId="1169974423" sldId="2147483726"/>
            <pc:sldLayoutMk cId="304232835" sldId="2147483729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0.917" v="44"/>
          <pc:sldLayoutMkLst>
            <pc:docMk/>
            <pc:sldMasterMk cId="1169974423" sldId="2147483726"/>
            <pc:sldLayoutMk cId="2498036383" sldId="2147483730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0.917" v="44"/>
          <pc:sldLayoutMkLst>
            <pc:docMk/>
            <pc:sldMasterMk cId="1169974423" sldId="2147483726"/>
            <pc:sldLayoutMk cId="2008823250" sldId="2147483731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0.917" v="44"/>
          <pc:sldLayoutMkLst>
            <pc:docMk/>
            <pc:sldMasterMk cId="1169974423" sldId="2147483726"/>
            <pc:sldLayoutMk cId="356476832" sldId="2147483732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0.917" v="44"/>
          <pc:sldLayoutMkLst>
            <pc:docMk/>
            <pc:sldMasterMk cId="1169974423" sldId="2147483726"/>
            <pc:sldLayoutMk cId="2679816469" sldId="2147483733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0.917" v="44"/>
          <pc:sldLayoutMkLst>
            <pc:docMk/>
            <pc:sldMasterMk cId="1169974423" sldId="2147483726"/>
            <pc:sldLayoutMk cId="2790286492" sldId="2147483734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0.917" v="44"/>
          <pc:sldLayoutMkLst>
            <pc:docMk/>
            <pc:sldMasterMk cId="1169974423" sldId="2147483726"/>
            <pc:sldLayoutMk cId="1883696522" sldId="2147483735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0.917" v="44"/>
          <pc:sldLayoutMkLst>
            <pc:docMk/>
            <pc:sldMasterMk cId="1169974423" sldId="2147483726"/>
            <pc:sldLayoutMk cId="3316411324" sldId="2147483736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40.917" v="44"/>
          <pc:sldLayoutMkLst>
            <pc:docMk/>
            <pc:sldMasterMk cId="1169974423" sldId="2147483726"/>
            <pc:sldLayoutMk cId="228295984" sldId="2147483737"/>
          </pc:sldLayoutMkLst>
        </pc:sldLayoutChg>
      </pc:sldMasterChg>
      <pc:sldMasterChg chg="add del addSldLayout delSldLayout modSldLayout">
        <pc:chgData name="jahnavi-bhaskara.gowri" userId="S::jahnavi-bhaskara.gowri@tu-ilmenau.de::9f664264-a546-4bac-be32-38942a638d07" providerId="AD" clId="Web-{7EC98573-1287-3F5B-561F-8369A82C6B40}" dt="2020-01-16T17:26:38.136" v="43"/>
        <pc:sldMasterMkLst>
          <pc:docMk/>
          <pc:sldMasterMk cId="2009700683" sldId="2147483738"/>
        </pc:sldMasterMkLst>
        <pc:sldLayoutChg chg="add del mod replId">
          <pc:chgData name="jahnavi-bhaskara.gowri" userId="S::jahnavi-bhaskara.gowri@tu-ilmenau.de::9f664264-a546-4bac-be32-38942a638d07" providerId="AD" clId="Web-{7EC98573-1287-3F5B-561F-8369A82C6B40}" dt="2020-01-16T17:26:38.136" v="43"/>
          <pc:sldLayoutMkLst>
            <pc:docMk/>
            <pc:sldMasterMk cId="2009700683" sldId="2147483738"/>
            <pc:sldLayoutMk cId="3384420540" sldId="2147483739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38.136" v="43"/>
          <pc:sldLayoutMkLst>
            <pc:docMk/>
            <pc:sldMasterMk cId="2009700683" sldId="2147483738"/>
            <pc:sldLayoutMk cId="1273134963" sldId="2147483740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38.136" v="43"/>
          <pc:sldLayoutMkLst>
            <pc:docMk/>
            <pc:sldMasterMk cId="2009700683" sldId="2147483738"/>
            <pc:sldLayoutMk cId="837739136" sldId="2147483741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38.136" v="43"/>
          <pc:sldLayoutMkLst>
            <pc:docMk/>
            <pc:sldMasterMk cId="2009700683" sldId="2147483738"/>
            <pc:sldLayoutMk cId="2852234727" sldId="2147483742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38.136" v="43"/>
          <pc:sldLayoutMkLst>
            <pc:docMk/>
            <pc:sldMasterMk cId="2009700683" sldId="2147483738"/>
            <pc:sldLayoutMk cId="579050534" sldId="2147483743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38.136" v="43"/>
          <pc:sldLayoutMkLst>
            <pc:docMk/>
            <pc:sldMasterMk cId="2009700683" sldId="2147483738"/>
            <pc:sldLayoutMk cId="1445567694" sldId="2147483744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38.136" v="43"/>
          <pc:sldLayoutMkLst>
            <pc:docMk/>
            <pc:sldMasterMk cId="2009700683" sldId="2147483738"/>
            <pc:sldLayoutMk cId="160570217" sldId="2147483745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38.136" v="43"/>
          <pc:sldLayoutMkLst>
            <pc:docMk/>
            <pc:sldMasterMk cId="2009700683" sldId="2147483738"/>
            <pc:sldLayoutMk cId="1918922664" sldId="2147483746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38.136" v="43"/>
          <pc:sldLayoutMkLst>
            <pc:docMk/>
            <pc:sldMasterMk cId="2009700683" sldId="2147483738"/>
            <pc:sldLayoutMk cId="1459986148" sldId="2147483747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38.136" v="43"/>
          <pc:sldLayoutMkLst>
            <pc:docMk/>
            <pc:sldMasterMk cId="2009700683" sldId="2147483738"/>
            <pc:sldLayoutMk cId="1815831267" sldId="2147483748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38.136" v="43"/>
          <pc:sldLayoutMkLst>
            <pc:docMk/>
            <pc:sldMasterMk cId="2009700683" sldId="2147483738"/>
            <pc:sldLayoutMk cId="3114540785" sldId="2147483749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38.136" v="43"/>
          <pc:sldLayoutMkLst>
            <pc:docMk/>
            <pc:sldMasterMk cId="2009700683" sldId="2147483738"/>
            <pc:sldLayoutMk cId="618334108" sldId="2147483750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38.136" v="43"/>
          <pc:sldLayoutMkLst>
            <pc:docMk/>
            <pc:sldMasterMk cId="2009700683" sldId="2147483738"/>
            <pc:sldLayoutMk cId="3881763659" sldId="2147483751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38.136" v="43"/>
          <pc:sldLayoutMkLst>
            <pc:docMk/>
            <pc:sldMasterMk cId="2009700683" sldId="2147483738"/>
            <pc:sldLayoutMk cId="1334699880" sldId="2147483752"/>
          </pc:sldLayoutMkLst>
        </pc:sldLayoutChg>
      </pc:sldMasterChg>
      <pc:sldMasterChg chg="add del addSldLayout delSldLayout modSldLayout">
        <pc:chgData name="jahnavi-bhaskara.gowri" userId="S::jahnavi-bhaskara.gowri@tu-ilmenau.de::9f664264-a546-4bac-be32-38942a638d07" providerId="AD" clId="Web-{7EC98573-1287-3F5B-561F-8369A82C6B40}" dt="2020-01-16T17:26:30.136" v="36"/>
        <pc:sldMasterMkLst>
          <pc:docMk/>
          <pc:sldMasterMk cId="1113642796" sldId="2147483753"/>
        </pc:sldMasterMkLst>
        <pc:sldLayoutChg chg="add del mod replId">
          <pc:chgData name="jahnavi-bhaskara.gowri" userId="S::jahnavi-bhaskara.gowri@tu-ilmenau.de::9f664264-a546-4bac-be32-38942a638d07" providerId="AD" clId="Web-{7EC98573-1287-3F5B-561F-8369A82C6B40}" dt="2020-01-16T17:26:30.136" v="36"/>
          <pc:sldLayoutMkLst>
            <pc:docMk/>
            <pc:sldMasterMk cId="1113642796" sldId="2147483753"/>
            <pc:sldLayoutMk cId="2106448111" sldId="2147483754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30.136" v="36"/>
          <pc:sldLayoutMkLst>
            <pc:docMk/>
            <pc:sldMasterMk cId="1113642796" sldId="2147483753"/>
            <pc:sldLayoutMk cId="1925331432" sldId="2147483755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30.136" v="36"/>
          <pc:sldLayoutMkLst>
            <pc:docMk/>
            <pc:sldMasterMk cId="1113642796" sldId="2147483753"/>
            <pc:sldLayoutMk cId="1086376382" sldId="2147483756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30.136" v="36"/>
          <pc:sldLayoutMkLst>
            <pc:docMk/>
            <pc:sldMasterMk cId="1113642796" sldId="2147483753"/>
            <pc:sldLayoutMk cId="3678665821" sldId="2147483757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30.136" v="36"/>
          <pc:sldLayoutMkLst>
            <pc:docMk/>
            <pc:sldMasterMk cId="1113642796" sldId="2147483753"/>
            <pc:sldLayoutMk cId="3161090447" sldId="2147483758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30.136" v="36"/>
          <pc:sldLayoutMkLst>
            <pc:docMk/>
            <pc:sldMasterMk cId="1113642796" sldId="2147483753"/>
            <pc:sldLayoutMk cId="3486065056" sldId="2147483759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30.136" v="36"/>
          <pc:sldLayoutMkLst>
            <pc:docMk/>
            <pc:sldMasterMk cId="1113642796" sldId="2147483753"/>
            <pc:sldLayoutMk cId="2253334858" sldId="2147483760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30.136" v="36"/>
          <pc:sldLayoutMkLst>
            <pc:docMk/>
            <pc:sldMasterMk cId="1113642796" sldId="2147483753"/>
            <pc:sldLayoutMk cId="1250191424" sldId="2147483761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30.136" v="36"/>
          <pc:sldLayoutMkLst>
            <pc:docMk/>
            <pc:sldMasterMk cId="1113642796" sldId="2147483753"/>
            <pc:sldLayoutMk cId="2853306361" sldId="2147483762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30.136" v="36"/>
          <pc:sldLayoutMkLst>
            <pc:docMk/>
            <pc:sldMasterMk cId="1113642796" sldId="2147483753"/>
            <pc:sldLayoutMk cId="2740638948" sldId="2147483763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30.136" v="36"/>
          <pc:sldLayoutMkLst>
            <pc:docMk/>
            <pc:sldMasterMk cId="1113642796" sldId="2147483753"/>
            <pc:sldLayoutMk cId="1116462724" sldId="2147483764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30.136" v="36"/>
          <pc:sldLayoutMkLst>
            <pc:docMk/>
            <pc:sldMasterMk cId="1113642796" sldId="2147483753"/>
            <pc:sldLayoutMk cId="2439083702" sldId="2147483765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30.136" v="36"/>
          <pc:sldLayoutMkLst>
            <pc:docMk/>
            <pc:sldMasterMk cId="1113642796" sldId="2147483753"/>
            <pc:sldLayoutMk cId="1759942613" sldId="2147483766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30.136" v="36"/>
          <pc:sldLayoutMkLst>
            <pc:docMk/>
            <pc:sldMasterMk cId="1113642796" sldId="2147483753"/>
            <pc:sldLayoutMk cId="3752614146" sldId="2147483767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30.136" v="36"/>
          <pc:sldLayoutMkLst>
            <pc:docMk/>
            <pc:sldMasterMk cId="1113642796" sldId="2147483753"/>
            <pc:sldLayoutMk cId="3812316517" sldId="2147483768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30.136" v="36"/>
          <pc:sldLayoutMkLst>
            <pc:docMk/>
            <pc:sldMasterMk cId="1113642796" sldId="2147483753"/>
            <pc:sldLayoutMk cId="4213316846" sldId="2147483769"/>
          </pc:sldLayoutMkLst>
        </pc:sldLayoutChg>
      </pc:sldMasterChg>
      <pc:sldMasterChg chg="add del addSldLayout delSldLayout modSldLayout">
        <pc:chgData name="jahnavi-bhaskara.gowri" userId="S::jahnavi-bhaskara.gowri@tu-ilmenau.de::9f664264-a546-4bac-be32-38942a638d07" providerId="AD" clId="Web-{7EC98573-1287-3F5B-561F-8369A82C6B40}" dt="2020-01-16T17:26:22.589" v="27"/>
        <pc:sldMasterMkLst>
          <pc:docMk/>
          <pc:sldMasterMk cId="1781725324" sldId="2147483770"/>
        </pc:sldMasterMkLst>
        <pc:sldLayoutChg chg="add del mod replId">
          <pc:chgData name="jahnavi-bhaskara.gowri" userId="S::jahnavi-bhaskara.gowri@tu-ilmenau.de::9f664264-a546-4bac-be32-38942a638d07" providerId="AD" clId="Web-{7EC98573-1287-3F5B-561F-8369A82C6B40}" dt="2020-01-16T17:26:22.589" v="27"/>
          <pc:sldLayoutMkLst>
            <pc:docMk/>
            <pc:sldMasterMk cId="1781725324" sldId="2147483770"/>
            <pc:sldLayoutMk cId="3364348473" sldId="2147483771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22.589" v="27"/>
          <pc:sldLayoutMkLst>
            <pc:docMk/>
            <pc:sldMasterMk cId="1781725324" sldId="2147483770"/>
            <pc:sldLayoutMk cId="2426571746" sldId="2147483772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22.589" v="27"/>
          <pc:sldLayoutMkLst>
            <pc:docMk/>
            <pc:sldMasterMk cId="1781725324" sldId="2147483770"/>
            <pc:sldLayoutMk cId="1220569322" sldId="2147483773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22.589" v="27"/>
          <pc:sldLayoutMkLst>
            <pc:docMk/>
            <pc:sldMasterMk cId="1781725324" sldId="2147483770"/>
            <pc:sldLayoutMk cId="947008854" sldId="2147483774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22.589" v="27"/>
          <pc:sldLayoutMkLst>
            <pc:docMk/>
            <pc:sldMasterMk cId="1781725324" sldId="2147483770"/>
            <pc:sldLayoutMk cId="1618947676" sldId="2147483775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22.589" v="27"/>
          <pc:sldLayoutMkLst>
            <pc:docMk/>
            <pc:sldMasterMk cId="1781725324" sldId="2147483770"/>
            <pc:sldLayoutMk cId="246474897" sldId="2147483776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22.589" v="27"/>
          <pc:sldLayoutMkLst>
            <pc:docMk/>
            <pc:sldMasterMk cId="1781725324" sldId="2147483770"/>
            <pc:sldLayoutMk cId="564467189" sldId="2147483777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22.589" v="27"/>
          <pc:sldLayoutMkLst>
            <pc:docMk/>
            <pc:sldMasterMk cId="1781725324" sldId="2147483770"/>
            <pc:sldLayoutMk cId="1680102835" sldId="2147483778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22.589" v="27"/>
          <pc:sldLayoutMkLst>
            <pc:docMk/>
            <pc:sldMasterMk cId="1781725324" sldId="2147483770"/>
            <pc:sldLayoutMk cId="1383794034" sldId="2147483779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22.589" v="27"/>
          <pc:sldLayoutMkLst>
            <pc:docMk/>
            <pc:sldMasterMk cId="1781725324" sldId="2147483770"/>
            <pc:sldLayoutMk cId="4197328740" sldId="2147483780"/>
          </pc:sldLayoutMkLst>
        </pc:sldLayoutChg>
        <pc:sldLayoutChg chg="add del mod replId">
          <pc:chgData name="jahnavi-bhaskara.gowri" userId="S::jahnavi-bhaskara.gowri@tu-ilmenau.de::9f664264-a546-4bac-be32-38942a638d07" providerId="AD" clId="Web-{7EC98573-1287-3F5B-561F-8369A82C6B40}" dt="2020-01-16T17:26:22.589" v="27"/>
          <pc:sldLayoutMkLst>
            <pc:docMk/>
            <pc:sldMasterMk cId="1781725324" sldId="2147483770"/>
            <pc:sldLayoutMk cId="112989706" sldId="2147483781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6" Type="http://schemas.openxmlformats.org/officeDocument/2006/relationships/image" Target="../media/image25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svg"/><Relationship Id="rId1" Type="http://schemas.openxmlformats.org/officeDocument/2006/relationships/image" Target="../media/image71.png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10" Type="http://schemas.openxmlformats.org/officeDocument/2006/relationships/image" Target="../media/image80.svg"/><Relationship Id="rId4" Type="http://schemas.openxmlformats.org/officeDocument/2006/relationships/image" Target="../media/image74.svg"/><Relationship Id="rId9" Type="http://schemas.openxmlformats.org/officeDocument/2006/relationships/image" Target="../media/image7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svg"/><Relationship Id="rId1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27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6" Type="http://schemas.openxmlformats.org/officeDocument/2006/relationships/image" Target="../media/image25.svg"/><Relationship Id="rId1" Type="http://schemas.openxmlformats.org/officeDocument/2006/relationships/image" Target="../media/image26.png"/><Relationship Id="rId6" Type="http://schemas.openxmlformats.org/officeDocument/2006/relationships/image" Target="../media/image15.svg"/><Relationship Id="rId11" Type="http://schemas.openxmlformats.org/officeDocument/2006/relationships/image" Target="../media/image30.png"/><Relationship Id="rId5" Type="http://schemas.openxmlformats.org/officeDocument/2006/relationships/image" Target="../media/image28.png"/><Relationship Id="rId15" Type="http://schemas.openxmlformats.org/officeDocument/2006/relationships/image" Target="../media/image31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29.png"/><Relationship Id="rId1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image" Target="../media/image33.svg"/><Relationship Id="rId1" Type="http://schemas.openxmlformats.org/officeDocument/2006/relationships/image" Target="../media/image40.png"/><Relationship Id="rId6" Type="http://schemas.openxmlformats.org/officeDocument/2006/relationships/image" Target="../media/image37.svg"/><Relationship Id="rId5" Type="http://schemas.openxmlformats.org/officeDocument/2006/relationships/image" Target="../media/image42.png"/><Relationship Id="rId4" Type="http://schemas.openxmlformats.org/officeDocument/2006/relationships/image" Target="../media/image3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5.svg"/><Relationship Id="rId1" Type="http://schemas.openxmlformats.org/officeDocument/2006/relationships/image" Target="../media/image50.png"/><Relationship Id="rId6" Type="http://schemas.openxmlformats.org/officeDocument/2006/relationships/image" Target="../media/image49.svg"/><Relationship Id="rId5" Type="http://schemas.openxmlformats.org/officeDocument/2006/relationships/image" Target="../media/image52.png"/><Relationship Id="rId4" Type="http://schemas.openxmlformats.org/officeDocument/2006/relationships/image" Target="../media/image4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8.png"/><Relationship Id="rId7" Type="http://schemas.openxmlformats.org/officeDocument/2006/relationships/image" Target="../media/image70.png"/><Relationship Id="rId2" Type="http://schemas.openxmlformats.org/officeDocument/2006/relationships/image" Target="../media/image60.svg"/><Relationship Id="rId1" Type="http://schemas.openxmlformats.org/officeDocument/2006/relationships/image" Target="../media/image67.png"/><Relationship Id="rId6" Type="http://schemas.openxmlformats.org/officeDocument/2006/relationships/image" Target="../media/image64.svg"/><Relationship Id="rId5" Type="http://schemas.openxmlformats.org/officeDocument/2006/relationships/image" Target="../media/image69.png"/><Relationship Id="rId4" Type="http://schemas.openxmlformats.org/officeDocument/2006/relationships/image" Target="../media/image62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82.png"/><Relationship Id="rId7" Type="http://schemas.openxmlformats.org/officeDocument/2006/relationships/image" Target="../media/image84.png"/><Relationship Id="rId2" Type="http://schemas.openxmlformats.org/officeDocument/2006/relationships/image" Target="../media/image72.svg"/><Relationship Id="rId1" Type="http://schemas.openxmlformats.org/officeDocument/2006/relationships/image" Target="../media/image81.png"/><Relationship Id="rId6" Type="http://schemas.openxmlformats.org/officeDocument/2006/relationships/image" Target="../media/image76.svg"/><Relationship Id="rId5" Type="http://schemas.openxmlformats.org/officeDocument/2006/relationships/image" Target="../media/image83.png"/><Relationship Id="rId10" Type="http://schemas.openxmlformats.org/officeDocument/2006/relationships/image" Target="../media/image80.svg"/><Relationship Id="rId4" Type="http://schemas.openxmlformats.org/officeDocument/2006/relationships/image" Target="../media/image74.svg"/><Relationship Id="rId9" Type="http://schemas.openxmlformats.org/officeDocument/2006/relationships/image" Target="../media/image8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77E568-7425-40AE-8482-27150CCA81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908897F-9B34-4B66-9D9E-87ECF710AEB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Available devices are bulky</a:t>
          </a:r>
          <a:endParaRPr lang="en-US"/>
        </a:p>
      </dgm:t>
    </dgm:pt>
    <dgm:pt modelId="{EF5A4E62-CC48-4769-8D59-E85D82F6A8A6}" type="parTrans" cxnId="{997A500C-833A-4DF4-B8FA-3A4E507C9689}">
      <dgm:prSet/>
      <dgm:spPr/>
      <dgm:t>
        <a:bodyPr/>
        <a:lstStyle/>
        <a:p>
          <a:endParaRPr lang="en-US"/>
        </a:p>
      </dgm:t>
    </dgm:pt>
    <dgm:pt modelId="{9080A8DC-AA24-4C3C-81BD-E38AE0C07BE2}" type="sibTrans" cxnId="{997A500C-833A-4DF4-B8FA-3A4E507C9689}">
      <dgm:prSet/>
      <dgm:spPr/>
      <dgm:t>
        <a:bodyPr/>
        <a:lstStyle/>
        <a:p>
          <a:endParaRPr lang="en-US"/>
        </a:p>
      </dgm:t>
    </dgm:pt>
    <dgm:pt modelId="{3E408FE9-B2A6-4DAE-A7A7-4F5C9CFC7C9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Used in larger industries</a:t>
          </a:r>
          <a:endParaRPr lang="en-US"/>
        </a:p>
      </dgm:t>
    </dgm:pt>
    <dgm:pt modelId="{982C9FDE-D00B-4A49-B66A-9738EA5F9B57}" type="parTrans" cxnId="{549CB76E-6B87-4DFE-AAA1-53DB24DA871D}">
      <dgm:prSet/>
      <dgm:spPr/>
      <dgm:t>
        <a:bodyPr/>
        <a:lstStyle/>
        <a:p>
          <a:endParaRPr lang="en-US"/>
        </a:p>
      </dgm:t>
    </dgm:pt>
    <dgm:pt modelId="{D6854D4D-9017-4FEE-A202-ED1DD4EF6393}" type="sibTrans" cxnId="{549CB76E-6B87-4DFE-AAA1-53DB24DA871D}">
      <dgm:prSet/>
      <dgm:spPr/>
      <dgm:t>
        <a:bodyPr/>
        <a:lstStyle/>
        <a:p>
          <a:endParaRPr lang="en-US"/>
        </a:p>
      </dgm:t>
    </dgm:pt>
    <dgm:pt modelId="{CDC2FE8B-A253-4B70-B918-022DA340BE3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IN">
              <a:latin typeface="Calibri Light" panose="020F0302020204030204"/>
            </a:rPr>
            <a:t>Frequency and intensity components</a:t>
          </a:r>
        </a:p>
      </dgm:t>
    </dgm:pt>
    <dgm:pt modelId="{A5CF5F62-E75E-4752-9560-F303784EE9F9}" type="parTrans" cxnId="{5855530B-BF43-4CF6-9A95-FCB39E30776C}">
      <dgm:prSet/>
      <dgm:spPr/>
      <dgm:t>
        <a:bodyPr/>
        <a:lstStyle/>
        <a:p>
          <a:endParaRPr lang="en-US"/>
        </a:p>
      </dgm:t>
    </dgm:pt>
    <dgm:pt modelId="{64E337C4-DE86-4969-AA36-B79B64E82976}" type="sibTrans" cxnId="{5855530B-BF43-4CF6-9A95-FCB39E30776C}">
      <dgm:prSet/>
      <dgm:spPr/>
      <dgm:t>
        <a:bodyPr/>
        <a:lstStyle/>
        <a:p>
          <a:endParaRPr lang="en-US"/>
        </a:p>
      </dgm:t>
    </dgm:pt>
    <dgm:pt modelId="{6C1F647D-8D72-41E8-A33C-443EC4498A5F}" type="pres">
      <dgm:prSet presAssocID="{FE77E568-7425-40AE-8482-27150CCA81F2}" presName="root" presStyleCnt="0">
        <dgm:presLayoutVars>
          <dgm:dir/>
          <dgm:resizeHandles val="exact"/>
        </dgm:presLayoutVars>
      </dgm:prSet>
      <dgm:spPr/>
    </dgm:pt>
    <dgm:pt modelId="{DF7F3037-8BAC-44A7-9689-C56DABE9B8CD}" type="pres">
      <dgm:prSet presAssocID="{C908897F-9B34-4B66-9D9E-87ECF710AEBD}" presName="compNode" presStyleCnt="0"/>
      <dgm:spPr/>
    </dgm:pt>
    <dgm:pt modelId="{67FB016F-9749-4BB0-8C37-70980A38ADA2}" type="pres">
      <dgm:prSet presAssocID="{C908897F-9B34-4B66-9D9E-87ECF710AEBD}" presName="bgRect" presStyleLbl="bgShp" presStyleIdx="0" presStyleCnt="3"/>
      <dgm:spPr/>
    </dgm:pt>
    <dgm:pt modelId="{056F254E-C1EC-42B2-8DAF-B705A9EC091A}" type="pres">
      <dgm:prSet presAssocID="{C908897F-9B34-4B66-9D9E-87ECF710AEB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D97D5CB6-2F21-4EFC-8368-6E32DB4B0C38}" type="pres">
      <dgm:prSet presAssocID="{C908897F-9B34-4B66-9D9E-87ECF710AEBD}" presName="spaceRect" presStyleCnt="0"/>
      <dgm:spPr/>
    </dgm:pt>
    <dgm:pt modelId="{6E3AE5C3-072F-45FA-BD64-5BE9DD4EAE4F}" type="pres">
      <dgm:prSet presAssocID="{C908897F-9B34-4B66-9D9E-87ECF710AEBD}" presName="parTx" presStyleLbl="revTx" presStyleIdx="0" presStyleCnt="3">
        <dgm:presLayoutVars>
          <dgm:chMax val="0"/>
          <dgm:chPref val="0"/>
        </dgm:presLayoutVars>
      </dgm:prSet>
      <dgm:spPr/>
    </dgm:pt>
    <dgm:pt modelId="{004908A8-1981-43B0-8440-F7B115A5B741}" type="pres">
      <dgm:prSet presAssocID="{9080A8DC-AA24-4C3C-81BD-E38AE0C07BE2}" presName="sibTrans" presStyleCnt="0"/>
      <dgm:spPr/>
    </dgm:pt>
    <dgm:pt modelId="{D986B1A9-6A01-47DD-BC71-455581155A67}" type="pres">
      <dgm:prSet presAssocID="{3E408FE9-B2A6-4DAE-A7A7-4F5C9CFC7C90}" presName="compNode" presStyleCnt="0"/>
      <dgm:spPr/>
    </dgm:pt>
    <dgm:pt modelId="{6FC0D613-05F6-4247-A95B-C06F6F762149}" type="pres">
      <dgm:prSet presAssocID="{3E408FE9-B2A6-4DAE-A7A7-4F5C9CFC7C90}" presName="bgRect" presStyleLbl="bgShp" presStyleIdx="1" presStyleCnt="3"/>
      <dgm:spPr/>
    </dgm:pt>
    <dgm:pt modelId="{C5E8D183-4416-4D85-93E5-DC0EABDE5ED2}" type="pres">
      <dgm:prSet presAssocID="{3E408FE9-B2A6-4DAE-A7A7-4F5C9CFC7C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C39F64CA-1B54-4CBD-BA3B-23A931368FB1}" type="pres">
      <dgm:prSet presAssocID="{3E408FE9-B2A6-4DAE-A7A7-4F5C9CFC7C90}" presName="spaceRect" presStyleCnt="0"/>
      <dgm:spPr/>
    </dgm:pt>
    <dgm:pt modelId="{CD9DD32F-8BF3-48C6-99CB-24F77CA30DD8}" type="pres">
      <dgm:prSet presAssocID="{3E408FE9-B2A6-4DAE-A7A7-4F5C9CFC7C90}" presName="parTx" presStyleLbl="revTx" presStyleIdx="1" presStyleCnt="3">
        <dgm:presLayoutVars>
          <dgm:chMax val="0"/>
          <dgm:chPref val="0"/>
        </dgm:presLayoutVars>
      </dgm:prSet>
      <dgm:spPr/>
    </dgm:pt>
    <dgm:pt modelId="{7A6D6FA8-9B0D-4643-A28A-B00CBFB37D59}" type="pres">
      <dgm:prSet presAssocID="{D6854D4D-9017-4FEE-A202-ED1DD4EF6393}" presName="sibTrans" presStyleCnt="0"/>
      <dgm:spPr/>
    </dgm:pt>
    <dgm:pt modelId="{E7276687-5B84-45E7-9B53-E05F00AAC053}" type="pres">
      <dgm:prSet presAssocID="{CDC2FE8B-A253-4B70-B918-022DA340BE39}" presName="compNode" presStyleCnt="0"/>
      <dgm:spPr/>
    </dgm:pt>
    <dgm:pt modelId="{B4DD5DC8-50DB-426E-AA3C-3EDAF1CFFF94}" type="pres">
      <dgm:prSet presAssocID="{CDC2FE8B-A253-4B70-B918-022DA340BE39}" presName="bgRect" presStyleLbl="bgShp" presStyleIdx="2" presStyleCnt="3"/>
      <dgm:spPr/>
    </dgm:pt>
    <dgm:pt modelId="{5B624885-4B8E-49BE-8291-364DE46ED0DC}" type="pres">
      <dgm:prSet presAssocID="{CDC2FE8B-A253-4B70-B918-022DA340BE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al"/>
        </a:ext>
      </dgm:extLst>
    </dgm:pt>
    <dgm:pt modelId="{C8E5E31C-95B7-40DE-8F56-18A8029FB48B}" type="pres">
      <dgm:prSet presAssocID="{CDC2FE8B-A253-4B70-B918-022DA340BE39}" presName="spaceRect" presStyleCnt="0"/>
      <dgm:spPr/>
    </dgm:pt>
    <dgm:pt modelId="{B98DDED8-A937-4A89-A6E0-D6171917417F}" type="pres">
      <dgm:prSet presAssocID="{CDC2FE8B-A253-4B70-B918-022DA340BE3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855530B-BF43-4CF6-9A95-FCB39E30776C}" srcId="{FE77E568-7425-40AE-8482-27150CCA81F2}" destId="{CDC2FE8B-A253-4B70-B918-022DA340BE39}" srcOrd="2" destOrd="0" parTransId="{A5CF5F62-E75E-4752-9560-F303784EE9F9}" sibTransId="{64E337C4-DE86-4969-AA36-B79B64E82976}"/>
    <dgm:cxn modelId="{997A500C-833A-4DF4-B8FA-3A4E507C9689}" srcId="{FE77E568-7425-40AE-8482-27150CCA81F2}" destId="{C908897F-9B34-4B66-9D9E-87ECF710AEBD}" srcOrd="0" destOrd="0" parTransId="{EF5A4E62-CC48-4769-8D59-E85D82F6A8A6}" sibTransId="{9080A8DC-AA24-4C3C-81BD-E38AE0C07BE2}"/>
    <dgm:cxn modelId="{43A09C13-834C-4042-8782-5655D220A684}" type="presOf" srcId="{C908897F-9B34-4B66-9D9E-87ECF710AEBD}" destId="{6E3AE5C3-072F-45FA-BD64-5BE9DD4EAE4F}" srcOrd="0" destOrd="0" presId="urn:microsoft.com/office/officeart/2018/2/layout/IconVerticalSolidList"/>
    <dgm:cxn modelId="{549CB76E-6B87-4DFE-AAA1-53DB24DA871D}" srcId="{FE77E568-7425-40AE-8482-27150CCA81F2}" destId="{3E408FE9-B2A6-4DAE-A7A7-4F5C9CFC7C90}" srcOrd="1" destOrd="0" parTransId="{982C9FDE-D00B-4A49-B66A-9738EA5F9B57}" sibTransId="{D6854D4D-9017-4FEE-A202-ED1DD4EF6393}"/>
    <dgm:cxn modelId="{9588DB95-08B0-4351-9EAA-A2A58DBBD12B}" type="presOf" srcId="{3E408FE9-B2A6-4DAE-A7A7-4F5C9CFC7C90}" destId="{CD9DD32F-8BF3-48C6-99CB-24F77CA30DD8}" srcOrd="0" destOrd="0" presId="urn:microsoft.com/office/officeart/2018/2/layout/IconVerticalSolidList"/>
    <dgm:cxn modelId="{8933DC9F-B89C-4031-B341-A9FF0DB32F50}" type="presOf" srcId="{CDC2FE8B-A253-4B70-B918-022DA340BE39}" destId="{B98DDED8-A937-4A89-A6E0-D6171917417F}" srcOrd="0" destOrd="0" presId="urn:microsoft.com/office/officeart/2018/2/layout/IconVerticalSolidList"/>
    <dgm:cxn modelId="{145007FA-B7EB-42C8-A386-26A7CC88A5CA}" type="presOf" srcId="{FE77E568-7425-40AE-8482-27150CCA81F2}" destId="{6C1F647D-8D72-41E8-A33C-443EC4498A5F}" srcOrd="0" destOrd="0" presId="urn:microsoft.com/office/officeart/2018/2/layout/IconVerticalSolidList"/>
    <dgm:cxn modelId="{7241F4AF-533F-4ABA-8B9A-6F8D13CADCB5}" type="presParOf" srcId="{6C1F647D-8D72-41E8-A33C-443EC4498A5F}" destId="{DF7F3037-8BAC-44A7-9689-C56DABE9B8CD}" srcOrd="0" destOrd="0" presId="urn:microsoft.com/office/officeart/2018/2/layout/IconVerticalSolidList"/>
    <dgm:cxn modelId="{A48E50D3-0D1D-4F1E-AB36-6329BEFD2AD7}" type="presParOf" srcId="{DF7F3037-8BAC-44A7-9689-C56DABE9B8CD}" destId="{67FB016F-9749-4BB0-8C37-70980A38ADA2}" srcOrd="0" destOrd="0" presId="urn:microsoft.com/office/officeart/2018/2/layout/IconVerticalSolidList"/>
    <dgm:cxn modelId="{380FD2A9-D56D-46AE-AEE3-9D56036D6A81}" type="presParOf" srcId="{DF7F3037-8BAC-44A7-9689-C56DABE9B8CD}" destId="{056F254E-C1EC-42B2-8DAF-B705A9EC091A}" srcOrd="1" destOrd="0" presId="urn:microsoft.com/office/officeart/2018/2/layout/IconVerticalSolidList"/>
    <dgm:cxn modelId="{7AD2B520-EE71-47D5-9560-4AA5934250BE}" type="presParOf" srcId="{DF7F3037-8BAC-44A7-9689-C56DABE9B8CD}" destId="{D97D5CB6-2F21-4EFC-8368-6E32DB4B0C38}" srcOrd="2" destOrd="0" presId="urn:microsoft.com/office/officeart/2018/2/layout/IconVerticalSolidList"/>
    <dgm:cxn modelId="{D2C680CE-2298-457B-956B-9C875FA0B7F5}" type="presParOf" srcId="{DF7F3037-8BAC-44A7-9689-C56DABE9B8CD}" destId="{6E3AE5C3-072F-45FA-BD64-5BE9DD4EAE4F}" srcOrd="3" destOrd="0" presId="urn:microsoft.com/office/officeart/2018/2/layout/IconVerticalSolidList"/>
    <dgm:cxn modelId="{D081121D-8A85-4D37-89E4-919F3FFC6F2D}" type="presParOf" srcId="{6C1F647D-8D72-41E8-A33C-443EC4498A5F}" destId="{004908A8-1981-43B0-8440-F7B115A5B741}" srcOrd="1" destOrd="0" presId="urn:microsoft.com/office/officeart/2018/2/layout/IconVerticalSolidList"/>
    <dgm:cxn modelId="{C12F5CBD-0D8D-4846-8678-AE68334910E2}" type="presParOf" srcId="{6C1F647D-8D72-41E8-A33C-443EC4498A5F}" destId="{D986B1A9-6A01-47DD-BC71-455581155A67}" srcOrd="2" destOrd="0" presId="urn:microsoft.com/office/officeart/2018/2/layout/IconVerticalSolidList"/>
    <dgm:cxn modelId="{74E91043-3DA4-4203-B760-E2230B9FCFC7}" type="presParOf" srcId="{D986B1A9-6A01-47DD-BC71-455581155A67}" destId="{6FC0D613-05F6-4247-A95B-C06F6F762149}" srcOrd="0" destOrd="0" presId="urn:microsoft.com/office/officeart/2018/2/layout/IconVerticalSolidList"/>
    <dgm:cxn modelId="{FD86DD5A-D76A-4929-803B-FAFAFD5E2267}" type="presParOf" srcId="{D986B1A9-6A01-47DD-BC71-455581155A67}" destId="{C5E8D183-4416-4D85-93E5-DC0EABDE5ED2}" srcOrd="1" destOrd="0" presId="urn:microsoft.com/office/officeart/2018/2/layout/IconVerticalSolidList"/>
    <dgm:cxn modelId="{50CDB586-E82A-477A-9528-AD2760B9BC06}" type="presParOf" srcId="{D986B1A9-6A01-47DD-BC71-455581155A67}" destId="{C39F64CA-1B54-4CBD-BA3B-23A931368FB1}" srcOrd="2" destOrd="0" presId="urn:microsoft.com/office/officeart/2018/2/layout/IconVerticalSolidList"/>
    <dgm:cxn modelId="{EA56D99C-31F5-4D30-AF17-C3892FDAAF55}" type="presParOf" srcId="{D986B1A9-6A01-47DD-BC71-455581155A67}" destId="{CD9DD32F-8BF3-48C6-99CB-24F77CA30DD8}" srcOrd="3" destOrd="0" presId="urn:microsoft.com/office/officeart/2018/2/layout/IconVerticalSolidList"/>
    <dgm:cxn modelId="{4D03F9E3-C2DC-46A5-BA90-F10009C3C163}" type="presParOf" srcId="{6C1F647D-8D72-41E8-A33C-443EC4498A5F}" destId="{7A6D6FA8-9B0D-4643-A28A-B00CBFB37D59}" srcOrd="3" destOrd="0" presId="urn:microsoft.com/office/officeart/2018/2/layout/IconVerticalSolidList"/>
    <dgm:cxn modelId="{AF25292D-D432-4A17-A573-B1A883CAA3F9}" type="presParOf" srcId="{6C1F647D-8D72-41E8-A33C-443EC4498A5F}" destId="{E7276687-5B84-45E7-9B53-E05F00AAC053}" srcOrd="4" destOrd="0" presId="urn:microsoft.com/office/officeart/2018/2/layout/IconVerticalSolidList"/>
    <dgm:cxn modelId="{65D2AA7C-E633-4432-89AC-B8BD06FBA83F}" type="presParOf" srcId="{E7276687-5B84-45E7-9B53-E05F00AAC053}" destId="{B4DD5DC8-50DB-426E-AA3C-3EDAF1CFFF94}" srcOrd="0" destOrd="0" presId="urn:microsoft.com/office/officeart/2018/2/layout/IconVerticalSolidList"/>
    <dgm:cxn modelId="{A4A48E1C-56E6-4170-9AFF-3357D6BC91DE}" type="presParOf" srcId="{E7276687-5B84-45E7-9B53-E05F00AAC053}" destId="{5B624885-4B8E-49BE-8291-364DE46ED0DC}" srcOrd="1" destOrd="0" presId="urn:microsoft.com/office/officeart/2018/2/layout/IconVerticalSolidList"/>
    <dgm:cxn modelId="{BCE3E9F9-27E2-419F-A3B5-662487DE70F9}" type="presParOf" srcId="{E7276687-5B84-45E7-9B53-E05F00AAC053}" destId="{C8E5E31C-95B7-40DE-8F56-18A8029FB48B}" srcOrd="2" destOrd="0" presId="urn:microsoft.com/office/officeart/2018/2/layout/IconVerticalSolidList"/>
    <dgm:cxn modelId="{902F496F-8AC9-4643-A349-C4D0868F7E06}" type="presParOf" srcId="{E7276687-5B84-45E7-9B53-E05F00AAC053}" destId="{B98DDED8-A937-4A89-A6E0-D617191741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BEE966-8FA1-4FEB-A1F7-69B76B8809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FAF4CC9-1D61-49B3-8D7E-774C0F174646}">
      <dgm:prSet/>
      <dgm:spPr/>
      <dgm:t>
        <a:bodyPr/>
        <a:lstStyle/>
        <a:p>
          <a:r>
            <a:rPr lang="en-US"/>
            <a:t>Project idea</a:t>
          </a:r>
        </a:p>
      </dgm:t>
    </dgm:pt>
    <dgm:pt modelId="{0B89AB10-E1EB-4F04-B5E5-7D4EE127FEBB}" type="parTrans" cxnId="{B7F1C2E5-1791-4D95-84F0-9BAA23654EB6}">
      <dgm:prSet/>
      <dgm:spPr/>
      <dgm:t>
        <a:bodyPr/>
        <a:lstStyle/>
        <a:p>
          <a:endParaRPr lang="en-US"/>
        </a:p>
      </dgm:t>
    </dgm:pt>
    <dgm:pt modelId="{77D5E82B-0103-41D2-92AE-8A62CB1D0381}" type="sibTrans" cxnId="{B7F1C2E5-1791-4D95-84F0-9BAA23654EB6}">
      <dgm:prSet/>
      <dgm:spPr/>
      <dgm:t>
        <a:bodyPr/>
        <a:lstStyle/>
        <a:p>
          <a:endParaRPr lang="en-US"/>
        </a:p>
      </dgm:t>
    </dgm:pt>
    <dgm:pt modelId="{35C4E151-5D3B-498D-8A58-5D277F427351}">
      <dgm:prSet/>
      <dgm:spPr/>
      <dgm:t>
        <a:bodyPr/>
        <a:lstStyle/>
        <a:p>
          <a:r>
            <a:rPr lang="en-US"/>
            <a:t>Goals</a:t>
          </a:r>
        </a:p>
      </dgm:t>
    </dgm:pt>
    <dgm:pt modelId="{0F67136C-30B1-4534-84BB-6A448B18A0FD}" type="parTrans" cxnId="{CC0B240D-0CB0-4A20-AE2A-D7DA256B3BFC}">
      <dgm:prSet/>
      <dgm:spPr/>
      <dgm:t>
        <a:bodyPr/>
        <a:lstStyle/>
        <a:p>
          <a:endParaRPr lang="en-US"/>
        </a:p>
      </dgm:t>
    </dgm:pt>
    <dgm:pt modelId="{14A4060F-CE94-4A99-B40E-46490B245910}" type="sibTrans" cxnId="{CC0B240D-0CB0-4A20-AE2A-D7DA256B3BFC}">
      <dgm:prSet/>
      <dgm:spPr/>
      <dgm:t>
        <a:bodyPr/>
        <a:lstStyle/>
        <a:p>
          <a:endParaRPr lang="en-US"/>
        </a:p>
      </dgm:t>
    </dgm:pt>
    <dgm:pt modelId="{E383419D-E062-42AE-9B9E-00ED5D937A46}">
      <dgm:prSet/>
      <dgm:spPr/>
      <dgm:t>
        <a:bodyPr/>
        <a:lstStyle/>
        <a:p>
          <a:r>
            <a:rPr lang="en-US"/>
            <a:t>Features</a:t>
          </a:r>
        </a:p>
      </dgm:t>
    </dgm:pt>
    <dgm:pt modelId="{9E765D95-9CE2-416D-A25D-53209DAB4583}" type="parTrans" cxnId="{4CBB8E46-0632-46F3-9028-B30511F1DC62}">
      <dgm:prSet/>
      <dgm:spPr/>
      <dgm:t>
        <a:bodyPr/>
        <a:lstStyle/>
        <a:p>
          <a:endParaRPr lang="en-US"/>
        </a:p>
      </dgm:t>
    </dgm:pt>
    <dgm:pt modelId="{049C2B43-1C3E-4A57-AC98-558D47192459}" type="sibTrans" cxnId="{4CBB8E46-0632-46F3-9028-B30511F1DC62}">
      <dgm:prSet/>
      <dgm:spPr/>
      <dgm:t>
        <a:bodyPr/>
        <a:lstStyle/>
        <a:p>
          <a:endParaRPr lang="en-US"/>
        </a:p>
      </dgm:t>
    </dgm:pt>
    <dgm:pt modelId="{DF94B046-5D32-4875-8D96-D4E20EECE40E}">
      <dgm:prSet/>
      <dgm:spPr/>
      <dgm:t>
        <a:bodyPr/>
        <a:lstStyle/>
        <a:p>
          <a:r>
            <a:rPr lang="en-US"/>
            <a:t>Project flow</a:t>
          </a:r>
        </a:p>
      </dgm:t>
    </dgm:pt>
    <dgm:pt modelId="{1B17168D-E723-43F3-98C6-C7128EF506C4}" type="parTrans" cxnId="{1376580A-87ED-4E1D-A854-AAA593C53A72}">
      <dgm:prSet/>
      <dgm:spPr/>
      <dgm:t>
        <a:bodyPr/>
        <a:lstStyle/>
        <a:p>
          <a:endParaRPr lang="en-US"/>
        </a:p>
      </dgm:t>
    </dgm:pt>
    <dgm:pt modelId="{503C4D48-ABD2-42B0-A91B-B9BDBA67387A}" type="sibTrans" cxnId="{1376580A-87ED-4E1D-A854-AAA593C53A72}">
      <dgm:prSet/>
      <dgm:spPr/>
      <dgm:t>
        <a:bodyPr/>
        <a:lstStyle/>
        <a:p>
          <a:endParaRPr lang="en-US"/>
        </a:p>
      </dgm:t>
    </dgm:pt>
    <dgm:pt modelId="{988461C0-3F55-4EE8-ADB3-EDEA9A3B6E6D}">
      <dgm:prSet/>
      <dgm:spPr/>
      <dgm:t>
        <a:bodyPr/>
        <a:lstStyle/>
        <a:p>
          <a:r>
            <a:rPr lang="en-US"/>
            <a:t>Challenges and troubleshooting</a:t>
          </a:r>
        </a:p>
      </dgm:t>
    </dgm:pt>
    <dgm:pt modelId="{E1E63F6D-6A8E-4EEB-AABC-F05FC7C9B00F}" type="parTrans" cxnId="{8770E5AB-3291-49AE-B60B-A67A71BDD899}">
      <dgm:prSet/>
      <dgm:spPr/>
      <dgm:t>
        <a:bodyPr/>
        <a:lstStyle/>
        <a:p>
          <a:endParaRPr lang="en-US"/>
        </a:p>
      </dgm:t>
    </dgm:pt>
    <dgm:pt modelId="{A3355C21-ACE2-48C6-98AB-F05047AD3F5B}" type="sibTrans" cxnId="{8770E5AB-3291-49AE-B60B-A67A71BDD899}">
      <dgm:prSet/>
      <dgm:spPr/>
      <dgm:t>
        <a:bodyPr/>
        <a:lstStyle/>
        <a:p>
          <a:endParaRPr lang="en-US"/>
        </a:p>
      </dgm:t>
    </dgm:pt>
    <dgm:pt modelId="{7388A6CE-B71D-45D5-9788-2A34F087FAEF}">
      <dgm:prSet/>
      <dgm:spPr/>
      <dgm:t>
        <a:bodyPr/>
        <a:lstStyle/>
        <a:p>
          <a:r>
            <a:rPr lang="en-US"/>
            <a:t>Limitations</a:t>
          </a:r>
        </a:p>
      </dgm:t>
    </dgm:pt>
    <dgm:pt modelId="{A280B861-A4C6-4E21-9E3E-C217D1AB22C6}" type="parTrans" cxnId="{8EC5DC7C-8B50-4F82-A35D-64D382E396EE}">
      <dgm:prSet/>
      <dgm:spPr/>
      <dgm:t>
        <a:bodyPr/>
        <a:lstStyle/>
        <a:p>
          <a:endParaRPr lang="en-US"/>
        </a:p>
      </dgm:t>
    </dgm:pt>
    <dgm:pt modelId="{B6599B27-58C5-4F21-BCC7-A1A12E74CB78}" type="sibTrans" cxnId="{8EC5DC7C-8B50-4F82-A35D-64D382E396EE}">
      <dgm:prSet/>
      <dgm:spPr/>
      <dgm:t>
        <a:bodyPr/>
        <a:lstStyle/>
        <a:p>
          <a:endParaRPr lang="en-US"/>
        </a:p>
      </dgm:t>
    </dgm:pt>
    <dgm:pt modelId="{46D4A1E6-D486-4B01-AAC4-5D040A94147E}">
      <dgm:prSet/>
      <dgm:spPr/>
      <dgm:t>
        <a:bodyPr/>
        <a:lstStyle/>
        <a:p>
          <a:r>
            <a:rPr lang="en-US"/>
            <a:t>Applications</a:t>
          </a:r>
        </a:p>
      </dgm:t>
    </dgm:pt>
    <dgm:pt modelId="{9D0B0626-E0A4-47B7-9F5D-103DF07BD072}" type="parTrans" cxnId="{3735118B-E267-4B7B-921B-5C9A3E6871EA}">
      <dgm:prSet/>
      <dgm:spPr/>
      <dgm:t>
        <a:bodyPr/>
        <a:lstStyle/>
        <a:p>
          <a:endParaRPr lang="en-US"/>
        </a:p>
      </dgm:t>
    </dgm:pt>
    <dgm:pt modelId="{A7EB0627-B9D9-4462-9F21-79107959902A}" type="sibTrans" cxnId="{3735118B-E267-4B7B-921B-5C9A3E6871EA}">
      <dgm:prSet/>
      <dgm:spPr/>
      <dgm:t>
        <a:bodyPr/>
        <a:lstStyle/>
        <a:p>
          <a:endParaRPr lang="en-US"/>
        </a:p>
      </dgm:t>
    </dgm:pt>
    <dgm:pt modelId="{22212B15-F6E7-446C-9294-A8301C919ED2}">
      <dgm:prSet/>
      <dgm:spPr/>
      <dgm:t>
        <a:bodyPr/>
        <a:lstStyle/>
        <a:p>
          <a:r>
            <a:rPr lang="en-US"/>
            <a:t>Summary</a:t>
          </a:r>
        </a:p>
      </dgm:t>
    </dgm:pt>
    <dgm:pt modelId="{0049BD04-736E-42B4-8D7A-1CAF4F902160}" type="parTrans" cxnId="{6E52296B-6AFB-40BC-940F-D09DAE8B215F}">
      <dgm:prSet/>
      <dgm:spPr/>
      <dgm:t>
        <a:bodyPr/>
        <a:lstStyle/>
        <a:p>
          <a:endParaRPr lang="en-US"/>
        </a:p>
      </dgm:t>
    </dgm:pt>
    <dgm:pt modelId="{CD011642-0FF6-4DCC-B455-2621294C4155}" type="sibTrans" cxnId="{6E52296B-6AFB-40BC-940F-D09DAE8B215F}">
      <dgm:prSet/>
      <dgm:spPr/>
      <dgm:t>
        <a:bodyPr/>
        <a:lstStyle/>
        <a:p>
          <a:endParaRPr lang="en-US"/>
        </a:p>
      </dgm:t>
    </dgm:pt>
    <dgm:pt modelId="{4C87A91E-2873-4C20-BF2B-3BF7ED3D5649}" type="pres">
      <dgm:prSet presAssocID="{04BEE966-8FA1-4FEB-A1F7-69B76B8809E2}" presName="root" presStyleCnt="0">
        <dgm:presLayoutVars>
          <dgm:dir/>
          <dgm:resizeHandles val="exact"/>
        </dgm:presLayoutVars>
      </dgm:prSet>
      <dgm:spPr/>
    </dgm:pt>
    <dgm:pt modelId="{57F6F2DD-0FA7-403F-A3D0-B984F042DAC9}" type="pres">
      <dgm:prSet presAssocID="{8FAF4CC9-1D61-49B3-8D7E-774C0F174646}" presName="compNode" presStyleCnt="0"/>
      <dgm:spPr/>
    </dgm:pt>
    <dgm:pt modelId="{6A57C80D-A0ED-4A12-A3AB-6EA49DE13E6F}" type="pres">
      <dgm:prSet presAssocID="{8FAF4CC9-1D61-49B3-8D7E-774C0F174646}" presName="bgRect" presStyleLbl="bgShp" presStyleIdx="0" presStyleCnt="8"/>
      <dgm:spPr/>
    </dgm:pt>
    <dgm:pt modelId="{2518AAB4-8CCB-40C4-A151-05D6EE9E7DD2}" type="pres">
      <dgm:prSet presAssocID="{8FAF4CC9-1D61-49B3-8D7E-774C0F174646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BAC71431-0DEF-40E4-8175-FBF1B86996BC}" type="pres">
      <dgm:prSet presAssocID="{8FAF4CC9-1D61-49B3-8D7E-774C0F174646}" presName="spaceRect" presStyleCnt="0"/>
      <dgm:spPr/>
    </dgm:pt>
    <dgm:pt modelId="{6ED455E6-377F-4C2B-9FAD-D666D9D62CC6}" type="pres">
      <dgm:prSet presAssocID="{8FAF4CC9-1D61-49B3-8D7E-774C0F174646}" presName="parTx" presStyleLbl="revTx" presStyleIdx="0" presStyleCnt="8">
        <dgm:presLayoutVars>
          <dgm:chMax val="0"/>
          <dgm:chPref val="0"/>
        </dgm:presLayoutVars>
      </dgm:prSet>
      <dgm:spPr/>
    </dgm:pt>
    <dgm:pt modelId="{295D92C3-8A3E-4726-8694-D21BBD279093}" type="pres">
      <dgm:prSet presAssocID="{77D5E82B-0103-41D2-92AE-8A62CB1D0381}" presName="sibTrans" presStyleCnt="0"/>
      <dgm:spPr/>
    </dgm:pt>
    <dgm:pt modelId="{17901035-8E25-4320-A7D6-C31DD0715A19}" type="pres">
      <dgm:prSet presAssocID="{35C4E151-5D3B-498D-8A58-5D277F427351}" presName="compNode" presStyleCnt="0"/>
      <dgm:spPr/>
    </dgm:pt>
    <dgm:pt modelId="{E0FE55AE-573C-4A65-81CD-BE0B3351FF94}" type="pres">
      <dgm:prSet presAssocID="{35C4E151-5D3B-498D-8A58-5D277F427351}" presName="bgRect" presStyleLbl="bgShp" presStyleIdx="1" presStyleCnt="8"/>
      <dgm:spPr/>
    </dgm:pt>
    <dgm:pt modelId="{3A517F66-6A6D-4804-9A7E-61B94800EF85}" type="pres">
      <dgm:prSet presAssocID="{35C4E151-5D3B-498D-8A58-5D277F427351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work"/>
        </a:ext>
      </dgm:extLst>
    </dgm:pt>
    <dgm:pt modelId="{7351F9A4-914A-4A2D-AB06-7B4FFC258EBD}" type="pres">
      <dgm:prSet presAssocID="{35C4E151-5D3B-498D-8A58-5D277F427351}" presName="spaceRect" presStyleCnt="0"/>
      <dgm:spPr/>
    </dgm:pt>
    <dgm:pt modelId="{7D21CFAD-25BE-46F0-8795-811DB48206A1}" type="pres">
      <dgm:prSet presAssocID="{35C4E151-5D3B-498D-8A58-5D277F427351}" presName="parTx" presStyleLbl="revTx" presStyleIdx="1" presStyleCnt="8">
        <dgm:presLayoutVars>
          <dgm:chMax val="0"/>
          <dgm:chPref val="0"/>
        </dgm:presLayoutVars>
      </dgm:prSet>
      <dgm:spPr/>
    </dgm:pt>
    <dgm:pt modelId="{FEECB98F-C43D-4C55-8445-F576DB5FC887}" type="pres">
      <dgm:prSet presAssocID="{14A4060F-CE94-4A99-B40E-46490B245910}" presName="sibTrans" presStyleCnt="0"/>
      <dgm:spPr/>
    </dgm:pt>
    <dgm:pt modelId="{92CC39CB-DA47-429B-9EBA-8E6D1982CEB1}" type="pres">
      <dgm:prSet presAssocID="{E383419D-E062-42AE-9B9E-00ED5D937A46}" presName="compNode" presStyleCnt="0"/>
      <dgm:spPr/>
    </dgm:pt>
    <dgm:pt modelId="{C4F4E2FF-F537-4B18-B993-20B71A2B8A50}" type="pres">
      <dgm:prSet presAssocID="{E383419D-E062-42AE-9B9E-00ED5D937A46}" presName="bgRect" presStyleLbl="bgShp" presStyleIdx="2" presStyleCnt="8"/>
      <dgm:spPr/>
    </dgm:pt>
    <dgm:pt modelId="{DD0FC157-E37B-4D4E-9A17-B8A4A8FF565A}" type="pres">
      <dgm:prSet presAssocID="{E383419D-E062-42AE-9B9E-00ED5D937A46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 notation"/>
        </a:ext>
      </dgm:extLst>
    </dgm:pt>
    <dgm:pt modelId="{4E90765B-709A-4073-9659-87445B8369CA}" type="pres">
      <dgm:prSet presAssocID="{E383419D-E062-42AE-9B9E-00ED5D937A46}" presName="spaceRect" presStyleCnt="0"/>
      <dgm:spPr/>
    </dgm:pt>
    <dgm:pt modelId="{A2885190-8B19-4456-BE25-8DCC8AB3409D}" type="pres">
      <dgm:prSet presAssocID="{E383419D-E062-42AE-9B9E-00ED5D937A46}" presName="parTx" presStyleLbl="revTx" presStyleIdx="2" presStyleCnt="8">
        <dgm:presLayoutVars>
          <dgm:chMax val="0"/>
          <dgm:chPref val="0"/>
        </dgm:presLayoutVars>
      </dgm:prSet>
      <dgm:spPr/>
    </dgm:pt>
    <dgm:pt modelId="{00ACA10C-2BF7-43A4-838D-C5AE6094E034}" type="pres">
      <dgm:prSet presAssocID="{049C2B43-1C3E-4A57-AC98-558D47192459}" presName="sibTrans" presStyleCnt="0"/>
      <dgm:spPr/>
    </dgm:pt>
    <dgm:pt modelId="{B2EC8DD8-C367-4ED1-8470-BE7FD4B40C73}" type="pres">
      <dgm:prSet presAssocID="{DF94B046-5D32-4875-8D96-D4E20EECE40E}" presName="compNode" presStyleCnt="0"/>
      <dgm:spPr/>
    </dgm:pt>
    <dgm:pt modelId="{B7C8C9E8-6E3B-40BE-B3F8-BEDFD3D113CC}" type="pres">
      <dgm:prSet presAssocID="{DF94B046-5D32-4875-8D96-D4E20EECE40E}" presName="bgRect" presStyleLbl="bgShp" presStyleIdx="3" presStyleCnt="8"/>
      <dgm:spPr/>
    </dgm:pt>
    <dgm:pt modelId="{81CEFEFD-20BD-431B-B0EF-FE823BF7A49B}" type="pres">
      <dgm:prSet presAssocID="{DF94B046-5D32-4875-8D96-D4E20EECE40E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flows"/>
        </a:ext>
      </dgm:extLst>
    </dgm:pt>
    <dgm:pt modelId="{EBAB6B42-FE93-4C0C-B4E0-CA2803CA13E8}" type="pres">
      <dgm:prSet presAssocID="{DF94B046-5D32-4875-8D96-D4E20EECE40E}" presName="spaceRect" presStyleCnt="0"/>
      <dgm:spPr/>
    </dgm:pt>
    <dgm:pt modelId="{2B2FDB6E-72A9-4FC1-897F-A6316242A570}" type="pres">
      <dgm:prSet presAssocID="{DF94B046-5D32-4875-8D96-D4E20EECE40E}" presName="parTx" presStyleLbl="revTx" presStyleIdx="3" presStyleCnt="8">
        <dgm:presLayoutVars>
          <dgm:chMax val="0"/>
          <dgm:chPref val="0"/>
        </dgm:presLayoutVars>
      </dgm:prSet>
      <dgm:spPr/>
    </dgm:pt>
    <dgm:pt modelId="{695937A7-BE41-41CC-A7A8-BF08A90AD95B}" type="pres">
      <dgm:prSet presAssocID="{503C4D48-ABD2-42B0-A91B-B9BDBA67387A}" presName="sibTrans" presStyleCnt="0"/>
      <dgm:spPr/>
    </dgm:pt>
    <dgm:pt modelId="{BA935EC1-CB46-40F8-A79F-FE433DAC34C0}" type="pres">
      <dgm:prSet presAssocID="{988461C0-3F55-4EE8-ADB3-EDEA9A3B6E6D}" presName="compNode" presStyleCnt="0"/>
      <dgm:spPr/>
    </dgm:pt>
    <dgm:pt modelId="{125E4C8C-B283-42EC-BBD2-9DB49FD97670}" type="pres">
      <dgm:prSet presAssocID="{988461C0-3F55-4EE8-ADB3-EDEA9A3B6E6D}" presName="bgRect" presStyleLbl="bgShp" presStyleIdx="4" presStyleCnt="8"/>
      <dgm:spPr/>
    </dgm:pt>
    <dgm:pt modelId="{A82D9341-548A-40C3-AA6B-34BBA44A60CD}" type="pres">
      <dgm:prSet presAssocID="{988461C0-3F55-4EE8-ADB3-EDEA9A3B6E6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0494D316-E9C1-421E-9296-E460E8EB7D2A}" type="pres">
      <dgm:prSet presAssocID="{988461C0-3F55-4EE8-ADB3-EDEA9A3B6E6D}" presName="spaceRect" presStyleCnt="0"/>
      <dgm:spPr/>
    </dgm:pt>
    <dgm:pt modelId="{BA136783-5046-4953-BDBE-F923911CF528}" type="pres">
      <dgm:prSet presAssocID="{988461C0-3F55-4EE8-ADB3-EDEA9A3B6E6D}" presName="parTx" presStyleLbl="revTx" presStyleIdx="4" presStyleCnt="8">
        <dgm:presLayoutVars>
          <dgm:chMax val="0"/>
          <dgm:chPref val="0"/>
        </dgm:presLayoutVars>
      </dgm:prSet>
      <dgm:spPr/>
    </dgm:pt>
    <dgm:pt modelId="{22021A29-8F52-4304-96DC-47C9A216C9EA}" type="pres">
      <dgm:prSet presAssocID="{A3355C21-ACE2-48C6-98AB-F05047AD3F5B}" presName="sibTrans" presStyleCnt="0"/>
      <dgm:spPr/>
    </dgm:pt>
    <dgm:pt modelId="{AE113BAA-46BE-45F8-B99B-082C4CE81343}" type="pres">
      <dgm:prSet presAssocID="{7388A6CE-B71D-45D5-9788-2A34F087FAEF}" presName="compNode" presStyleCnt="0"/>
      <dgm:spPr/>
    </dgm:pt>
    <dgm:pt modelId="{097D39E5-E208-4F5C-B585-462CB68C4868}" type="pres">
      <dgm:prSet presAssocID="{7388A6CE-B71D-45D5-9788-2A34F087FAEF}" presName="bgRect" presStyleLbl="bgShp" presStyleIdx="5" presStyleCnt="8"/>
      <dgm:spPr/>
    </dgm:pt>
    <dgm:pt modelId="{6E25B7A2-D6AD-464D-BF9B-D4116F109EDF}" type="pres">
      <dgm:prSet presAssocID="{7388A6CE-B71D-45D5-9788-2A34F087FAEF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notation"/>
        </a:ext>
      </dgm:extLst>
    </dgm:pt>
    <dgm:pt modelId="{4967018B-7AA0-4647-A28E-B9142CF50193}" type="pres">
      <dgm:prSet presAssocID="{7388A6CE-B71D-45D5-9788-2A34F087FAEF}" presName="spaceRect" presStyleCnt="0"/>
      <dgm:spPr/>
    </dgm:pt>
    <dgm:pt modelId="{E404AC5E-32F6-440C-A3C0-F2B803762C5B}" type="pres">
      <dgm:prSet presAssocID="{7388A6CE-B71D-45D5-9788-2A34F087FAEF}" presName="parTx" presStyleLbl="revTx" presStyleIdx="5" presStyleCnt="8">
        <dgm:presLayoutVars>
          <dgm:chMax val="0"/>
          <dgm:chPref val="0"/>
        </dgm:presLayoutVars>
      </dgm:prSet>
      <dgm:spPr/>
    </dgm:pt>
    <dgm:pt modelId="{26B9A4E4-6E42-4A95-8552-9601680517A2}" type="pres">
      <dgm:prSet presAssocID="{B6599B27-58C5-4F21-BCC7-A1A12E74CB78}" presName="sibTrans" presStyleCnt="0"/>
      <dgm:spPr/>
    </dgm:pt>
    <dgm:pt modelId="{6C88BE2B-94A1-4CB1-9EDE-1E10A6C5F143}" type="pres">
      <dgm:prSet presAssocID="{46D4A1E6-D486-4B01-AAC4-5D040A94147E}" presName="compNode" presStyleCnt="0"/>
      <dgm:spPr/>
    </dgm:pt>
    <dgm:pt modelId="{8A3F3AE2-2FCA-48E3-9552-BA66746D5ACD}" type="pres">
      <dgm:prSet presAssocID="{46D4A1E6-D486-4B01-AAC4-5D040A94147E}" presName="bgRect" presStyleLbl="bgShp" presStyleIdx="6" presStyleCnt="8"/>
      <dgm:spPr/>
    </dgm:pt>
    <dgm:pt modelId="{838BD44B-C803-40BB-83E6-064D42AC679C}" type="pres">
      <dgm:prSet presAssocID="{46D4A1E6-D486-4B01-AAC4-5D040A94147E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C"/>
        </a:ext>
      </dgm:extLst>
    </dgm:pt>
    <dgm:pt modelId="{0F2E864C-84D5-4DA0-8CF6-5AD889EDF16D}" type="pres">
      <dgm:prSet presAssocID="{46D4A1E6-D486-4B01-AAC4-5D040A94147E}" presName="spaceRect" presStyleCnt="0"/>
      <dgm:spPr/>
    </dgm:pt>
    <dgm:pt modelId="{03A39E6E-F746-4B1B-8C6C-721AA945E32F}" type="pres">
      <dgm:prSet presAssocID="{46D4A1E6-D486-4B01-AAC4-5D040A94147E}" presName="parTx" presStyleLbl="revTx" presStyleIdx="6" presStyleCnt="8">
        <dgm:presLayoutVars>
          <dgm:chMax val="0"/>
          <dgm:chPref val="0"/>
        </dgm:presLayoutVars>
      </dgm:prSet>
      <dgm:spPr/>
    </dgm:pt>
    <dgm:pt modelId="{1665F5B3-23BB-4DBA-9CE0-5B692A5B628E}" type="pres">
      <dgm:prSet presAssocID="{A7EB0627-B9D9-4462-9F21-79107959902A}" presName="sibTrans" presStyleCnt="0"/>
      <dgm:spPr/>
    </dgm:pt>
    <dgm:pt modelId="{0BDD3425-F316-4729-B791-48C2BBF25D42}" type="pres">
      <dgm:prSet presAssocID="{22212B15-F6E7-446C-9294-A8301C919ED2}" presName="compNode" presStyleCnt="0"/>
      <dgm:spPr/>
    </dgm:pt>
    <dgm:pt modelId="{DD29547A-BB1E-4FAF-AF7F-44018F6188DE}" type="pres">
      <dgm:prSet presAssocID="{22212B15-F6E7-446C-9294-A8301C919ED2}" presName="bgRect" presStyleLbl="bgShp" presStyleIdx="7" presStyleCnt="8"/>
      <dgm:spPr/>
    </dgm:pt>
    <dgm:pt modelId="{FCA1D153-D079-477E-A46D-0B3E0364E5B7}" type="pres">
      <dgm:prSet presAssocID="{22212B15-F6E7-446C-9294-A8301C919ED2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d Document"/>
        </a:ext>
      </dgm:extLst>
    </dgm:pt>
    <dgm:pt modelId="{CC7D1B83-830D-437C-83D9-BE5432E6E05E}" type="pres">
      <dgm:prSet presAssocID="{22212B15-F6E7-446C-9294-A8301C919ED2}" presName="spaceRect" presStyleCnt="0"/>
      <dgm:spPr/>
    </dgm:pt>
    <dgm:pt modelId="{991CE5E8-704B-4A9E-A53C-729D4D8DE1CB}" type="pres">
      <dgm:prSet presAssocID="{22212B15-F6E7-446C-9294-A8301C919ED2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1376580A-87ED-4E1D-A854-AAA593C53A72}" srcId="{04BEE966-8FA1-4FEB-A1F7-69B76B8809E2}" destId="{DF94B046-5D32-4875-8D96-D4E20EECE40E}" srcOrd="3" destOrd="0" parTransId="{1B17168D-E723-43F3-98C6-C7128EF506C4}" sibTransId="{503C4D48-ABD2-42B0-A91B-B9BDBA67387A}"/>
    <dgm:cxn modelId="{CC0B240D-0CB0-4A20-AE2A-D7DA256B3BFC}" srcId="{04BEE966-8FA1-4FEB-A1F7-69B76B8809E2}" destId="{35C4E151-5D3B-498D-8A58-5D277F427351}" srcOrd="1" destOrd="0" parTransId="{0F67136C-30B1-4534-84BB-6A448B18A0FD}" sibTransId="{14A4060F-CE94-4A99-B40E-46490B245910}"/>
    <dgm:cxn modelId="{41E00F15-A760-452A-B7C4-8047669E98A1}" type="presOf" srcId="{46D4A1E6-D486-4B01-AAC4-5D040A94147E}" destId="{03A39E6E-F746-4B1B-8C6C-721AA945E32F}" srcOrd="0" destOrd="0" presId="urn:microsoft.com/office/officeart/2018/2/layout/IconVerticalSolidList"/>
    <dgm:cxn modelId="{3FE6F01E-4DDA-4C00-8CE7-DEE000BF0F95}" type="presOf" srcId="{988461C0-3F55-4EE8-ADB3-EDEA9A3B6E6D}" destId="{BA136783-5046-4953-BDBE-F923911CF528}" srcOrd="0" destOrd="0" presId="urn:microsoft.com/office/officeart/2018/2/layout/IconVerticalSolidList"/>
    <dgm:cxn modelId="{8154D840-5854-4CFC-AD4E-16D7027A4DFA}" type="presOf" srcId="{04BEE966-8FA1-4FEB-A1F7-69B76B8809E2}" destId="{4C87A91E-2873-4C20-BF2B-3BF7ED3D5649}" srcOrd="0" destOrd="0" presId="urn:microsoft.com/office/officeart/2018/2/layout/IconVerticalSolidList"/>
    <dgm:cxn modelId="{4CBB8E46-0632-46F3-9028-B30511F1DC62}" srcId="{04BEE966-8FA1-4FEB-A1F7-69B76B8809E2}" destId="{E383419D-E062-42AE-9B9E-00ED5D937A46}" srcOrd="2" destOrd="0" parTransId="{9E765D95-9CE2-416D-A25D-53209DAB4583}" sibTransId="{049C2B43-1C3E-4A57-AC98-558D47192459}"/>
    <dgm:cxn modelId="{6E52296B-6AFB-40BC-940F-D09DAE8B215F}" srcId="{04BEE966-8FA1-4FEB-A1F7-69B76B8809E2}" destId="{22212B15-F6E7-446C-9294-A8301C919ED2}" srcOrd="7" destOrd="0" parTransId="{0049BD04-736E-42B4-8D7A-1CAF4F902160}" sibTransId="{CD011642-0FF6-4DCC-B455-2621294C4155}"/>
    <dgm:cxn modelId="{09560D77-AE46-4AED-9CB5-A78BB76232C7}" type="presOf" srcId="{35C4E151-5D3B-498D-8A58-5D277F427351}" destId="{7D21CFAD-25BE-46F0-8795-811DB48206A1}" srcOrd="0" destOrd="0" presId="urn:microsoft.com/office/officeart/2018/2/layout/IconVerticalSolidList"/>
    <dgm:cxn modelId="{8EC5DC7C-8B50-4F82-A35D-64D382E396EE}" srcId="{04BEE966-8FA1-4FEB-A1F7-69B76B8809E2}" destId="{7388A6CE-B71D-45D5-9788-2A34F087FAEF}" srcOrd="5" destOrd="0" parTransId="{A280B861-A4C6-4E21-9E3E-C217D1AB22C6}" sibTransId="{B6599B27-58C5-4F21-BCC7-A1A12E74CB78}"/>
    <dgm:cxn modelId="{84CBFD83-C862-4137-B916-253164BFADE1}" type="presOf" srcId="{7388A6CE-B71D-45D5-9788-2A34F087FAEF}" destId="{E404AC5E-32F6-440C-A3C0-F2B803762C5B}" srcOrd="0" destOrd="0" presId="urn:microsoft.com/office/officeart/2018/2/layout/IconVerticalSolidList"/>
    <dgm:cxn modelId="{3735118B-E267-4B7B-921B-5C9A3E6871EA}" srcId="{04BEE966-8FA1-4FEB-A1F7-69B76B8809E2}" destId="{46D4A1E6-D486-4B01-AAC4-5D040A94147E}" srcOrd="6" destOrd="0" parTransId="{9D0B0626-E0A4-47B7-9F5D-103DF07BD072}" sibTransId="{A7EB0627-B9D9-4462-9F21-79107959902A}"/>
    <dgm:cxn modelId="{F7D6C293-228F-451F-BC08-97CD6AC9A9E8}" type="presOf" srcId="{22212B15-F6E7-446C-9294-A8301C919ED2}" destId="{991CE5E8-704B-4A9E-A53C-729D4D8DE1CB}" srcOrd="0" destOrd="0" presId="urn:microsoft.com/office/officeart/2018/2/layout/IconVerticalSolidList"/>
    <dgm:cxn modelId="{7BE5A5AB-7CC6-4329-BC65-C28AF520D43D}" type="presOf" srcId="{E383419D-E062-42AE-9B9E-00ED5D937A46}" destId="{A2885190-8B19-4456-BE25-8DCC8AB3409D}" srcOrd="0" destOrd="0" presId="urn:microsoft.com/office/officeart/2018/2/layout/IconVerticalSolidList"/>
    <dgm:cxn modelId="{8770E5AB-3291-49AE-B60B-A67A71BDD899}" srcId="{04BEE966-8FA1-4FEB-A1F7-69B76B8809E2}" destId="{988461C0-3F55-4EE8-ADB3-EDEA9A3B6E6D}" srcOrd="4" destOrd="0" parTransId="{E1E63F6D-6A8E-4EEB-AABC-F05FC7C9B00F}" sibTransId="{A3355C21-ACE2-48C6-98AB-F05047AD3F5B}"/>
    <dgm:cxn modelId="{C05857C9-1FE8-46F3-9847-3592425D7EE4}" type="presOf" srcId="{8FAF4CC9-1D61-49B3-8D7E-774C0F174646}" destId="{6ED455E6-377F-4C2B-9FAD-D666D9D62CC6}" srcOrd="0" destOrd="0" presId="urn:microsoft.com/office/officeart/2018/2/layout/IconVerticalSolidList"/>
    <dgm:cxn modelId="{98BE2ED3-DE78-4BC1-A6AD-8367CEBB143E}" type="presOf" srcId="{DF94B046-5D32-4875-8D96-D4E20EECE40E}" destId="{2B2FDB6E-72A9-4FC1-897F-A6316242A570}" srcOrd="0" destOrd="0" presId="urn:microsoft.com/office/officeart/2018/2/layout/IconVerticalSolidList"/>
    <dgm:cxn modelId="{B7F1C2E5-1791-4D95-84F0-9BAA23654EB6}" srcId="{04BEE966-8FA1-4FEB-A1F7-69B76B8809E2}" destId="{8FAF4CC9-1D61-49B3-8D7E-774C0F174646}" srcOrd="0" destOrd="0" parTransId="{0B89AB10-E1EB-4F04-B5E5-7D4EE127FEBB}" sibTransId="{77D5E82B-0103-41D2-92AE-8A62CB1D0381}"/>
    <dgm:cxn modelId="{07140CB4-63DD-409B-ADD3-0EC3C386D3D7}" type="presParOf" srcId="{4C87A91E-2873-4C20-BF2B-3BF7ED3D5649}" destId="{57F6F2DD-0FA7-403F-A3D0-B984F042DAC9}" srcOrd="0" destOrd="0" presId="urn:microsoft.com/office/officeart/2018/2/layout/IconVerticalSolidList"/>
    <dgm:cxn modelId="{89F6E0B0-2C53-419C-884B-2743CBED82D2}" type="presParOf" srcId="{57F6F2DD-0FA7-403F-A3D0-B984F042DAC9}" destId="{6A57C80D-A0ED-4A12-A3AB-6EA49DE13E6F}" srcOrd="0" destOrd="0" presId="urn:microsoft.com/office/officeart/2018/2/layout/IconVerticalSolidList"/>
    <dgm:cxn modelId="{F7FCBC66-35D4-4BB0-8207-C9DC3BB6BA57}" type="presParOf" srcId="{57F6F2DD-0FA7-403F-A3D0-B984F042DAC9}" destId="{2518AAB4-8CCB-40C4-A151-05D6EE9E7DD2}" srcOrd="1" destOrd="0" presId="urn:microsoft.com/office/officeart/2018/2/layout/IconVerticalSolidList"/>
    <dgm:cxn modelId="{A555534C-9681-45DB-A4B0-530A078F39BF}" type="presParOf" srcId="{57F6F2DD-0FA7-403F-A3D0-B984F042DAC9}" destId="{BAC71431-0DEF-40E4-8175-FBF1B86996BC}" srcOrd="2" destOrd="0" presId="urn:microsoft.com/office/officeart/2018/2/layout/IconVerticalSolidList"/>
    <dgm:cxn modelId="{7D16F677-0712-42FC-A167-BDA07B23370E}" type="presParOf" srcId="{57F6F2DD-0FA7-403F-A3D0-B984F042DAC9}" destId="{6ED455E6-377F-4C2B-9FAD-D666D9D62CC6}" srcOrd="3" destOrd="0" presId="urn:microsoft.com/office/officeart/2018/2/layout/IconVerticalSolidList"/>
    <dgm:cxn modelId="{7B687DD9-518F-43E4-BE75-A9E255CDBAB6}" type="presParOf" srcId="{4C87A91E-2873-4C20-BF2B-3BF7ED3D5649}" destId="{295D92C3-8A3E-4726-8694-D21BBD279093}" srcOrd="1" destOrd="0" presId="urn:microsoft.com/office/officeart/2018/2/layout/IconVerticalSolidList"/>
    <dgm:cxn modelId="{F4805FAA-973D-4A40-B7EE-929EC71BEA8E}" type="presParOf" srcId="{4C87A91E-2873-4C20-BF2B-3BF7ED3D5649}" destId="{17901035-8E25-4320-A7D6-C31DD0715A19}" srcOrd="2" destOrd="0" presId="urn:microsoft.com/office/officeart/2018/2/layout/IconVerticalSolidList"/>
    <dgm:cxn modelId="{BC857C31-E382-48BB-A5A0-8DFE3FC03B11}" type="presParOf" srcId="{17901035-8E25-4320-A7D6-C31DD0715A19}" destId="{E0FE55AE-573C-4A65-81CD-BE0B3351FF94}" srcOrd="0" destOrd="0" presId="urn:microsoft.com/office/officeart/2018/2/layout/IconVerticalSolidList"/>
    <dgm:cxn modelId="{C86A2F7A-5727-4D84-9790-AA8409BED598}" type="presParOf" srcId="{17901035-8E25-4320-A7D6-C31DD0715A19}" destId="{3A517F66-6A6D-4804-9A7E-61B94800EF85}" srcOrd="1" destOrd="0" presId="urn:microsoft.com/office/officeart/2018/2/layout/IconVerticalSolidList"/>
    <dgm:cxn modelId="{AEBCA16D-75D6-4D0D-914E-3E9B7363CA11}" type="presParOf" srcId="{17901035-8E25-4320-A7D6-C31DD0715A19}" destId="{7351F9A4-914A-4A2D-AB06-7B4FFC258EBD}" srcOrd="2" destOrd="0" presId="urn:microsoft.com/office/officeart/2018/2/layout/IconVerticalSolidList"/>
    <dgm:cxn modelId="{7C95D060-5590-4B39-8472-85170AA7E075}" type="presParOf" srcId="{17901035-8E25-4320-A7D6-C31DD0715A19}" destId="{7D21CFAD-25BE-46F0-8795-811DB48206A1}" srcOrd="3" destOrd="0" presId="urn:microsoft.com/office/officeart/2018/2/layout/IconVerticalSolidList"/>
    <dgm:cxn modelId="{51A6334D-5B57-4625-9006-24B1BF31FA66}" type="presParOf" srcId="{4C87A91E-2873-4C20-BF2B-3BF7ED3D5649}" destId="{FEECB98F-C43D-4C55-8445-F576DB5FC887}" srcOrd="3" destOrd="0" presId="urn:microsoft.com/office/officeart/2018/2/layout/IconVerticalSolidList"/>
    <dgm:cxn modelId="{0B69BCE8-12A6-4AFC-88D1-DBEC420D12E8}" type="presParOf" srcId="{4C87A91E-2873-4C20-BF2B-3BF7ED3D5649}" destId="{92CC39CB-DA47-429B-9EBA-8E6D1982CEB1}" srcOrd="4" destOrd="0" presId="urn:microsoft.com/office/officeart/2018/2/layout/IconVerticalSolidList"/>
    <dgm:cxn modelId="{B4998021-7851-4947-A29E-4CD931863D2E}" type="presParOf" srcId="{92CC39CB-DA47-429B-9EBA-8E6D1982CEB1}" destId="{C4F4E2FF-F537-4B18-B993-20B71A2B8A50}" srcOrd="0" destOrd="0" presId="urn:microsoft.com/office/officeart/2018/2/layout/IconVerticalSolidList"/>
    <dgm:cxn modelId="{C8DB4C00-B76C-49C0-8D25-F6E8F8113132}" type="presParOf" srcId="{92CC39CB-DA47-429B-9EBA-8E6D1982CEB1}" destId="{DD0FC157-E37B-4D4E-9A17-B8A4A8FF565A}" srcOrd="1" destOrd="0" presId="urn:microsoft.com/office/officeart/2018/2/layout/IconVerticalSolidList"/>
    <dgm:cxn modelId="{9F7D42A1-F5F2-4313-A7CF-51B2A27F285F}" type="presParOf" srcId="{92CC39CB-DA47-429B-9EBA-8E6D1982CEB1}" destId="{4E90765B-709A-4073-9659-87445B8369CA}" srcOrd="2" destOrd="0" presId="urn:microsoft.com/office/officeart/2018/2/layout/IconVerticalSolidList"/>
    <dgm:cxn modelId="{635C2D3A-6EA8-456A-8AD1-B4E04E662C17}" type="presParOf" srcId="{92CC39CB-DA47-429B-9EBA-8E6D1982CEB1}" destId="{A2885190-8B19-4456-BE25-8DCC8AB3409D}" srcOrd="3" destOrd="0" presId="urn:microsoft.com/office/officeart/2018/2/layout/IconVerticalSolidList"/>
    <dgm:cxn modelId="{34E4D392-6C62-4F02-827E-181F70E2B4B8}" type="presParOf" srcId="{4C87A91E-2873-4C20-BF2B-3BF7ED3D5649}" destId="{00ACA10C-2BF7-43A4-838D-C5AE6094E034}" srcOrd="5" destOrd="0" presId="urn:microsoft.com/office/officeart/2018/2/layout/IconVerticalSolidList"/>
    <dgm:cxn modelId="{6BE013EC-A7DA-4147-88C4-DA408822284B}" type="presParOf" srcId="{4C87A91E-2873-4C20-BF2B-3BF7ED3D5649}" destId="{B2EC8DD8-C367-4ED1-8470-BE7FD4B40C73}" srcOrd="6" destOrd="0" presId="urn:microsoft.com/office/officeart/2018/2/layout/IconVerticalSolidList"/>
    <dgm:cxn modelId="{C07B4633-7C65-4906-B855-A15DDF9C0C9B}" type="presParOf" srcId="{B2EC8DD8-C367-4ED1-8470-BE7FD4B40C73}" destId="{B7C8C9E8-6E3B-40BE-B3F8-BEDFD3D113CC}" srcOrd="0" destOrd="0" presId="urn:microsoft.com/office/officeart/2018/2/layout/IconVerticalSolidList"/>
    <dgm:cxn modelId="{CFBDEF1C-0B19-420B-BC2F-F4629721F7AE}" type="presParOf" srcId="{B2EC8DD8-C367-4ED1-8470-BE7FD4B40C73}" destId="{81CEFEFD-20BD-431B-B0EF-FE823BF7A49B}" srcOrd="1" destOrd="0" presId="urn:microsoft.com/office/officeart/2018/2/layout/IconVerticalSolidList"/>
    <dgm:cxn modelId="{3A363B3D-9A45-4A38-A72F-4028AA1048D6}" type="presParOf" srcId="{B2EC8DD8-C367-4ED1-8470-BE7FD4B40C73}" destId="{EBAB6B42-FE93-4C0C-B4E0-CA2803CA13E8}" srcOrd="2" destOrd="0" presId="urn:microsoft.com/office/officeart/2018/2/layout/IconVerticalSolidList"/>
    <dgm:cxn modelId="{DF2AF4BE-D672-4743-B2FC-30E73CF6C0D7}" type="presParOf" srcId="{B2EC8DD8-C367-4ED1-8470-BE7FD4B40C73}" destId="{2B2FDB6E-72A9-4FC1-897F-A6316242A570}" srcOrd="3" destOrd="0" presId="urn:microsoft.com/office/officeart/2018/2/layout/IconVerticalSolidList"/>
    <dgm:cxn modelId="{F97A8979-84F4-4141-956C-6D9CB89FD43F}" type="presParOf" srcId="{4C87A91E-2873-4C20-BF2B-3BF7ED3D5649}" destId="{695937A7-BE41-41CC-A7A8-BF08A90AD95B}" srcOrd="7" destOrd="0" presId="urn:microsoft.com/office/officeart/2018/2/layout/IconVerticalSolidList"/>
    <dgm:cxn modelId="{E6BC793B-0AA4-499D-A714-A1CE761567AB}" type="presParOf" srcId="{4C87A91E-2873-4C20-BF2B-3BF7ED3D5649}" destId="{BA935EC1-CB46-40F8-A79F-FE433DAC34C0}" srcOrd="8" destOrd="0" presId="urn:microsoft.com/office/officeart/2018/2/layout/IconVerticalSolidList"/>
    <dgm:cxn modelId="{DC95900C-AD6E-4E2A-BB37-FD4249B0CD1F}" type="presParOf" srcId="{BA935EC1-CB46-40F8-A79F-FE433DAC34C0}" destId="{125E4C8C-B283-42EC-BBD2-9DB49FD97670}" srcOrd="0" destOrd="0" presId="urn:microsoft.com/office/officeart/2018/2/layout/IconVerticalSolidList"/>
    <dgm:cxn modelId="{B61BD9DE-84ED-446F-B1FD-23097F5AD4C1}" type="presParOf" srcId="{BA935EC1-CB46-40F8-A79F-FE433DAC34C0}" destId="{A82D9341-548A-40C3-AA6B-34BBA44A60CD}" srcOrd="1" destOrd="0" presId="urn:microsoft.com/office/officeart/2018/2/layout/IconVerticalSolidList"/>
    <dgm:cxn modelId="{A0783F8C-1446-4650-9F03-CC369A9A5EA1}" type="presParOf" srcId="{BA935EC1-CB46-40F8-A79F-FE433DAC34C0}" destId="{0494D316-E9C1-421E-9296-E460E8EB7D2A}" srcOrd="2" destOrd="0" presId="urn:microsoft.com/office/officeart/2018/2/layout/IconVerticalSolidList"/>
    <dgm:cxn modelId="{4A6036CA-9EE0-4253-BA8B-C87CF549B12F}" type="presParOf" srcId="{BA935EC1-CB46-40F8-A79F-FE433DAC34C0}" destId="{BA136783-5046-4953-BDBE-F923911CF528}" srcOrd="3" destOrd="0" presId="urn:microsoft.com/office/officeart/2018/2/layout/IconVerticalSolidList"/>
    <dgm:cxn modelId="{BC44B7C5-05A4-405D-B73A-48C390BE31FB}" type="presParOf" srcId="{4C87A91E-2873-4C20-BF2B-3BF7ED3D5649}" destId="{22021A29-8F52-4304-96DC-47C9A216C9EA}" srcOrd="9" destOrd="0" presId="urn:microsoft.com/office/officeart/2018/2/layout/IconVerticalSolidList"/>
    <dgm:cxn modelId="{367B11EF-A66B-422E-BDAC-D87F8625185F}" type="presParOf" srcId="{4C87A91E-2873-4C20-BF2B-3BF7ED3D5649}" destId="{AE113BAA-46BE-45F8-B99B-082C4CE81343}" srcOrd="10" destOrd="0" presId="urn:microsoft.com/office/officeart/2018/2/layout/IconVerticalSolidList"/>
    <dgm:cxn modelId="{0EAFDD23-DD31-4AC5-826C-5B6C701F7A0C}" type="presParOf" srcId="{AE113BAA-46BE-45F8-B99B-082C4CE81343}" destId="{097D39E5-E208-4F5C-B585-462CB68C4868}" srcOrd="0" destOrd="0" presId="urn:microsoft.com/office/officeart/2018/2/layout/IconVerticalSolidList"/>
    <dgm:cxn modelId="{77BAEBC8-3609-4BC1-A116-0BD1A225F315}" type="presParOf" srcId="{AE113BAA-46BE-45F8-B99B-082C4CE81343}" destId="{6E25B7A2-D6AD-464D-BF9B-D4116F109EDF}" srcOrd="1" destOrd="0" presId="urn:microsoft.com/office/officeart/2018/2/layout/IconVerticalSolidList"/>
    <dgm:cxn modelId="{D4DD6A95-0ED9-4CD4-AFB3-82992867EE14}" type="presParOf" srcId="{AE113BAA-46BE-45F8-B99B-082C4CE81343}" destId="{4967018B-7AA0-4647-A28E-B9142CF50193}" srcOrd="2" destOrd="0" presId="urn:microsoft.com/office/officeart/2018/2/layout/IconVerticalSolidList"/>
    <dgm:cxn modelId="{38FD2277-3A0C-4C49-A75F-B5F8679A1D1B}" type="presParOf" srcId="{AE113BAA-46BE-45F8-B99B-082C4CE81343}" destId="{E404AC5E-32F6-440C-A3C0-F2B803762C5B}" srcOrd="3" destOrd="0" presId="urn:microsoft.com/office/officeart/2018/2/layout/IconVerticalSolidList"/>
    <dgm:cxn modelId="{1E399689-E284-495D-BB7C-3B206D281707}" type="presParOf" srcId="{4C87A91E-2873-4C20-BF2B-3BF7ED3D5649}" destId="{26B9A4E4-6E42-4A95-8552-9601680517A2}" srcOrd="11" destOrd="0" presId="urn:microsoft.com/office/officeart/2018/2/layout/IconVerticalSolidList"/>
    <dgm:cxn modelId="{500F2720-B6BB-4B71-9071-470D189696AF}" type="presParOf" srcId="{4C87A91E-2873-4C20-BF2B-3BF7ED3D5649}" destId="{6C88BE2B-94A1-4CB1-9EDE-1E10A6C5F143}" srcOrd="12" destOrd="0" presId="urn:microsoft.com/office/officeart/2018/2/layout/IconVerticalSolidList"/>
    <dgm:cxn modelId="{2897D43B-8692-4144-9078-4A3D94272CE9}" type="presParOf" srcId="{6C88BE2B-94A1-4CB1-9EDE-1E10A6C5F143}" destId="{8A3F3AE2-2FCA-48E3-9552-BA66746D5ACD}" srcOrd="0" destOrd="0" presId="urn:microsoft.com/office/officeart/2018/2/layout/IconVerticalSolidList"/>
    <dgm:cxn modelId="{AC0AED84-1371-42A9-B897-096B02C19B0E}" type="presParOf" srcId="{6C88BE2B-94A1-4CB1-9EDE-1E10A6C5F143}" destId="{838BD44B-C803-40BB-83E6-064D42AC679C}" srcOrd="1" destOrd="0" presId="urn:microsoft.com/office/officeart/2018/2/layout/IconVerticalSolidList"/>
    <dgm:cxn modelId="{1FCB9B37-1E66-4DF4-ABEB-24AD70B061B9}" type="presParOf" srcId="{6C88BE2B-94A1-4CB1-9EDE-1E10A6C5F143}" destId="{0F2E864C-84D5-4DA0-8CF6-5AD889EDF16D}" srcOrd="2" destOrd="0" presId="urn:microsoft.com/office/officeart/2018/2/layout/IconVerticalSolidList"/>
    <dgm:cxn modelId="{D3C85F6E-E561-4370-A1F4-620CB81EB89D}" type="presParOf" srcId="{6C88BE2B-94A1-4CB1-9EDE-1E10A6C5F143}" destId="{03A39E6E-F746-4B1B-8C6C-721AA945E32F}" srcOrd="3" destOrd="0" presId="urn:microsoft.com/office/officeart/2018/2/layout/IconVerticalSolidList"/>
    <dgm:cxn modelId="{AAA61803-F56B-4F03-ACE2-A5056BE256BC}" type="presParOf" srcId="{4C87A91E-2873-4C20-BF2B-3BF7ED3D5649}" destId="{1665F5B3-23BB-4DBA-9CE0-5B692A5B628E}" srcOrd="13" destOrd="0" presId="urn:microsoft.com/office/officeart/2018/2/layout/IconVerticalSolidList"/>
    <dgm:cxn modelId="{2A90E81E-D445-4C24-9A69-414E2A0C3712}" type="presParOf" srcId="{4C87A91E-2873-4C20-BF2B-3BF7ED3D5649}" destId="{0BDD3425-F316-4729-B791-48C2BBF25D42}" srcOrd="14" destOrd="0" presId="urn:microsoft.com/office/officeart/2018/2/layout/IconVerticalSolidList"/>
    <dgm:cxn modelId="{037D48DC-17A3-4E26-A769-A554859CD0D6}" type="presParOf" srcId="{0BDD3425-F316-4729-B791-48C2BBF25D42}" destId="{DD29547A-BB1E-4FAF-AF7F-44018F6188DE}" srcOrd="0" destOrd="0" presId="urn:microsoft.com/office/officeart/2018/2/layout/IconVerticalSolidList"/>
    <dgm:cxn modelId="{F294575E-FA01-47D1-AAB5-0F3AF13E5769}" type="presParOf" srcId="{0BDD3425-F316-4729-B791-48C2BBF25D42}" destId="{FCA1D153-D079-477E-A46D-0B3E0364E5B7}" srcOrd="1" destOrd="0" presId="urn:microsoft.com/office/officeart/2018/2/layout/IconVerticalSolidList"/>
    <dgm:cxn modelId="{A58F8C24-87E5-4FC1-A6E2-4DD37A47B2F0}" type="presParOf" srcId="{0BDD3425-F316-4729-B791-48C2BBF25D42}" destId="{CC7D1B83-830D-437C-83D9-BE5432E6E05E}" srcOrd="2" destOrd="0" presId="urn:microsoft.com/office/officeart/2018/2/layout/IconVerticalSolidList"/>
    <dgm:cxn modelId="{E00F0248-3DFC-4548-9405-06EE7105B0F3}" type="presParOf" srcId="{0BDD3425-F316-4729-B791-48C2BBF25D42}" destId="{991CE5E8-704B-4A9E-A53C-729D4D8DE1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9E3116-4599-4244-860A-00F4B24FB2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809135A-5798-4B95-A499-49D1F062E874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IN" dirty="0"/>
            <a:t>Convert sound function to light function</a:t>
          </a:r>
          <a:endParaRPr lang="en-IN" b="0" i="0" u="none" strike="noStrike" cap="none" baseline="0" noProof="0" dirty="0"/>
        </a:p>
      </dgm:t>
    </dgm:pt>
    <dgm:pt modelId="{5E49AE1E-B3CE-4F7A-BD82-E14F54EC6AC9}" type="parTrans" cxnId="{747B9479-7287-4285-B0C0-87EF02FC7C6A}">
      <dgm:prSet/>
      <dgm:spPr/>
      <dgm:t>
        <a:bodyPr/>
        <a:lstStyle/>
        <a:p>
          <a:endParaRPr lang="en-US"/>
        </a:p>
      </dgm:t>
    </dgm:pt>
    <dgm:pt modelId="{AD0BC3B8-2069-4766-B233-62E98B3F133F}" type="sibTrans" cxnId="{747B9479-7287-4285-B0C0-87EF02FC7C6A}">
      <dgm:prSet/>
      <dgm:spPr/>
      <dgm:t>
        <a:bodyPr/>
        <a:lstStyle/>
        <a:p>
          <a:endParaRPr lang="en-US"/>
        </a:p>
      </dgm:t>
    </dgm:pt>
    <dgm:pt modelId="{14C91877-7130-4CE2-A81F-06523AC26B18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IN" dirty="0"/>
            <a:t>Sound input through microphone</a:t>
          </a:r>
        </a:p>
      </dgm:t>
    </dgm:pt>
    <dgm:pt modelId="{106B5369-1F08-4257-A456-DB274B436CB0}" type="parTrans" cxnId="{1A681332-3913-4EB6-A191-8FF47F42135D}">
      <dgm:prSet/>
      <dgm:spPr/>
      <dgm:t>
        <a:bodyPr/>
        <a:lstStyle/>
        <a:p>
          <a:endParaRPr lang="en-US"/>
        </a:p>
      </dgm:t>
    </dgm:pt>
    <dgm:pt modelId="{9CB0DB9E-5AD3-49F5-9B5F-3F2A02EE3DBC}" type="sibTrans" cxnId="{1A681332-3913-4EB6-A191-8FF47F42135D}">
      <dgm:prSet/>
      <dgm:spPr/>
      <dgm:t>
        <a:bodyPr/>
        <a:lstStyle/>
        <a:p>
          <a:endParaRPr lang="en-US"/>
        </a:p>
      </dgm:t>
    </dgm:pt>
    <dgm:pt modelId="{05F8089C-53C1-48BB-A9D6-B002EB92683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Input processed using Raspberry Pi</a:t>
          </a:r>
          <a:endParaRPr lang="en-US" dirty="0"/>
        </a:p>
      </dgm:t>
    </dgm:pt>
    <dgm:pt modelId="{F85887A4-5434-46DB-8273-213E04CEC118}" type="parTrans" cxnId="{D11398E9-DF6C-46DB-9FFA-A4BD738826B3}">
      <dgm:prSet/>
      <dgm:spPr/>
      <dgm:t>
        <a:bodyPr/>
        <a:lstStyle/>
        <a:p>
          <a:endParaRPr lang="en-US"/>
        </a:p>
      </dgm:t>
    </dgm:pt>
    <dgm:pt modelId="{EB0DCFB6-7AB6-4AA2-B66D-A9F998406D78}" type="sibTrans" cxnId="{D11398E9-DF6C-46DB-9FFA-A4BD738826B3}">
      <dgm:prSet/>
      <dgm:spPr/>
      <dgm:t>
        <a:bodyPr/>
        <a:lstStyle/>
        <a:p>
          <a:endParaRPr lang="en-US"/>
        </a:p>
      </dgm:t>
    </dgm:pt>
    <dgm:pt modelId="{6A83351A-E87E-4FF0-BAF2-C584D913F32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Varying light output displayed on LED light array</a:t>
          </a:r>
          <a:endParaRPr lang="en-US" dirty="0"/>
        </a:p>
      </dgm:t>
    </dgm:pt>
    <dgm:pt modelId="{1B51441E-C6B2-4660-89DC-8985D3D552EA}" type="parTrans" cxnId="{2D22B2F5-176B-480F-A2BA-47FA99BD6280}">
      <dgm:prSet/>
      <dgm:spPr/>
      <dgm:t>
        <a:bodyPr/>
        <a:lstStyle/>
        <a:p>
          <a:endParaRPr lang="en-US"/>
        </a:p>
      </dgm:t>
    </dgm:pt>
    <dgm:pt modelId="{0D88564B-8227-4C88-BE9E-C1DE8B798F7E}" type="sibTrans" cxnId="{2D22B2F5-176B-480F-A2BA-47FA99BD6280}">
      <dgm:prSet/>
      <dgm:spPr/>
      <dgm:t>
        <a:bodyPr/>
        <a:lstStyle/>
        <a:p>
          <a:endParaRPr lang="en-US"/>
        </a:p>
      </dgm:t>
    </dgm:pt>
    <dgm:pt modelId="{ED556174-DC04-4D13-B90D-6430FE5708C2}" type="pres">
      <dgm:prSet presAssocID="{299E3116-4599-4244-860A-00F4B24FB274}" presName="root" presStyleCnt="0">
        <dgm:presLayoutVars>
          <dgm:dir/>
          <dgm:resizeHandles val="exact"/>
        </dgm:presLayoutVars>
      </dgm:prSet>
      <dgm:spPr/>
    </dgm:pt>
    <dgm:pt modelId="{DD7D19E7-A422-4C57-83A5-EDD8BBAE542B}" type="pres">
      <dgm:prSet presAssocID="{B809135A-5798-4B95-A499-49D1F062E874}" presName="compNode" presStyleCnt="0"/>
      <dgm:spPr/>
    </dgm:pt>
    <dgm:pt modelId="{F5DCE8C6-096C-4AE8-8120-74D5E89A5341}" type="pres">
      <dgm:prSet presAssocID="{B809135A-5798-4B95-A499-49D1F062E874}" presName="bgRect" presStyleLbl="bgShp" presStyleIdx="0" presStyleCnt="4"/>
      <dgm:spPr/>
    </dgm:pt>
    <dgm:pt modelId="{E08AC7C1-98F1-4F94-9615-F1A0CC19D498}" type="pres">
      <dgm:prSet presAssocID="{B809135A-5798-4B95-A499-49D1F062E8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3748E63-3DCC-4689-A4D8-592E9000FA93}" type="pres">
      <dgm:prSet presAssocID="{B809135A-5798-4B95-A499-49D1F062E874}" presName="spaceRect" presStyleCnt="0"/>
      <dgm:spPr/>
    </dgm:pt>
    <dgm:pt modelId="{C7B88860-8102-4282-9EA0-BF7A327A7180}" type="pres">
      <dgm:prSet presAssocID="{B809135A-5798-4B95-A499-49D1F062E874}" presName="parTx" presStyleLbl="revTx" presStyleIdx="0" presStyleCnt="4">
        <dgm:presLayoutVars>
          <dgm:chMax val="0"/>
          <dgm:chPref val="0"/>
        </dgm:presLayoutVars>
      </dgm:prSet>
      <dgm:spPr/>
    </dgm:pt>
    <dgm:pt modelId="{908ABE68-6A59-45A4-8C6E-665396FBF604}" type="pres">
      <dgm:prSet presAssocID="{AD0BC3B8-2069-4766-B233-62E98B3F133F}" presName="sibTrans" presStyleCnt="0"/>
      <dgm:spPr/>
    </dgm:pt>
    <dgm:pt modelId="{ED55901D-EB06-4B1E-A9FD-B0E03A41EEBF}" type="pres">
      <dgm:prSet presAssocID="{14C91877-7130-4CE2-A81F-06523AC26B18}" presName="compNode" presStyleCnt="0"/>
      <dgm:spPr/>
    </dgm:pt>
    <dgm:pt modelId="{0B6CC595-DC9E-4014-870A-B6FBD8EDF6B0}" type="pres">
      <dgm:prSet presAssocID="{14C91877-7130-4CE2-A81F-06523AC26B18}" presName="bgRect" presStyleLbl="bgShp" presStyleIdx="1" presStyleCnt="4"/>
      <dgm:spPr/>
    </dgm:pt>
    <dgm:pt modelId="{B11B3D57-7F39-483D-8F56-CF94A3615D82}" type="pres">
      <dgm:prSet presAssocID="{14C91877-7130-4CE2-A81F-06523AC26B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0506692E-7780-4232-9CA8-4355305C8421}" type="pres">
      <dgm:prSet presAssocID="{14C91877-7130-4CE2-A81F-06523AC26B18}" presName="spaceRect" presStyleCnt="0"/>
      <dgm:spPr/>
    </dgm:pt>
    <dgm:pt modelId="{6B2FEEF8-F554-4814-9ECD-F850DA1D95C7}" type="pres">
      <dgm:prSet presAssocID="{14C91877-7130-4CE2-A81F-06523AC26B18}" presName="parTx" presStyleLbl="revTx" presStyleIdx="1" presStyleCnt="4">
        <dgm:presLayoutVars>
          <dgm:chMax val="0"/>
          <dgm:chPref val="0"/>
        </dgm:presLayoutVars>
      </dgm:prSet>
      <dgm:spPr/>
    </dgm:pt>
    <dgm:pt modelId="{4B4EBCB9-7FC5-4A2B-B3B1-A284E1B57A84}" type="pres">
      <dgm:prSet presAssocID="{9CB0DB9E-5AD3-49F5-9B5F-3F2A02EE3DBC}" presName="sibTrans" presStyleCnt="0"/>
      <dgm:spPr/>
    </dgm:pt>
    <dgm:pt modelId="{56F41B54-F412-454D-B94A-04791172AFAC}" type="pres">
      <dgm:prSet presAssocID="{05F8089C-53C1-48BB-A9D6-B002EB926832}" presName="compNode" presStyleCnt="0"/>
      <dgm:spPr/>
    </dgm:pt>
    <dgm:pt modelId="{F9538908-0789-42E0-920C-059BCECBEDA8}" type="pres">
      <dgm:prSet presAssocID="{05F8089C-53C1-48BB-A9D6-B002EB926832}" presName="bgRect" presStyleLbl="bgShp" presStyleIdx="2" presStyleCnt="4"/>
      <dgm:spPr/>
    </dgm:pt>
    <dgm:pt modelId="{7D9919F5-FE67-44B9-91A5-2975766B549C}" type="pres">
      <dgm:prSet presAssocID="{05F8089C-53C1-48BB-A9D6-B002EB9268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BB913B0-20DB-4FDC-B0F2-163714221364}" type="pres">
      <dgm:prSet presAssocID="{05F8089C-53C1-48BB-A9D6-B002EB926832}" presName="spaceRect" presStyleCnt="0"/>
      <dgm:spPr/>
    </dgm:pt>
    <dgm:pt modelId="{DF662D3B-A43D-4513-A4FF-B58369BFC70A}" type="pres">
      <dgm:prSet presAssocID="{05F8089C-53C1-48BB-A9D6-B002EB926832}" presName="parTx" presStyleLbl="revTx" presStyleIdx="2" presStyleCnt="4">
        <dgm:presLayoutVars>
          <dgm:chMax val="0"/>
          <dgm:chPref val="0"/>
        </dgm:presLayoutVars>
      </dgm:prSet>
      <dgm:spPr/>
    </dgm:pt>
    <dgm:pt modelId="{A3973265-BDCD-45BC-B8C2-06D59C1EFB8D}" type="pres">
      <dgm:prSet presAssocID="{EB0DCFB6-7AB6-4AA2-B66D-A9F998406D78}" presName="sibTrans" presStyleCnt="0"/>
      <dgm:spPr/>
    </dgm:pt>
    <dgm:pt modelId="{C9422F7F-64D2-43B1-B13E-55EF119AF25F}" type="pres">
      <dgm:prSet presAssocID="{6A83351A-E87E-4FF0-BAF2-C584D913F325}" presName="compNode" presStyleCnt="0"/>
      <dgm:spPr/>
    </dgm:pt>
    <dgm:pt modelId="{EA12569E-0D8D-46A9-A5AC-9DDE355A2840}" type="pres">
      <dgm:prSet presAssocID="{6A83351A-E87E-4FF0-BAF2-C584D913F325}" presName="bgRect" presStyleLbl="bgShp" presStyleIdx="3" presStyleCnt="4"/>
      <dgm:spPr/>
    </dgm:pt>
    <dgm:pt modelId="{6D6F584F-9335-45D8-B7B5-B813E314687A}" type="pres">
      <dgm:prSet presAssocID="{6A83351A-E87E-4FF0-BAF2-C584D913F3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61B4297D-36B1-429A-8F7E-7D15127F5CBE}" type="pres">
      <dgm:prSet presAssocID="{6A83351A-E87E-4FF0-BAF2-C584D913F325}" presName="spaceRect" presStyleCnt="0"/>
      <dgm:spPr/>
    </dgm:pt>
    <dgm:pt modelId="{1141FEC2-AEDB-44AC-BA8A-0A0B0E538FFF}" type="pres">
      <dgm:prSet presAssocID="{6A83351A-E87E-4FF0-BAF2-C584D913F32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4348827-4DDF-450D-A12F-26A79E23DEBE}" type="presOf" srcId="{B809135A-5798-4B95-A499-49D1F062E874}" destId="{C7B88860-8102-4282-9EA0-BF7A327A7180}" srcOrd="0" destOrd="0" presId="urn:microsoft.com/office/officeart/2018/2/layout/IconVerticalSolidList"/>
    <dgm:cxn modelId="{8EFB8731-3088-4255-90F9-6593315E9902}" type="presOf" srcId="{05F8089C-53C1-48BB-A9D6-B002EB926832}" destId="{DF662D3B-A43D-4513-A4FF-B58369BFC70A}" srcOrd="0" destOrd="0" presId="urn:microsoft.com/office/officeart/2018/2/layout/IconVerticalSolidList"/>
    <dgm:cxn modelId="{1A681332-3913-4EB6-A191-8FF47F42135D}" srcId="{299E3116-4599-4244-860A-00F4B24FB274}" destId="{14C91877-7130-4CE2-A81F-06523AC26B18}" srcOrd="1" destOrd="0" parTransId="{106B5369-1F08-4257-A456-DB274B436CB0}" sibTransId="{9CB0DB9E-5AD3-49F5-9B5F-3F2A02EE3DBC}"/>
    <dgm:cxn modelId="{FC102E34-E87E-48F9-9D76-5C1B17DAC028}" type="presOf" srcId="{6A83351A-E87E-4FF0-BAF2-C584D913F325}" destId="{1141FEC2-AEDB-44AC-BA8A-0A0B0E538FFF}" srcOrd="0" destOrd="0" presId="urn:microsoft.com/office/officeart/2018/2/layout/IconVerticalSolidList"/>
    <dgm:cxn modelId="{B5947476-979E-489B-8E4D-FD22F856F93F}" type="presOf" srcId="{299E3116-4599-4244-860A-00F4B24FB274}" destId="{ED556174-DC04-4D13-B90D-6430FE5708C2}" srcOrd="0" destOrd="0" presId="urn:microsoft.com/office/officeart/2018/2/layout/IconVerticalSolidList"/>
    <dgm:cxn modelId="{747B9479-7287-4285-B0C0-87EF02FC7C6A}" srcId="{299E3116-4599-4244-860A-00F4B24FB274}" destId="{B809135A-5798-4B95-A499-49D1F062E874}" srcOrd="0" destOrd="0" parTransId="{5E49AE1E-B3CE-4F7A-BD82-E14F54EC6AC9}" sibTransId="{AD0BC3B8-2069-4766-B233-62E98B3F133F}"/>
    <dgm:cxn modelId="{5DB43C8A-173B-4766-88EA-6722CA2C873E}" type="presOf" srcId="{14C91877-7130-4CE2-A81F-06523AC26B18}" destId="{6B2FEEF8-F554-4814-9ECD-F850DA1D95C7}" srcOrd="0" destOrd="0" presId="urn:microsoft.com/office/officeart/2018/2/layout/IconVerticalSolidList"/>
    <dgm:cxn modelId="{D11398E9-DF6C-46DB-9FFA-A4BD738826B3}" srcId="{299E3116-4599-4244-860A-00F4B24FB274}" destId="{05F8089C-53C1-48BB-A9D6-B002EB926832}" srcOrd="2" destOrd="0" parTransId="{F85887A4-5434-46DB-8273-213E04CEC118}" sibTransId="{EB0DCFB6-7AB6-4AA2-B66D-A9F998406D78}"/>
    <dgm:cxn modelId="{2D22B2F5-176B-480F-A2BA-47FA99BD6280}" srcId="{299E3116-4599-4244-860A-00F4B24FB274}" destId="{6A83351A-E87E-4FF0-BAF2-C584D913F325}" srcOrd="3" destOrd="0" parTransId="{1B51441E-C6B2-4660-89DC-8985D3D552EA}" sibTransId="{0D88564B-8227-4C88-BE9E-C1DE8B798F7E}"/>
    <dgm:cxn modelId="{534221F1-1551-418C-A4BA-5DA791D2A9EC}" type="presParOf" srcId="{ED556174-DC04-4D13-B90D-6430FE5708C2}" destId="{DD7D19E7-A422-4C57-83A5-EDD8BBAE542B}" srcOrd="0" destOrd="0" presId="urn:microsoft.com/office/officeart/2018/2/layout/IconVerticalSolidList"/>
    <dgm:cxn modelId="{81433BE3-4BAB-4FE2-BDF7-9C36ADAB3631}" type="presParOf" srcId="{DD7D19E7-A422-4C57-83A5-EDD8BBAE542B}" destId="{F5DCE8C6-096C-4AE8-8120-74D5E89A5341}" srcOrd="0" destOrd="0" presId="urn:microsoft.com/office/officeart/2018/2/layout/IconVerticalSolidList"/>
    <dgm:cxn modelId="{546C6B5E-DBF9-434B-9AC6-ADA2075B06B9}" type="presParOf" srcId="{DD7D19E7-A422-4C57-83A5-EDD8BBAE542B}" destId="{E08AC7C1-98F1-4F94-9615-F1A0CC19D498}" srcOrd="1" destOrd="0" presId="urn:microsoft.com/office/officeart/2018/2/layout/IconVerticalSolidList"/>
    <dgm:cxn modelId="{16D73C43-FD66-4C3B-9119-347B0B83BFF5}" type="presParOf" srcId="{DD7D19E7-A422-4C57-83A5-EDD8BBAE542B}" destId="{B3748E63-3DCC-4689-A4D8-592E9000FA93}" srcOrd="2" destOrd="0" presId="urn:microsoft.com/office/officeart/2018/2/layout/IconVerticalSolidList"/>
    <dgm:cxn modelId="{47EE24CF-4CC5-470B-B4A3-4C0EA8C87804}" type="presParOf" srcId="{DD7D19E7-A422-4C57-83A5-EDD8BBAE542B}" destId="{C7B88860-8102-4282-9EA0-BF7A327A7180}" srcOrd="3" destOrd="0" presId="urn:microsoft.com/office/officeart/2018/2/layout/IconVerticalSolidList"/>
    <dgm:cxn modelId="{428093BB-96AE-42B2-92E5-7065725BF6AB}" type="presParOf" srcId="{ED556174-DC04-4D13-B90D-6430FE5708C2}" destId="{908ABE68-6A59-45A4-8C6E-665396FBF604}" srcOrd="1" destOrd="0" presId="urn:microsoft.com/office/officeart/2018/2/layout/IconVerticalSolidList"/>
    <dgm:cxn modelId="{6750E212-CE32-4F97-A515-16AE435ED82D}" type="presParOf" srcId="{ED556174-DC04-4D13-B90D-6430FE5708C2}" destId="{ED55901D-EB06-4B1E-A9FD-B0E03A41EEBF}" srcOrd="2" destOrd="0" presId="urn:microsoft.com/office/officeart/2018/2/layout/IconVerticalSolidList"/>
    <dgm:cxn modelId="{A3A0954C-92A5-4598-9C6D-FB2300008D5A}" type="presParOf" srcId="{ED55901D-EB06-4B1E-A9FD-B0E03A41EEBF}" destId="{0B6CC595-DC9E-4014-870A-B6FBD8EDF6B0}" srcOrd="0" destOrd="0" presId="urn:microsoft.com/office/officeart/2018/2/layout/IconVerticalSolidList"/>
    <dgm:cxn modelId="{F5A3F1D6-D88B-43AB-B742-CCF8E885961E}" type="presParOf" srcId="{ED55901D-EB06-4B1E-A9FD-B0E03A41EEBF}" destId="{B11B3D57-7F39-483D-8F56-CF94A3615D82}" srcOrd="1" destOrd="0" presId="urn:microsoft.com/office/officeart/2018/2/layout/IconVerticalSolidList"/>
    <dgm:cxn modelId="{39497060-B870-43DE-8A33-65F5DB3F0B58}" type="presParOf" srcId="{ED55901D-EB06-4B1E-A9FD-B0E03A41EEBF}" destId="{0506692E-7780-4232-9CA8-4355305C8421}" srcOrd="2" destOrd="0" presId="urn:microsoft.com/office/officeart/2018/2/layout/IconVerticalSolidList"/>
    <dgm:cxn modelId="{BCD18FB4-40D8-4AF3-8744-BEBE15F404BD}" type="presParOf" srcId="{ED55901D-EB06-4B1E-A9FD-B0E03A41EEBF}" destId="{6B2FEEF8-F554-4814-9ECD-F850DA1D95C7}" srcOrd="3" destOrd="0" presId="urn:microsoft.com/office/officeart/2018/2/layout/IconVerticalSolidList"/>
    <dgm:cxn modelId="{2D2501AC-0AA6-4BDF-8F59-D8DA1674C377}" type="presParOf" srcId="{ED556174-DC04-4D13-B90D-6430FE5708C2}" destId="{4B4EBCB9-7FC5-4A2B-B3B1-A284E1B57A84}" srcOrd="3" destOrd="0" presId="urn:microsoft.com/office/officeart/2018/2/layout/IconVerticalSolidList"/>
    <dgm:cxn modelId="{BC55662B-A3E7-43CD-BC04-D538B623742E}" type="presParOf" srcId="{ED556174-DC04-4D13-B90D-6430FE5708C2}" destId="{56F41B54-F412-454D-B94A-04791172AFAC}" srcOrd="4" destOrd="0" presId="urn:microsoft.com/office/officeart/2018/2/layout/IconVerticalSolidList"/>
    <dgm:cxn modelId="{E26D8A2D-7ABE-4D2B-9626-7405CFC04ED2}" type="presParOf" srcId="{56F41B54-F412-454D-B94A-04791172AFAC}" destId="{F9538908-0789-42E0-920C-059BCECBEDA8}" srcOrd="0" destOrd="0" presId="urn:microsoft.com/office/officeart/2018/2/layout/IconVerticalSolidList"/>
    <dgm:cxn modelId="{FE78E1A9-43BB-4929-ABD8-C3DED8487113}" type="presParOf" srcId="{56F41B54-F412-454D-B94A-04791172AFAC}" destId="{7D9919F5-FE67-44B9-91A5-2975766B549C}" srcOrd="1" destOrd="0" presId="urn:microsoft.com/office/officeart/2018/2/layout/IconVerticalSolidList"/>
    <dgm:cxn modelId="{8E278508-CDEE-4EE9-911C-A21A7367F559}" type="presParOf" srcId="{56F41B54-F412-454D-B94A-04791172AFAC}" destId="{CBB913B0-20DB-4FDC-B0F2-163714221364}" srcOrd="2" destOrd="0" presId="urn:microsoft.com/office/officeart/2018/2/layout/IconVerticalSolidList"/>
    <dgm:cxn modelId="{A4ADE7E8-3A02-4E62-A30C-99E2B709E76B}" type="presParOf" srcId="{56F41B54-F412-454D-B94A-04791172AFAC}" destId="{DF662D3B-A43D-4513-A4FF-B58369BFC70A}" srcOrd="3" destOrd="0" presId="urn:microsoft.com/office/officeart/2018/2/layout/IconVerticalSolidList"/>
    <dgm:cxn modelId="{5CB76CE7-E711-4BF5-8C16-8F9DE7650055}" type="presParOf" srcId="{ED556174-DC04-4D13-B90D-6430FE5708C2}" destId="{A3973265-BDCD-45BC-B8C2-06D59C1EFB8D}" srcOrd="5" destOrd="0" presId="urn:microsoft.com/office/officeart/2018/2/layout/IconVerticalSolidList"/>
    <dgm:cxn modelId="{51360BFA-B684-42F1-B5C9-8ABBA888D959}" type="presParOf" srcId="{ED556174-DC04-4D13-B90D-6430FE5708C2}" destId="{C9422F7F-64D2-43B1-B13E-55EF119AF25F}" srcOrd="6" destOrd="0" presId="urn:microsoft.com/office/officeart/2018/2/layout/IconVerticalSolidList"/>
    <dgm:cxn modelId="{B2802AE8-F333-4516-824D-2967784584D0}" type="presParOf" srcId="{C9422F7F-64D2-43B1-B13E-55EF119AF25F}" destId="{EA12569E-0D8D-46A9-A5AC-9DDE355A2840}" srcOrd="0" destOrd="0" presId="urn:microsoft.com/office/officeart/2018/2/layout/IconVerticalSolidList"/>
    <dgm:cxn modelId="{59B6A529-A0B1-4253-943A-9127CE7C02C1}" type="presParOf" srcId="{C9422F7F-64D2-43B1-B13E-55EF119AF25F}" destId="{6D6F584F-9335-45D8-B7B5-B813E314687A}" srcOrd="1" destOrd="0" presId="urn:microsoft.com/office/officeart/2018/2/layout/IconVerticalSolidList"/>
    <dgm:cxn modelId="{1CB1DCAC-CC07-42B8-9BE9-594E01F25970}" type="presParOf" srcId="{C9422F7F-64D2-43B1-B13E-55EF119AF25F}" destId="{61B4297D-36B1-429A-8F7E-7D15127F5CBE}" srcOrd="2" destOrd="0" presId="urn:microsoft.com/office/officeart/2018/2/layout/IconVerticalSolidList"/>
    <dgm:cxn modelId="{C32D2F30-ADF5-40E3-9FB0-15BD41EE0202}" type="presParOf" srcId="{C9422F7F-64D2-43B1-B13E-55EF119AF25F}" destId="{1141FEC2-AEDB-44AC-BA8A-0A0B0E538F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625B25-6964-44B4-9DC8-DF7B00B8347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A45072-822B-4980-B28A-2560EC31D25C}">
      <dgm:prSet/>
      <dgm:spPr/>
      <dgm:t>
        <a:bodyPr/>
        <a:lstStyle/>
        <a:p>
          <a:pPr rtl="0"/>
          <a:r>
            <a:rPr lang="en-IN" dirty="0"/>
            <a:t>Convert sound to light patterns based on</a:t>
          </a:r>
          <a:r>
            <a:rPr lang="en-IN" dirty="0">
              <a:latin typeface="Calibri Light" panose="020F0302020204030204"/>
            </a:rPr>
            <a:t> </a:t>
          </a:r>
          <a:endParaRPr lang="en-US" dirty="0"/>
        </a:p>
      </dgm:t>
    </dgm:pt>
    <dgm:pt modelId="{F8297512-4CC9-45DD-9920-949CA8623644}" type="parTrans" cxnId="{DD805655-35C6-42EA-ACDB-54D0196E0889}">
      <dgm:prSet/>
      <dgm:spPr/>
      <dgm:t>
        <a:bodyPr/>
        <a:lstStyle/>
        <a:p>
          <a:endParaRPr lang="en-US"/>
        </a:p>
      </dgm:t>
    </dgm:pt>
    <dgm:pt modelId="{D677AFAF-0F31-49A3-93B5-5A9097A27718}" type="sibTrans" cxnId="{DD805655-35C6-42EA-ACDB-54D0196E0889}">
      <dgm:prSet/>
      <dgm:spPr/>
      <dgm:t>
        <a:bodyPr/>
        <a:lstStyle/>
        <a:p>
          <a:endParaRPr lang="en-US"/>
        </a:p>
      </dgm:t>
    </dgm:pt>
    <dgm:pt modelId="{F5DB549E-86DF-453B-995B-0F65D2550FB9}">
      <dgm:prSet/>
      <dgm:spPr/>
      <dgm:t>
        <a:bodyPr/>
        <a:lstStyle/>
        <a:p>
          <a:r>
            <a:rPr lang="en-IN" sz="1900" kern="1200" dirty="0">
              <a:solidFill>
                <a:schemeClr val="accent2">
                  <a:lumMod val="50000"/>
                </a:schemeClr>
              </a:solidFill>
              <a:latin typeface="Calibri Light" panose="020F0302020204030204"/>
            </a:rPr>
            <a:t>Frequency</a:t>
          </a:r>
          <a:endParaRPr lang="en-US" sz="1900" kern="1200" dirty="0">
            <a:solidFill>
              <a:schemeClr val="accent2">
                <a:lumMod val="50000"/>
              </a:schemeClr>
            </a:solidFill>
          </a:endParaRPr>
        </a:p>
      </dgm:t>
    </dgm:pt>
    <dgm:pt modelId="{3786BBC7-993D-4376-B2CB-B1DA440D00A9}" type="parTrans" cxnId="{334E6FD2-BCFA-4777-9203-E877D9E5DB17}">
      <dgm:prSet/>
      <dgm:spPr/>
      <dgm:t>
        <a:bodyPr/>
        <a:lstStyle/>
        <a:p>
          <a:endParaRPr lang="en-US"/>
        </a:p>
      </dgm:t>
    </dgm:pt>
    <dgm:pt modelId="{6D13A11B-4ECE-4A83-9C84-C8B498C8017F}" type="sibTrans" cxnId="{334E6FD2-BCFA-4777-9203-E877D9E5DB17}">
      <dgm:prSet/>
      <dgm:spPr/>
      <dgm:t>
        <a:bodyPr/>
        <a:lstStyle/>
        <a:p>
          <a:endParaRPr lang="en-US"/>
        </a:p>
      </dgm:t>
    </dgm:pt>
    <dgm:pt modelId="{50D5322F-1828-44D5-B915-AF526CA2D2ED}">
      <dgm:prSet custT="1"/>
      <dgm:spPr/>
      <dgm:t>
        <a:bodyPr/>
        <a:lstStyle/>
        <a:p>
          <a:r>
            <a:rPr lang="en-IN" sz="1900" kern="1200" dirty="0">
              <a:solidFill>
                <a:srgbClr val="ED7D31">
                  <a:lumMod val="50000"/>
                </a:srgbClr>
              </a:solidFill>
              <a:latin typeface="Calibri Light" panose="020F0302020204030204"/>
              <a:ea typeface="+mn-ea"/>
              <a:cs typeface="+mn-cs"/>
            </a:rPr>
            <a:t>Intensity</a:t>
          </a:r>
          <a:endParaRPr lang="en-US" sz="1900" kern="1200" dirty="0">
            <a:solidFill>
              <a:srgbClr val="ED7D31">
                <a:lumMod val="50000"/>
              </a:srgbClr>
            </a:solidFill>
            <a:latin typeface="Calibri Light" panose="020F0302020204030204"/>
            <a:ea typeface="+mn-ea"/>
            <a:cs typeface="+mn-cs"/>
          </a:endParaRPr>
        </a:p>
      </dgm:t>
    </dgm:pt>
    <dgm:pt modelId="{B753B2E7-ED6D-411C-BC7A-2D6CC42856D4}" type="parTrans" cxnId="{928885BC-9FEC-4888-BF2C-C99BC57C62E4}">
      <dgm:prSet/>
      <dgm:spPr/>
      <dgm:t>
        <a:bodyPr/>
        <a:lstStyle/>
        <a:p>
          <a:endParaRPr lang="en-US"/>
        </a:p>
      </dgm:t>
    </dgm:pt>
    <dgm:pt modelId="{E1949D3A-8AD7-4058-9DE7-91A3BD5FA35C}" type="sibTrans" cxnId="{928885BC-9FEC-4888-BF2C-C99BC57C62E4}">
      <dgm:prSet/>
      <dgm:spPr/>
      <dgm:t>
        <a:bodyPr/>
        <a:lstStyle/>
        <a:p>
          <a:endParaRPr lang="en-US"/>
        </a:p>
      </dgm:t>
    </dgm:pt>
    <dgm:pt modelId="{760846C5-D5AB-401E-8EC2-04095E7DCD3F}">
      <dgm:prSet/>
      <dgm:spPr/>
      <dgm:t>
        <a:bodyPr/>
        <a:lstStyle/>
        <a:p>
          <a:r>
            <a:rPr lang="en-IN" dirty="0"/>
            <a:t>Portable device</a:t>
          </a:r>
          <a:endParaRPr lang="en-US" dirty="0"/>
        </a:p>
      </dgm:t>
    </dgm:pt>
    <dgm:pt modelId="{FFEC8E10-E142-4D90-8D6B-9A8076199757}" type="parTrans" cxnId="{915E13AB-6D35-47F1-8603-4D5A899CB589}">
      <dgm:prSet/>
      <dgm:spPr/>
      <dgm:t>
        <a:bodyPr/>
        <a:lstStyle/>
        <a:p>
          <a:endParaRPr lang="en-US"/>
        </a:p>
      </dgm:t>
    </dgm:pt>
    <dgm:pt modelId="{A5DDB717-4E9B-4487-96E0-57BE5A5BC399}" type="sibTrans" cxnId="{915E13AB-6D35-47F1-8603-4D5A899CB589}">
      <dgm:prSet/>
      <dgm:spPr/>
      <dgm:t>
        <a:bodyPr/>
        <a:lstStyle/>
        <a:p>
          <a:endParaRPr lang="en-US"/>
        </a:p>
      </dgm:t>
    </dgm:pt>
    <dgm:pt modelId="{7FC33144-F7B3-4EE7-8FF0-E63649386F1E}">
      <dgm:prSet/>
      <dgm:spPr/>
      <dgm:t>
        <a:bodyPr/>
        <a:lstStyle/>
        <a:p>
          <a:pPr rtl="0"/>
          <a:r>
            <a:rPr lang="en-IN" dirty="0"/>
            <a:t>User-friendly</a:t>
          </a:r>
          <a:r>
            <a:rPr lang="en-IN" dirty="0">
              <a:latin typeface="Calibri Light" panose="020F0302020204030204"/>
            </a:rPr>
            <a:t> </a:t>
          </a:r>
          <a:endParaRPr lang="en-US" dirty="0"/>
        </a:p>
      </dgm:t>
    </dgm:pt>
    <dgm:pt modelId="{D30A1B35-62AF-47B2-9C30-EA3C91C28F6D}" type="parTrans" cxnId="{86FAE951-6A12-4443-AD95-9402F3D9DD51}">
      <dgm:prSet/>
      <dgm:spPr/>
      <dgm:t>
        <a:bodyPr/>
        <a:lstStyle/>
        <a:p>
          <a:endParaRPr lang="en-US"/>
        </a:p>
      </dgm:t>
    </dgm:pt>
    <dgm:pt modelId="{C9FA43E2-14FC-4782-8F0E-9B58349240DE}" type="sibTrans" cxnId="{86FAE951-6A12-4443-AD95-9402F3D9DD51}">
      <dgm:prSet/>
      <dgm:spPr/>
      <dgm:t>
        <a:bodyPr/>
        <a:lstStyle/>
        <a:p>
          <a:endParaRPr lang="en-US"/>
        </a:p>
      </dgm:t>
    </dgm:pt>
    <dgm:pt modelId="{3F817F21-6713-412A-B82C-123A63727318}">
      <dgm:prSet/>
      <dgm:spPr/>
      <dgm:t>
        <a:bodyPr/>
        <a:lstStyle/>
        <a:p>
          <a:pPr rtl="0"/>
          <a:r>
            <a:rPr lang="en-IN" dirty="0"/>
            <a:t>Intuitive</a:t>
          </a:r>
          <a:r>
            <a:rPr lang="en-IN" dirty="0">
              <a:latin typeface="Calibri Light" panose="020F0302020204030204"/>
            </a:rPr>
            <a:t> </a:t>
          </a:r>
          <a:endParaRPr lang="en-US" dirty="0"/>
        </a:p>
      </dgm:t>
    </dgm:pt>
    <dgm:pt modelId="{B255A61B-11EA-4B48-92D8-4F05DB7B4E97}" type="parTrans" cxnId="{27621FCC-7A33-4F0E-82DF-7115E5FCA879}">
      <dgm:prSet/>
      <dgm:spPr/>
      <dgm:t>
        <a:bodyPr/>
        <a:lstStyle/>
        <a:p>
          <a:endParaRPr lang="en-US"/>
        </a:p>
      </dgm:t>
    </dgm:pt>
    <dgm:pt modelId="{3EABC588-D66B-43A4-97F6-2664552905F8}" type="sibTrans" cxnId="{27621FCC-7A33-4F0E-82DF-7115E5FCA879}">
      <dgm:prSet/>
      <dgm:spPr/>
      <dgm:t>
        <a:bodyPr/>
        <a:lstStyle/>
        <a:p>
          <a:endParaRPr lang="en-US"/>
        </a:p>
      </dgm:t>
    </dgm:pt>
    <dgm:pt modelId="{314C3168-8CC2-4B59-B3F0-381884CB19D2}" type="pres">
      <dgm:prSet presAssocID="{6A625B25-6964-44B4-9DC8-DF7B00B8347B}" presName="linear" presStyleCnt="0">
        <dgm:presLayoutVars>
          <dgm:dir/>
          <dgm:animLvl val="lvl"/>
          <dgm:resizeHandles val="exact"/>
        </dgm:presLayoutVars>
      </dgm:prSet>
      <dgm:spPr/>
    </dgm:pt>
    <dgm:pt modelId="{77B56434-81B2-43B8-B0AA-C393BA708CDD}" type="pres">
      <dgm:prSet presAssocID="{73A45072-822B-4980-B28A-2560EC31D25C}" presName="parentLin" presStyleCnt="0"/>
      <dgm:spPr/>
    </dgm:pt>
    <dgm:pt modelId="{EF97F8DA-165C-4D73-ADAC-5D79F2488249}" type="pres">
      <dgm:prSet presAssocID="{73A45072-822B-4980-B28A-2560EC31D25C}" presName="parentLeftMargin" presStyleLbl="node1" presStyleIdx="0" presStyleCnt="4"/>
      <dgm:spPr/>
    </dgm:pt>
    <dgm:pt modelId="{4F196460-03B9-4356-B2F2-FC50E646103E}" type="pres">
      <dgm:prSet presAssocID="{73A45072-822B-4980-B28A-2560EC31D25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98F9373-EE68-45AF-A00D-E1C1B2B53757}" type="pres">
      <dgm:prSet presAssocID="{73A45072-822B-4980-B28A-2560EC31D25C}" presName="negativeSpace" presStyleCnt="0"/>
      <dgm:spPr/>
    </dgm:pt>
    <dgm:pt modelId="{B42754E3-3227-41D2-8E01-0324FFFC51AD}" type="pres">
      <dgm:prSet presAssocID="{73A45072-822B-4980-B28A-2560EC31D25C}" presName="childText" presStyleLbl="conFgAcc1" presStyleIdx="0" presStyleCnt="4">
        <dgm:presLayoutVars>
          <dgm:bulletEnabled val="1"/>
        </dgm:presLayoutVars>
      </dgm:prSet>
      <dgm:spPr/>
    </dgm:pt>
    <dgm:pt modelId="{B22922D4-2D4D-425C-9A1E-43A89F5C9CA8}" type="pres">
      <dgm:prSet presAssocID="{D677AFAF-0F31-49A3-93B5-5A9097A27718}" presName="spaceBetweenRectangles" presStyleCnt="0"/>
      <dgm:spPr/>
    </dgm:pt>
    <dgm:pt modelId="{6C4C620D-6C77-4D95-9A74-830AA3BC8B25}" type="pres">
      <dgm:prSet presAssocID="{760846C5-D5AB-401E-8EC2-04095E7DCD3F}" presName="parentLin" presStyleCnt="0"/>
      <dgm:spPr/>
    </dgm:pt>
    <dgm:pt modelId="{05A48D92-5FFD-49B8-B376-E68C87C97786}" type="pres">
      <dgm:prSet presAssocID="{760846C5-D5AB-401E-8EC2-04095E7DCD3F}" presName="parentLeftMargin" presStyleLbl="node1" presStyleIdx="0" presStyleCnt="4"/>
      <dgm:spPr/>
    </dgm:pt>
    <dgm:pt modelId="{4FF55610-73EB-454B-8269-17AEEE743C09}" type="pres">
      <dgm:prSet presAssocID="{760846C5-D5AB-401E-8EC2-04095E7DCD3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45BEB4F-EC3D-4516-BC49-F0446DB6771D}" type="pres">
      <dgm:prSet presAssocID="{760846C5-D5AB-401E-8EC2-04095E7DCD3F}" presName="negativeSpace" presStyleCnt="0"/>
      <dgm:spPr/>
    </dgm:pt>
    <dgm:pt modelId="{A9BECF80-6B00-4775-B7D9-92F7A9A538FF}" type="pres">
      <dgm:prSet presAssocID="{760846C5-D5AB-401E-8EC2-04095E7DCD3F}" presName="childText" presStyleLbl="conFgAcc1" presStyleIdx="1" presStyleCnt="4">
        <dgm:presLayoutVars>
          <dgm:bulletEnabled val="1"/>
        </dgm:presLayoutVars>
      </dgm:prSet>
      <dgm:spPr/>
    </dgm:pt>
    <dgm:pt modelId="{01E54DCB-2981-47CD-83B4-12F24188E47E}" type="pres">
      <dgm:prSet presAssocID="{A5DDB717-4E9B-4487-96E0-57BE5A5BC399}" presName="spaceBetweenRectangles" presStyleCnt="0"/>
      <dgm:spPr/>
    </dgm:pt>
    <dgm:pt modelId="{A0F0D2A1-5E9A-4623-868C-5474C9ECE561}" type="pres">
      <dgm:prSet presAssocID="{7FC33144-F7B3-4EE7-8FF0-E63649386F1E}" presName="parentLin" presStyleCnt="0"/>
      <dgm:spPr/>
    </dgm:pt>
    <dgm:pt modelId="{740AA795-134B-499D-BDE5-09950D0D67CA}" type="pres">
      <dgm:prSet presAssocID="{7FC33144-F7B3-4EE7-8FF0-E63649386F1E}" presName="parentLeftMargin" presStyleLbl="node1" presStyleIdx="1" presStyleCnt="4"/>
      <dgm:spPr/>
    </dgm:pt>
    <dgm:pt modelId="{7345C429-D073-493A-AF19-2A2A6C18A526}" type="pres">
      <dgm:prSet presAssocID="{7FC33144-F7B3-4EE7-8FF0-E63649386F1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04386C7-08DD-4BE4-ADD3-2A4072AE5918}" type="pres">
      <dgm:prSet presAssocID="{7FC33144-F7B3-4EE7-8FF0-E63649386F1E}" presName="negativeSpace" presStyleCnt="0"/>
      <dgm:spPr/>
    </dgm:pt>
    <dgm:pt modelId="{0A43AD4B-FED1-4F57-A228-E1E16C469C2A}" type="pres">
      <dgm:prSet presAssocID="{7FC33144-F7B3-4EE7-8FF0-E63649386F1E}" presName="childText" presStyleLbl="conFgAcc1" presStyleIdx="2" presStyleCnt="4">
        <dgm:presLayoutVars>
          <dgm:bulletEnabled val="1"/>
        </dgm:presLayoutVars>
      </dgm:prSet>
      <dgm:spPr/>
    </dgm:pt>
    <dgm:pt modelId="{93DB8C42-6FA9-488C-9F5F-4CDAF81F7FCF}" type="pres">
      <dgm:prSet presAssocID="{C9FA43E2-14FC-4782-8F0E-9B58349240DE}" presName="spaceBetweenRectangles" presStyleCnt="0"/>
      <dgm:spPr/>
    </dgm:pt>
    <dgm:pt modelId="{270A05E9-9F15-4142-B815-C01C1A644B28}" type="pres">
      <dgm:prSet presAssocID="{3F817F21-6713-412A-B82C-123A63727318}" presName="parentLin" presStyleCnt="0"/>
      <dgm:spPr/>
    </dgm:pt>
    <dgm:pt modelId="{FFA87B8F-D662-4BF0-B76D-81C1610D97BF}" type="pres">
      <dgm:prSet presAssocID="{3F817F21-6713-412A-B82C-123A63727318}" presName="parentLeftMargin" presStyleLbl="node1" presStyleIdx="2" presStyleCnt="4"/>
      <dgm:spPr/>
    </dgm:pt>
    <dgm:pt modelId="{7F32F5CF-991F-42E6-B7F5-2451F5757734}" type="pres">
      <dgm:prSet presAssocID="{3F817F21-6713-412A-B82C-123A6372731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CEE9ECB-4350-4E59-9E43-94E1B55B1AD1}" type="pres">
      <dgm:prSet presAssocID="{3F817F21-6713-412A-B82C-123A63727318}" presName="negativeSpace" presStyleCnt="0"/>
      <dgm:spPr/>
    </dgm:pt>
    <dgm:pt modelId="{6CDDEE6F-54A3-4985-94AB-5CC01AD53012}" type="pres">
      <dgm:prSet presAssocID="{3F817F21-6713-412A-B82C-123A6372731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EB8D81F-BD46-4063-9BDD-058668CA1A5F}" type="presOf" srcId="{73A45072-822B-4980-B28A-2560EC31D25C}" destId="{4F196460-03B9-4356-B2F2-FC50E646103E}" srcOrd="1" destOrd="0" presId="urn:microsoft.com/office/officeart/2005/8/layout/list1"/>
    <dgm:cxn modelId="{EA20DA46-60B2-48C1-A12B-D73B8DF73E35}" type="presOf" srcId="{760846C5-D5AB-401E-8EC2-04095E7DCD3F}" destId="{05A48D92-5FFD-49B8-B376-E68C87C97786}" srcOrd="0" destOrd="0" presId="urn:microsoft.com/office/officeart/2005/8/layout/list1"/>
    <dgm:cxn modelId="{86FAE951-6A12-4443-AD95-9402F3D9DD51}" srcId="{6A625B25-6964-44B4-9DC8-DF7B00B8347B}" destId="{7FC33144-F7B3-4EE7-8FF0-E63649386F1E}" srcOrd="2" destOrd="0" parTransId="{D30A1B35-62AF-47B2-9C30-EA3C91C28F6D}" sibTransId="{C9FA43E2-14FC-4782-8F0E-9B58349240DE}"/>
    <dgm:cxn modelId="{DD805655-35C6-42EA-ACDB-54D0196E0889}" srcId="{6A625B25-6964-44B4-9DC8-DF7B00B8347B}" destId="{73A45072-822B-4980-B28A-2560EC31D25C}" srcOrd="0" destOrd="0" parTransId="{F8297512-4CC9-45DD-9920-949CA8623644}" sibTransId="{D677AFAF-0F31-49A3-93B5-5A9097A27718}"/>
    <dgm:cxn modelId="{9502C79A-077E-4F1F-AC40-690252FE889F}" type="presOf" srcId="{6A625B25-6964-44B4-9DC8-DF7B00B8347B}" destId="{314C3168-8CC2-4B59-B3F0-381884CB19D2}" srcOrd="0" destOrd="0" presId="urn:microsoft.com/office/officeart/2005/8/layout/list1"/>
    <dgm:cxn modelId="{C6684AA0-D940-40EE-AC92-CFB75D845C15}" type="presOf" srcId="{73A45072-822B-4980-B28A-2560EC31D25C}" destId="{EF97F8DA-165C-4D73-ADAC-5D79F2488249}" srcOrd="0" destOrd="0" presId="urn:microsoft.com/office/officeart/2005/8/layout/list1"/>
    <dgm:cxn modelId="{94162AA6-AC00-4848-BD7E-86D99847FD2F}" type="presOf" srcId="{50D5322F-1828-44D5-B915-AF526CA2D2ED}" destId="{B42754E3-3227-41D2-8E01-0324FFFC51AD}" srcOrd="0" destOrd="1" presId="urn:microsoft.com/office/officeart/2005/8/layout/list1"/>
    <dgm:cxn modelId="{915E13AB-6D35-47F1-8603-4D5A899CB589}" srcId="{6A625B25-6964-44B4-9DC8-DF7B00B8347B}" destId="{760846C5-D5AB-401E-8EC2-04095E7DCD3F}" srcOrd="1" destOrd="0" parTransId="{FFEC8E10-E142-4D90-8D6B-9A8076199757}" sibTransId="{A5DDB717-4E9B-4487-96E0-57BE5A5BC399}"/>
    <dgm:cxn modelId="{8FFA91BB-AEBA-4114-9A4D-85027A561262}" type="presOf" srcId="{7FC33144-F7B3-4EE7-8FF0-E63649386F1E}" destId="{740AA795-134B-499D-BDE5-09950D0D67CA}" srcOrd="0" destOrd="0" presId="urn:microsoft.com/office/officeart/2005/8/layout/list1"/>
    <dgm:cxn modelId="{928885BC-9FEC-4888-BF2C-C99BC57C62E4}" srcId="{73A45072-822B-4980-B28A-2560EC31D25C}" destId="{50D5322F-1828-44D5-B915-AF526CA2D2ED}" srcOrd="1" destOrd="0" parTransId="{B753B2E7-ED6D-411C-BC7A-2D6CC42856D4}" sibTransId="{E1949D3A-8AD7-4058-9DE7-91A3BD5FA35C}"/>
    <dgm:cxn modelId="{AC74B8BD-0245-4316-951F-6D097D588FC2}" type="presOf" srcId="{7FC33144-F7B3-4EE7-8FF0-E63649386F1E}" destId="{7345C429-D073-493A-AF19-2A2A6C18A526}" srcOrd="1" destOrd="0" presId="urn:microsoft.com/office/officeart/2005/8/layout/list1"/>
    <dgm:cxn modelId="{817A58BE-BB48-484F-B732-13659A32D1EE}" type="presOf" srcId="{3F817F21-6713-412A-B82C-123A63727318}" destId="{7F32F5CF-991F-42E6-B7F5-2451F5757734}" srcOrd="1" destOrd="0" presId="urn:microsoft.com/office/officeart/2005/8/layout/list1"/>
    <dgm:cxn modelId="{27621FCC-7A33-4F0E-82DF-7115E5FCA879}" srcId="{6A625B25-6964-44B4-9DC8-DF7B00B8347B}" destId="{3F817F21-6713-412A-B82C-123A63727318}" srcOrd="3" destOrd="0" parTransId="{B255A61B-11EA-4B48-92D8-4F05DB7B4E97}" sibTransId="{3EABC588-D66B-43A4-97F6-2664552905F8}"/>
    <dgm:cxn modelId="{334E6FD2-BCFA-4777-9203-E877D9E5DB17}" srcId="{73A45072-822B-4980-B28A-2560EC31D25C}" destId="{F5DB549E-86DF-453B-995B-0F65D2550FB9}" srcOrd="0" destOrd="0" parTransId="{3786BBC7-993D-4376-B2CB-B1DA440D00A9}" sibTransId="{6D13A11B-4ECE-4A83-9C84-C8B498C8017F}"/>
    <dgm:cxn modelId="{0DC348DA-43CE-4DA1-988B-56588D7FD06F}" type="presOf" srcId="{3F817F21-6713-412A-B82C-123A63727318}" destId="{FFA87B8F-D662-4BF0-B76D-81C1610D97BF}" srcOrd="0" destOrd="0" presId="urn:microsoft.com/office/officeart/2005/8/layout/list1"/>
    <dgm:cxn modelId="{A71BF7E3-3B43-408F-A4C0-B5178C39DAAD}" type="presOf" srcId="{F5DB549E-86DF-453B-995B-0F65D2550FB9}" destId="{B42754E3-3227-41D2-8E01-0324FFFC51AD}" srcOrd="0" destOrd="0" presId="urn:microsoft.com/office/officeart/2005/8/layout/list1"/>
    <dgm:cxn modelId="{F8397FE5-6113-40F2-855E-3BB361092CE0}" type="presOf" srcId="{760846C5-D5AB-401E-8EC2-04095E7DCD3F}" destId="{4FF55610-73EB-454B-8269-17AEEE743C09}" srcOrd="1" destOrd="0" presId="urn:microsoft.com/office/officeart/2005/8/layout/list1"/>
    <dgm:cxn modelId="{E1EFA5AD-F478-42A0-A64F-AB91F0DE3548}" type="presParOf" srcId="{314C3168-8CC2-4B59-B3F0-381884CB19D2}" destId="{77B56434-81B2-43B8-B0AA-C393BA708CDD}" srcOrd="0" destOrd="0" presId="urn:microsoft.com/office/officeart/2005/8/layout/list1"/>
    <dgm:cxn modelId="{806E3017-2FE9-40B0-A695-2E3B16982E40}" type="presParOf" srcId="{77B56434-81B2-43B8-B0AA-C393BA708CDD}" destId="{EF97F8DA-165C-4D73-ADAC-5D79F2488249}" srcOrd="0" destOrd="0" presId="urn:microsoft.com/office/officeart/2005/8/layout/list1"/>
    <dgm:cxn modelId="{84A1F1D4-B880-443A-B1B5-6355DBB180E9}" type="presParOf" srcId="{77B56434-81B2-43B8-B0AA-C393BA708CDD}" destId="{4F196460-03B9-4356-B2F2-FC50E646103E}" srcOrd="1" destOrd="0" presId="urn:microsoft.com/office/officeart/2005/8/layout/list1"/>
    <dgm:cxn modelId="{F3F23C7E-0196-45DB-842C-4552F21EC553}" type="presParOf" srcId="{314C3168-8CC2-4B59-B3F0-381884CB19D2}" destId="{998F9373-EE68-45AF-A00D-E1C1B2B53757}" srcOrd="1" destOrd="0" presId="urn:microsoft.com/office/officeart/2005/8/layout/list1"/>
    <dgm:cxn modelId="{5271A2D4-B210-442D-8CDB-CA46C6F85B5E}" type="presParOf" srcId="{314C3168-8CC2-4B59-B3F0-381884CB19D2}" destId="{B42754E3-3227-41D2-8E01-0324FFFC51AD}" srcOrd="2" destOrd="0" presId="urn:microsoft.com/office/officeart/2005/8/layout/list1"/>
    <dgm:cxn modelId="{2B90D26C-F64F-4FE1-BCA7-7665D716A02B}" type="presParOf" srcId="{314C3168-8CC2-4B59-B3F0-381884CB19D2}" destId="{B22922D4-2D4D-425C-9A1E-43A89F5C9CA8}" srcOrd="3" destOrd="0" presId="urn:microsoft.com/office/officeart/2005/8/layout/list1"/>
    <dgm:cxn modelId="{92D1F66F-2343-43A5-B32A-9B8420E767FC}" type="presParOf" srcId="{314C3168-8CC2-4B59-B3F0-381884CB19D2}" destId="{6C4C620D-6C77-4D95-9A74-830AA3BC8B25}" srcOrd="4" destOrd="0" presId="urn:microsoft.com/office/officeart/2005/8/layout/list1"/>
    <dgm:cxn modelId="{0395C58B-7312-4EC9-97F8-9163050AB13A}" type="presParOf" srcId="{6C4C620D-6C77-4D95-9A74-830AA3BC8B25}" destId="{05A48D92-5FFD-49B8-B376-E68C87C97786}" srcOrd="0" destOrd="0" presId="urn:microsoft.com/office/officeart/2005/8/layout/list1"/>
    <dgm:cxn modelId="{0BF261DD-8CAA-4423-82DB-40EBBD755D80}" type="presParOf" srcId="{6C4C620D-6C77-4D95-9A74-830AA3BC8B25}" destId="{4FF55610-73EB-454B-8269-17AEEE743C09}" srcOrd="1" destOrd="0" presId="urn:microsoft.com/office/officeart/2005/8/layout/list1"/>
    <dgm:cxn modelId="{813980B1-8EF0-4FB2-8764-B479AB77E7A5}" type="presParOf" srcId="{314C3168-8CC2-4B59-B3F0-381884CB19D2}" destId="{945BEB4F-EC3D-4516-BC49-F0446DB6771D}" srcOrd="5" destOrd="0" presId="urn:microsoft.com/office/officeart/2005/8/layout/list1"/>
    <dgm:cxn modelId="{603A5415-68DD-4E7B-8628-F7B79D54912D}" type="presParOf" srcId="{314C3168-8CC2-4B59-B3F0-381884CB19D2}" destId="{A9BECF80-6B00-4775-B7D9-92F7A9A538FF}" srcOrd="6" destOrd="0" presId="urn:microsoft.com/office/officeart/2005/8/layout/list1"/>
    <dgm:cxn modelId="{B1FABB96-980C-4409-958A-C04D74BA490D}" type="presParOf" srcId="{314C3168-8CC2-4B59-B3F0-381884CB19D2}" destId="{01E54DCB-2981-47CD-83B4-12F24188E47E}" srcOrd="7" destOrd="0" presId="urn:microsoft.com/office/officeart/2005/8/layout/list1"/>
    <dgm:cxn modelId="{6CBDE69F-4077-438C-ABC5-C7C2E1BE9525}" type="presParOf" srcId="{314C3168-8CC2-4B59-B3F0-381884CB19D2}" destId="{A0F0D2A1-5E9A-4623-868C-5474C9ECE561}" srcOrd="8" destOrd="0" presId="urn:microsoft.com/office/officeart/2005/8/layout/list1"/>
    <dgm:cxn modelId="{1B145C26-2C9C-4362-A715-58F46D699470}" type="presParOf" srcId="{A0F0D2A1-5E9A-4623-868C-5474C9ECE561}" destId="{740AA795-134B-499D-BDE5-09950D0D67CA}" srcOrd="0" destOrd="0" presId="urn:microsoft.com/office/officeart/2005/8/layout/list1"/>
    <dgm:cxn modelId="{2194048F-8607-469D-874F-1F5448BB8FC9}" type="presParOf" srcId="{A0F0D2A1-5E9A-4623-868C-5474C9ECE561}" destId="{7345C429-D073-493A-AF19-2A2A6C18A526}" srcOrd="1" destOrd="0" presId="urn:microsoft.com/office/officeart/2005/8/layout/list1"/>
    <dgm:cxn modelId="{8B136B3F-28BE-4469-AC9B-A98132CB6364}" type="presParOf" srcId="{314C3168-8CC2-4B59-B3F0-381884CB19D2}" destId="{904386C7-08DD-4BE4-ADD3-2A4072AE5918}" srcOrd="9" destOrd="0" presId="urn:microsoft.com/office/officeart/2005/8/layout/list1"/>
    <dgm:cxn modelId="{802DE8FE-D6E6-4E1A-BE8A-0E30312E3F20}" type="presParOf" srcId="{314C3168-8CC2-4B59-B3F0-381884CB19D2}" destId="{0A43AD4B-FED1-4F57-A228-E1E16C469C2A}" srcOrd="10" destOrd="0" presId="urn:microsoft.com/office/officeart/2005/8/layout/list1"/>
    <dgm:cxn modelId="{A507EF6E-540F-4F6F-8CEF-904734930B37}" type="presParOf" srcId="{314C3168-8CC2-4B59-B3F0-381884CB19D2}" destId="{93DB8C42-6FA9-488C-9F5F-4CDAF81F7FCF}" srcOrd="11" destOrd="0" presId="urn:microsoft.com/office/officeart/2005/8/layout/list1"/>
    <dgm:cxn modelId="{5346C41B-013B-42B5-8E0B-3555C31C4740}" type="presParOf" srcId="{314C3168-8CC2-4B59-B3F0-381884CB19D2}" destId="{270A05E9-9F15-4142-B815-C01C1A644B28}" srcOrd="12" destOrd="0" presId="urn:microsoft.com/office/officeart/2005/8/layout/list1"/>
    <dgm:cxn modelId="{60EDFA92-C14A-4122-BA8E-C10EC2C2B3B6}" type="presParOf" srcId="{270A05E9-9F15-4142-B815-C01C1A644B28}" destId="{FFA87B8F-D662-4BF0-B76D-81C1610D97BF}" srcOrd="0" destOrd="0" presId="urn:microsoft.com/office/officeart/2005/8/layout/list1"/>
    <dgm:cxn modelId="{AA4B79E2-175A-4223-A359-90715D98CB8C}" type="presParOf" srcId="{270A05E9-9F15-4142-B815-C01C1A644B28}" destId="{7F32F5CF-991F-42E6-B7F5-2451F5757734}" srcOrd="1" destOrd="0" presId="urn:microsoft.com/office/officeart/2005/8/layout/list1"/>
    <dgm:cxn modelId="{B6D0AEA0-53AB-4E2B-B0B3-58D776275F85}" type="presParOf" srcId="{314C3168-8CC2-4B59-B3F0-381884CB19D2}" destId="{2CEE9ECB-4350-4E59-9E43-94E1B55B1AD1}" srcOrd="13" destOrd="0" presId="urn:microsoft.com/office/officeart/2005/8/layout/list1"/>
    <dgm:cxn modelId="{A1867A60-8E96-4526-9794-7EDC22AFE69D}" type="presParOf" srcId="{314C3168-8CC2-4B59-B3F0-381884CB19D2}" destId="{6CDDEE6F-54A3-4985-94AB-5CC01AD5301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40A5E7-02FD-481A-BBFA-EE76DCA684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4F831A7-45EB-4100-9D66-72290959BC6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144 LEDs</a:t>
          </a:r>
          <a:endParaRPr lang="en-US" dirty="0"/>
        </a:p>
      </dgm:t>
    </dgm:pt>
    <dgm:pt modelId="{ADDB7A89-BD01-42A3-BB0F-C648C54526CC}" type="parTrans" cxnId="{783613AF-9411-4375-B5E3-3FD1155BFBD4}">
      <dgm:prSet/>
      <dgm:spPr/>
      <dgm:t>
        <a:bodyPr/>
        <a:lstStyle/>
        <a:p>
          <a:endParaRPr lang="en-US"/>
        </a:p>
      </dgm:t>
    </dgm:pt>
    <dgm:pt modelId="{0A2665F2-64BE-4D42-A54A-2CEEB0A71EB8}" type="sibTrans" cxnId="{783613AF-9411-4375-B5E3-3FD1155BFBD4}">
      <dgm:prSet/>
      <dgm:spPr/>
      <dgm:t>
        <a:bodyPr/>
        <a:lstStyle/>
        <a:p>
          <a:endParaRPr lang="en-US"/>
        </a:p>
      </dgm:t>
    </dgm:pt>
    <dgm:pt modelId="{4F820AC2-F82C-453C-BD32-96A4B3E22CD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Multicoloured output</a:t>
          </a:r>
          <a:endParaRPr lang="en-US" dirty="0"/>
        </a:p>
      </dgm:t>
    </dgm:pt>
    <dgm:pt modelId="{569DC598-1165-4ABF-97C3-AF6B831DF110}" type="parTrans" cxnId="{39815C15-871F-405C-959C-E29F7698552A}">
      <dgm:prSet/>
      <dgm:spPr/>
      <dgm:t>
        <a:bodyPr/>
        <a:lstStyle/>
        <a:p>
          <a:endParaRPr lang="en-US"/>
        </a:p>
      </dgm:t>
    </dgm:pt>
    <dgm:pt modelId="{EDD99558-A9B4-4622-B1CA-7D997D085086}" type="sibTrans" cxnId="{39815C15-871F-405C-959C-E29F7698552A}">
      <dgm:prSet/>
      <dgm:spPr/>
      <dgm:t>
        <a:bodyPr/>
        <a:lstStyle/>
        <a:p>
          <a:endParaRPr lang="en-US"/>
        </a:p>
      </dgm:t>
    </dgm:pt>
    <dgm:pt modelId="{0B9AC12B-D202-4A85-AC9C-EA76F29EE51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Light interacts with frequency and amplitude of sound</a:t>
          </a:r>
          <a:endParaRPr lang="en-US" dirty="0"/>
        </a:p>
      </dgm:t>
    </dgm:pt>
    <dgm:pt modelId="{0C69133D-4B13-4196-86DD-6B131F51B14F}" type="parTrans" cxnId="{24E24B42-DA18-40DC-B6F3-F6F6B9A7B4CB}">
      <dgm:prSet/>
      <dgm:spPr/>
      <dgm:t>
        <a:bodyPr/>
        <a:lstStyle/>
        <a:p>
          <a:endParaRPr lang="en-US"/>
        </a:p>
      </dgm:t>
    </dgm:pt>
    <dgm:pt modelId="{AD4A776B-3788-43D3-ACCC-10BE6A1F153D}" type="sibTrans" cxnId="{24E24B42-DA18-40DC-B6F3-F6F6B9A7B4CB}">
      <dgm:prSet/>
      <dgm:spPr/>
      <dgm:t>
        <a:bodyPr/>
        <a:lstStyle/>
        <a:p>
          <a:endParaRPr lang="en-US"/>
        </a:p>
      </dgm:t>
    </dgm:pt>
    <dgm:pt modelId="{575D47D7-8891-4FB6-8685-6C0F7890AB82}" type="pres">
      <dgm:prSet presAssocID="{3340A5E7-02FD-481A-BBFA-EE76DCA684D0}" presName="root" presStyleCnt="0">
        <dgm:presLayoutVars>
          <dgm:dir/>
          <dgm:resizeHandles val="exact"/>
        </dgm:presLayoutVars>
      </dgm:prSet>
      <dgm:spPr/>
    </dgm:pt>
    <dgm:pt modelId="{7449EF07-BD58-4169-A6AC-54E1DA7B32F4}" type="pres">
      <dgm:prSet presAssocID="{F4F831A7-45EB-4100-9D66-72290959BC6D}" presName="compNode" presStyleCnt="0"/>
      <dgm:spPr/>
    </dgm:pt>
    <dgm:pt modelId="{63AB0485-DB5F-42DE-8B59-DE4AEA9A50A7}" type="pres">
      <dgm:prSet presAssocID="{F4F831A7-45EB-4100-9D66-72290959BC6D}" presName="bgRect" presStyleLbl="bgShp" presStyleIdx="0" presStyleCnt="3"/>
      <dgm:spPr/>
    </dgm:pt>
    <dgm:pt modelId="{FFA4A1EF-C2EA-450D-8A33-598518E39990}" type="pres">
      <dgm:prSet presAssocID="{F4F831A7-45EB-4100-9D66-72290959BC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5923D34-40DB-4CC9-8FD9-DACDA95DB8A2}" type="pres">
      <dgm:prSet presAssocID="{F4F831A7-45EB-4100-9D66-72290959BC6D}" presName="spaceRect" presStyleCnt="0"/>
      <dgm:spPr/>
    </dgm:pt>
    <dgm:pt modelId="{D31E3FA2-C378-4F2D-BE5E-1D27276DCCB6}" type="pres">
      <dgm:prSet presAssocID="{F4F831A7-45EB-4100-9D66-72290959BC6D}" presName="parTx" presStyleLbl="revTx" presStyleIdx="0" presStyleCnt="3">
        <dgm:presLayoutVars>
          <dgm:chMax val="0"/>
          <dgm:chPref val="0"/>
        </dgm:presLayoutVars>
      </dgm:prSet>
      <dgm:spPr/>
    </dgm:pt>
    <dgm:pt modelId="{791D75A8-981F-4958-8D29-308F606149E9}" type="pres">
      <dgm:prSet presAssocID="{0A2665F2-64BE-4D42-A54A-2CEEB0A71EB8}" presName="sibTrans" presStyleCnt="0"/>
      <dgm:spPr/>
    </dgm:pt>
    <dgm:pt modelId="{4CEFF499-7FE6-4E40-9076-6DA771F38FFD}" type="pres">
      <dgm:prSet presAssocID="{4F820AC2-F82C-453C-BD32-96A4B3E22CD7}" presName="compNode" presStyleCnt="0"/>
      <dgm:spPr/>
    </dgm:pt>
    <dgm:pt modelId="{8F3168A3-098B-4E1E-9FB0-991F65E92696}" type="pres">
      <dgm:prSet presAssocID="{4F820AC2-F82C-453C-BD32-96A4B3E22CD7}" presName="bgRect" presStyleLbl="bgShp" presStyleIdx="1" presStyleCnt="3"/>
      <dgm:spPr/>
    </dgm:pt>
    <dgm:pt modelId="{DEE67CEC-6071-4EE7-B7B5-CDCD3D77C2D2}" type="pres">
      <dgm:prSet presAssocID="{4F820AC2-F82C-453C-BD32-96A4B3E22C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5AD8A508-A662-4C89-BF45-B9259A44735F}" type="pres">
      <dgm:prSet presAssocID="{4F820AC2-F82C-453C-BD32-96A4B3E22CD7}" presName="spaceRect" presStyleCnt="0"/>
      <dgm:spPr/>
    </dgm:pt>
    <dgm:pt modelId="{502F581A-5D55-4430-8CE0-2A1A4C74ED0B}" type="pres">
      <dgm:prSet presAssocID="{4F820AC2-F82C-453C-BD32-96A4B3E22CD7}" presName="parTx" presStyleLbl="revTx" presStyleIdx="1" presStyleCnt="3">
        <dgm:presLayoutVars>
          <dgm:chMax val="0"/>
          <dgm:chPref val="0"/>
        </dgm:presLayoutVars>
      </dgm:prSet>
      <dgm:spPr/>
    </dgm:pt>
    <dgm:pt modelId="{C5B8CD76-C0E4-4F5E-9E1A-D15124A9D6AF}" type="pres">
      <dgm:prSet presAssocID="{EDD99558-A9B4-4622-B1CA-7D997D085086}" presName="sibTrans" presStyleCnt="0"/>
      <dgm:spPr/>
    </dgm:pt>
    <dgm:pt modelId="{37D2F53E-23C5-4843-B92F-2A1C401CBD03}" type="pres">
      <dgm:prSet presAssocID="{0B9AC12B-D202-4A85-AC9C-EA76F29EE514}" presName="compNode" presStyleCnt="0"/>
      <dgm:spPr/>
    </dgm:pt>
    <dgm:pt modelId="{5B5C4E9C-CA4D-41FF-BE6C-703AA780E302}" type="pres">
      <dgm:prSet presAssocID="{0B9AC12B-D202-4A85-AC9C-EA76F29EE514}" presName="bgRect" presStyleLbl="bgShp" presStyleIdx="2" presStyleCnt="3"/>
      <dgm:spPr/>
    </dgm:pt>
    <dgm:pt modelId="{D53B9C37-5312-4410-9804-29C6FEE64628}" type="pres">
      <dgm:prSet presAssocID="{0B9AC12B-D202-4A85-AC9C-EA76F29EE5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9C6EEB64-7F9F-4B89-8846-0E918AC36F7A}" type="pres">
      <dgm:prSet presAssocID="{0B9AC12B-D202-4A85-AC9C-EA76F29EE514}" presName="spaceRect" presStyleCnt="0"/>
      <dgm:spPr/>
    </dgm:pt>
    <dgm:pt modelId="{2EE355DE-9854-4FBA-9B17-1EC96298FB4F}" type="pres">
      <dgm:prSet presAssocID="{0B9AC12B-D202-4A85-AC9C-EA76F29EE51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C19F905-9C6A-4BD0-8CFC-F23BA434D542}" type="presOf" srcId="{3340A5E7-02FD-481A-BBFA-EE76DCA684D0}" destId="{575D47D7-8891-4FB6-8685-6C0F7890AB82}" srcOrd="0" destOrd="0" presId="urn:microsoft.com/office/officeart/2018/2/layout/IconVerticalSolidList"/>
    <dgm:cxn modelId="{39815C15-871F-405C-959C-E29F7698552A}" srcId="{3340A5E7-02FD-481A-BBFA-EE76DCA684D0}" destId="{4F820AC2-F82C-453C-BD32-96A4B3E22CD7}" srcOrd="1" destOrd="0" parTransId="{569DC598-1165-4ABF-97C3-AF6B831DF110}" sibTransId="{EDD99558-A9B4-4622-B1CA-7D997D085086}"/>
    <dgm:cxn modelId="{24E24B42-DA18-40DC-B6F3-F6F6B9A7B4CB}" srcId="{3340A5E7-02FD-481A-BBFA-EE76DCA684D0}" destId="{0B9AC12B-D202-4A85-AC9C-EA76F29EE514}" srcOrd="2" destOrd="0" parTransId="{0C69133D-4B13-4196-86DD-6B131F51B14F}" sibTransId="{AD4A776B-3788-43D3-ACCC-10BE6A1F153D}"/>
    <dgm:cxn modelId="{34C8C879-6795-42A6-BEFE-C43E0C113536}" type="presOf" srcId="{0B9AC12B-D202-4A85-AC9C-EA76F29EE514}" destId="{2EE355DE-9854-4FBA-9B17-1EC96298FB4F}" srcOrd="0" destOrd="0" presId="urn:microsoft.com/office/officeart/2018/2/layout/IconVerticalSolidList"/>
    <dgm:cxn modelId="{FBEB267C-7962-4B0C-AB99-81947E52C311}" type="presOf" srcId="{F4F831A7-45EB-4100-9D66-72290959BC6D}" destId="{D31E3FA2-C378-4F2D-BE5E-1D27276DCCB6}" srcOrd="0" destOrd="0" presId="urn:microsoft.com/office/officeart/2018/2/layout/IconVerticalSolidList"/>
    <dgm:cxn modelId="{783613AF-9411-4375-B5E3-3FD1155BFBD4}" srcId="{3340A5E7-02FD-481A-BBFA-EE76DCA684D0}" destId="{F4F831A7-45EB-4100-9D66-72290959BC6D}" srcOrd="0" destOrd="0" parTransId="{ADDB7A89-BD01-42A3-BB0F-C648C54526CC}" sibTransId="{0A2665F2-64BE-4D42-A54A-2CEEB0A71EB8}"/>
    <dgm:cxn modelId="{DB398EF8-4174-4930-BB69-C91289B8A4AA}" type="presOf" srcId="{4F820AC2-F82C-453C-BD32-96A4B3E22CD7}" destId="{502F581A-5D55-4430-8CE0-2A1A4C74ED0B}" srcOrd="0" destOrd="0" presId="urn:microsoft.com/office/officeart/2018/2/layout/IconVerticalSolidList"/>
    <dgm:cxn modelId="{FC1E2DD0-D927-44D6-93F3-8B6BC5C354F9}" type="presParOf" srcId="{575D47D7-8891-4FB6-8685-6C0F7890AB82}" destId="{7449EF07-BD58-4169-A6AC-54E1DA7B32F4}" srcOrd="0" destOrd="0" presId="urn:microsoft.com/office/officeart/2018/2/layout/IconVerticalSolidList"/>
    <dgm:cxn modelId="{CBA1C11D-5FE0-4E2D-83AD-75D76CBFFAC8}" type="presParOf" srcId="{7449EF07-BD58-4169-A6AC-54E1DA7B32F4}" destId="{63AB0485-DB5F-42DE-8B59-DE4AEA9A50A7}" srcOrd="0" destOrd="0" presId="urn:microsoft.com/office/officeart/2018/2/layout/IconVerticalSolidList"/>
    <dgm:cxn modelId="{E9F570B2-1796-4729-AC09-9BEB7F581866}" type="presParOf" srcId="{7449EF07-BD58-4169-A6AC-54E1DA7B32F4}" destId="{FFA4A1EF-C2EA-450D-8A33-598518E39990}" srcOrd="1" destOrd="0" presId="urn:microsoft.com/office/officeart/2018/2/layout/IconVerticalSolidList"/>
    <dgm:cxn modelId="{6AF2FFCD-CD95-4A58-B6B6-3BAE842E6DA8}" type="presParOf" srcId="{7449EF07-BD58-4169-A6AC-54E1DA7B32F4}" destId="{35923D34-40DB-4CC9-8FD9-DACDA95DB8A2}" srcOrd="2" destOrd="0" presId="urn:microsoft.com/office/officeart/2018/2/layout/IconVerticalSolidList"/>
    <dgm:cxn modelId="{0715DAC2-ABB8-4C52-993D-346A577DC931}" type="presParOf" srcId="{7449EF07-BD58-4169-A6AC-54E1DA7B32F4}" destId="{D31E3FA2-C378-4F2D-BE5E-1D27276DCCB6}" srcOrd="3" destOrd="0" presId="urn:microsoft.com/office/officeart/2018/2/layout/IconVerticalSolidList"/>
    <dgm:cxn modelId="{CCB771AD-D5C5-4335-ACF3-407F45FF2322}" type="presParOf" srcId="{575D47D7-8891-4FB6-8685-6C0F7890AB82}" destId="{791D75A8-981F-4958-8D29-308F606149E9}" srcOrd="1" destOrd="0" presId="urn:microsoft.com/office/officeart/2018/2/layout/IconVerticalSolidList"/>
    <dgm:cxn modelId="{9171D007-032F-4F9C-AA68-670DCED385A4}" type="presParOf" srcId="{575D47D7-8891-4FB6-8685-6C0F7890AB82}" destId="{4CEFF499-7FE6-4E40-9076-6DA771F38FFD}" srcOrd="2" destOrd="0" presId="urn:microsoft.com/office/officeart/2018/2/layout/IconVerticalSolidList"/>
    <dgm:cxn modelId="{03FAF40F-8E0B-4F62-A5F5-F4C6302840B3}" type="presParOf" srcId="{4CEFF499-7FE6-4E40-9076-6DA771F38FFD}" destId="{8F3168A3-098B-4E1E-9FB0-991F65E92696}" srcOrd="0" destOrd="0" presId="urn:microsoft.com/office/officeart/2018/2/layout/IconVerticalSolidList"/>
    <dgm:cxn modelId="{8F230154-4F2D-4B89-A96A-FC7CED560499}" type="presParOf" srcId="{4CEFF499-7FE6-4E40-9076-6DA771F38FFD}" destId="{DEE67CEC-6071-4EE7-B7B5-CDCD3D77C2D2}" srcOrd="1" destOrd="0" presId="urn:microsoft.com/office/officeart/2018/2/layout/IconVerticalSolidList"/>
    <dgm:cxn modelId="{F91B22ED-1E6D-40E1-B4F3-BAC7F2E146A7}" type="presParOf" srcId="{4CEFF499-7FE6-4E40-9076-6DA771F38FFD}" destId="{5AD8A508-A662-4C89-BF45-B9259A44735F}" srcOrd="2" destOrd="0" presId="urn:microsoft.com/office/officeart/2018/2/layout/IconVerticalSolidList"/>
    <dgm:cxn modelId="{EB0D06AE-FB15-4DC8-BDD5-52911C9A0D8F}" type="presParOf" srcId="{4CEFF499-7FE6-4E40-9076-6DA771F38FFD}" destId="{502F581A-5D55-4430-8CE0-2A1A4C74ED0B}" srcOrd="3" destOrd="0" presId="urn:microsoft.com/office/officeart/2018/2/layout/IconVerticalSolidList"/>
    <dgm:cxn modelId="{8DE5095A-040D-45B5-8E93-D56C9F9DE277}" type="presParOf" srcId="{575D47D7-8891-4FB6-8685-6C0F7890AB82}" destId="{C5B8CD76-C0E4-4F5E-9E1A-D15124A9D6AF}" srcOrd="3" destOrd="0" presId="urn:microsoft.com/office/officeart/2018/2/layout/IconVerticalSolidList"/>
    <dgm:cxn modelId="{91A4EAC9-A0FE-4936-ACC6-6F0D6711C1F6}" type="presParOf" srcId="{575D47D7-8891-4FB6-8685-6C0F7890AB82}" destId="{37D2F53E-23C5-4843-B92F-2A1C401CBD03}" srcOrd="4" destOrd="0" presId="urn:microsoft.com/office/officeart/2018/2/layout/IconVerticalSolidList"/>
    <dgm:cxn modelId="{374412D0-1E50-47B9-90EC-1285FE250FE4}" type="presParOf" srcId="{37D2F53E-23C5-4843-B92F-2A1C401CBD03}" destId="{5B5C4E9C-CA4D-41FF-BE6C-703AA780E302}" srcOrd="0" destOrd="0" presId="urn:microsoft.com/office/officeart/2018/2/layout/IconVerticalSolidList"/>
    <dgm:cxn modelId="{6DB01E94-417B-4245-8CAB-04C0B4C69324}" type="presParOf" srcId="{37D2F53E-23C5-4843-B92F-2A1C401CBD03}" destId="{D53B9C37-5312-4410-9804-29C6FEE64628}" srcOrd="1" destOrd="0" presId="urn:microsoft.com/office/officeart/2018/2/layout/IconVerticalSolidList"/>
    <dgm:cxn modelId="{B71E1AA2-28B3-4A91-9C3F-4ABC3F853FBF}" type="presParOf" srcId="{37D2F53E-23C5-4843-B92F-2A1C401CBD03}" destId="{9C6EEB64-7F9F-4B89-8846-0E918AC36F7A}" srcOrd="2" destOrd="0" presId="urn:microsoft.com/office/officeart/2018/2/layout/IconVerticalSolidList"/>
    <dgm:cxn modelId="{C73F0B9B-4C0D-414F-8E2F-9ACF4F4189E5}" type="presParOf" srcId="{37D2F53E-23C5-4843-B92F-2A1C401CBD03}" destId="{2EE355DE-9854-4FBA-9B17-1EC96298FB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3F907F-8627-4951-A16E-6410824AFC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52EF49F-C31B-4805-BAC6-A3747401FE8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Requires external power supply</a:t>
          </a:r>
          <a:endParaRPr lang="en-US" dirty="0"/>
        </a:p>
      </dgm:t>
    </dgm:pt>
    <dgm:pt modelId="{A379E071-23CB-4C5C-B04A-20EE7200C7D3}" type="parTrans" cxnId="{3E42F901-A5F1-44C7-8C5F-905E813DF4BE}">
      <dgm:prSet/>
      <dgm:spPr/>
      <dgm:t>
        <a:bodyPr/>
        <a:lstStyle/>
        <a:p>
          <a:endParaRPr lang="en-US"/>
        </a:p>
      </dgm:t>
    </dgm:pt>
    <dgm:pt modelId="{6098D577-2810-4E87-B995-796D8FE64883}" type="sibTrans" cxnId="{3E42F901-A5F1-44C7-8C5F-905E813DF4BE}">
      <dgm:prSet/>
      <dgm:spPr/>
      <dgm:t>
        <a:bodyPr/>
        <a:lstStyle/>
        <a:p>
          <a:endParaRPr lang="en-US"/>
        </a:p>
      </dgm:t>
    </dgm:pt>
    <dgm:pt modelId="{329F419D-BAD6-4BFA-A02F-EB283B0C347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Noise threshold</a:t>
          </a:r>
        </a:p>
      </dgm:t>
    </dgm:pt>
    <dgm:pt modelId="{5ADC6403-D629-4EE0-B163-E0F5DC759DAD}" type="parTrans" cxnId="{BB4B0F64-EB3D-4866-A0E5-C1497254FFAC}">
      <dgm:prSet/>
      <dgm:spPr/>
      <dgm:t>
        <a:bodyPr/>
        <a:lstStyle/>
        <a:p>
          <a:endParaRPr lang="en-US"/>
        </a:p>
      </dgm:t>
    </dgm:pt>
    <dgm:pt modelId="{2F7D0613-0245-4070-B372-CC9F9A36A25E}" type="sibTrans" cxnId="{BB4B0F64-EB3D-4866-A0E5-C1497254FFAC}">
      <dgm:prSet/>
      <dgm:spPr/>
      <dgm:t>
        <a:bodyPr/>
        <a:lstStyle/>
        <a:p>
          <a:endParaRPr lang="en-US"/>
        </a:p>
      </dgm:t>
    </dgm:pt>
    <dgm:pt modelId="{87F4378D-5795-4300-8F72-9CCF4891267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Controls single LED strip</a:t>
          </a:r>
          <a:endParaRPr lang="en-US" dirty="0"/>
        </a:p>
      </dgm:t>
    </dgm:pt>
    <dgm:pt modelId="{51940930-18D4-4B15-8428-6CFB284EA1D0}" type="parTrans" cxnId="{4BC475C7-26A2-432C-B029-DBBEC5F63DA7}">
      <dgm:prSet/>
      <dgm:spPr/>
      <dgm:t>
        <a:bodyPr/>
        <a:lstStyle/>
        <a:p>
          <a:endParaRPr lang="en-US"/>
        </a:p>
      </dgm:t>
    </dgm:pt>
    <dgm:pt modelId="{B296B5ED-9910-40B9-A13E-590DF2C55D66}" type="sibTrans" cxnId="{4BC475C7-26A2-432C-B029-DBBEC5F63DA7}">
      <dgm:prSet/>
      <dgm:spPr/>
      <dgm:t>
        <a:bodyPr/>
        <a:lstStyle/>
        <a:p>
          <a:endParaRPr lang="en-US"/>
        </a:p>
      </dgm:t>
    </dgm:pt>
    <dgm:pt modelId="{9520E73D-573D-4AF0-A4CA-2180E32766B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One function at a time</a:t>
          </a:r>
          <a:endParaRPr lang="en-US" dirty="0"/>
        </a:p>
      </dgm:t>
    </dgm:pt>
    <dgm:pt modelId="{519E9BE0-D305-4AC7-B12B-E20D72B4F13D}" type="parTrans" cxnId="{34C614CE-B6ED-429C-A04C-15766070EFB4}">
      <dgm:prSet/>
      <dgm:spPr/>
      <dgm:t>
        <a:bodyPr/>
        <a:lstStyle/>
        <a:p>
          <a:endParaRPr lang="en-US"/>
        </a:p>
      </dgm:t>
    </dgm:pt>
    <dgm:pt modelId="{396FF1DA-634D-423D-BC7E-993DE2D117EF}" type="sibTrans" cxnId="{34C614CE-B6ED-429C-A04C-15766070EFB4}">
      <dgm:prSet/>
      <dgm:spPr/>
      <dgm:t>
        <a:bodyPr/>
        <a:lstStyle/>
        <a:p>
          <a:endParaRPr lang="en-US"/>
        </a:p>
      </dgm:t>
    </dgm:pt>
    <dgm:pt modelId="{F2CE6650-62ED-445D-9C0A-CA5E1DC2ADC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Calibri Light" panose="020F0302020204030204"/>
            </a:rPr>
            <a:t>Portability</a:t>
          </a:r>
        </a:p>
      </dgm:t>
    </dgm:pt>
    <dgm:pt modelId="{AC04A3C3-3934-4EF3-9D3D-34A731BE80DA}" type="parTrans" cxnId="{9E5ACB48-C58D-42AA-A9FC-FBBDE9C892A1}">
      <dgm:prSet/>
      <dgm:spPr/>
    </dgm:pt>
    <dgm:pt modelId="{745B956F-8EB4-4F86-AB06-F9BD5B071C37}" type="sibTrans" cxnId="{9E5ACB48-C58D-42AA-A9FC-FBBDE9C892A1}">
      <dgm:prSet/>
      <dgm:spPr/>
    </dgm:pt>
    <dgm:pt modelId="{9DAD0C79-9070-43C4-945F-FFCF3879DE99}" type="pres">
      <dgm:prSet presAssocID="{723F907F-8627-4951-A16E-6410824AFC25}" presName="root" presStyleCnt="0">
        <dgm:presLayoutVars>
          <dgm:dir/>
          <dgm:resizeHandles val="exact"/>
        </dgm:presLayoutVars>
      </dgm:prSet>
      <dgm:spPr/>
    </dgm:pt>
    <dgm:pt modelId="{5CC970AC-75F0-4EB6-8BF7-D9A9E48CEFBE}" type="pres">
      <dgm:prSet presAssocID="{C52EF49F-C31B-4805-BAC6-A3747401FE86}" presName="compNode" presStyleCnt="0"/>
      <dgm:spPr/>
    </dgm:pt>
    <dgm:pt modelId="{8F374C35-9811-4815-8CD5-3EFC6F7501DA}" type="pres">
      <dgm:prSet presAssocID="{C52EF49F-C31B-4805-BAC6-A3747401FE86}" presName="bgRect" presStyleLbl="bgShp" presStyleIdx="0" presStyleCnt="5"/>
      <dgm:spPr/>
    </dgm:pt>
    <dgm:pt modelId="{36C36C38-2A60-48BD-AE5C-6FB10CE80E92}" type="pres">
      <dgm:prSet presAssocID="{C52EF49F-C31B-4805-BAC6-A3747401FE8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14C6B30C-8E3A-47B5-B0FE-548C57D3716E}" type="pres">
      <dgm:prSet presAssocID="{C52EF49F-C31B-4805-BAC6-A3747401FE86}" presName="spaceRect" presStyleCnt="0"/>
      <dgm:spPr/>
    </dgm:pt>
    <dgm:pt modelId="{3FA5A338-C437-47D8-B02E-74F7FE8AC44F}" type="pres">
      <dgm:prSet presAssocID="{C52EF49F-C31B-4805-BAC6-A3747401FE86}" presName="parTx" presStyleLbl="revTx" presStyleIdx="0" presStyleCnt="5">
        <dgm:presLayoutVars>
          <dgm:chMax val="0"/>
          <dgm:chPref val="0"/>
        </dgm:presLayoutVars>
      </dgm:prSet>
      <dgm:spPr/>
    </dgm:pt>
    <dgm:pt modelId="{D2A195F1-7AA4-4AF1-AD5B-2D2AF6E23A4C}" type="pres">
      <dgm:prSet presAssocID="{6098D577-2810-4E87-B995-796D8FE64883}" presName="sibTrans" presStyleCnt="0"/>
      <dgm:spPr/>
    </dgm:pt>
    <dgm:pt modelId="{8566B8C2-1BA5-4070-BB09-AA7D80CF9657}" type="pres">
      <dgm:prSet presAssocID="{329F419D-BAD6-4BFA-A02F-EB283B0C3475}" presName="compNode" presStyleCnt="0"/>
      <dgm:spPr/>
    </dgm:pt>
    <dgm:pt modelId="{BD002797-A595-4884-842E-FC4624DCA601}" type="pres">
      <dgm:prSet presAssocID="{329F419D-BAD6-4BFA-A02F-EB283B0C3475}" presName="bgRect" presStyleLbl="bgShp" presStyleIdx="1" presStyleCnt="5"/>
      <dgm:spPr/>
    </dgm:pt>
    <dgm:pt modelId="{B193B930-3585-419D-887B-928C71F6AC58}" type="pres">
      <dgm:prSet presAssocID="{329F419D-BAD6-4BFA-A02F-EB283B0C347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"/>
        </a:ext>
      </dgm:extLst>
    </dgm:pt>
    <dgm:pt modelId="{6AE909F9-320A-45B1-982C-FFB2423F303A}" type="pres">
      <dgm:prSet presAssocID="{329F419D-BAD6-4BFA-A02F-EB283B0C3475}" presName="spaceRect" presStyleCnt="0"/>
      <dgm:spPr/>
    </dgm:pt>
    <dgm:pt modelId="{237FC7B6-C325-4C1D-B495-4CCF40B9EFFE}" type="pres">
      <dgm:prSet presAssocID="{329F419D-BAD6-4BFA-A02F-EB283B0C3475}" presName="parTx" presStyleLbl="revTx" presStyleIdx="1" presStyleCnt="5">
        <dgm:presLayoutVars>
          <dgm:chMax val="0"/>
          <dgm:chPref val="0"/>
        </dgm:presLayoutVars>
      </dgm:prSet>
      <dgm:spPr/>
    </dgm:pt>
    <dgm:pt modelId="{1B0A590E-F496-43E0-B515-13AC1E891F49}" type="pres">
      <dgm:prSet presAssocID="{2F7D0613-0245-4070-B372-CC9F9A36A25E}" presName="sibTrans" presStyleCnt="0"/>
      <dgm:spPr/>
    </dgm:pt>
    <dgm:pt modelId="{B3056CB6-AB46-42C9-9F6F-E956E8401A0F}" type="pres">
      <dgm:prSet presAssocID="{87F4378D-5795-4300-8F72-9CCF48912673}" presName="compNode" presStyleCnt="0"/>
      <dgm:spPr/>
    </dgm:pt>
    <dgm:pt modelId="{542F687C-EC84-455C-B45A-F92E5DCAC432}" type="pres">
      <dgm:prSet presAssocID="{87F4378D-5795-4300-8F72-9CCF48912673}" presName="bgRect" presStyleLbl="bgShp" presStyleIdx="2" presStyleCnt="5"/>
      <dgm:spPr/>
    </dgm:pt>
    <dgm:pt modelId="{F6E99E37-19F7-4029-8049-D750793CA283}" type="pres">
      <dgm:prSet presAssocID="{87F4378D-5795-4300-8F72-9CCF4891267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etlight"/>
        </a:ext>
      </dgm:extLst>
    </dgm:pt>
    <dgm:pt modelId="{257E71D7-50A9-4B00-974E-BBFF22BED85F}" type="pres">
      <dgm:prSet presAssocID="{87F4378D-5795-4300-8F72-9CCF48912673}" presName="spaceRect" presStyleCnt="0"/>
      <dgm:spPr/>
    </dgm:pt>
    <dgm:pt modelId="{587FE863-35FC-4F37-8542-169C1E74E271}" type="pres">
      <dgm:prSet presAssocID="{87F4378D-5795-4300-8F72-9CCF48912673}" presName="parTx" presStyleLbl="revTx" presStyleIdx="2" presStyleCnt="5">
        <dgm:presLayoutVars>
          <dgm:chMax val="0"/>
          <dgm:chPref val="0"/>
        </dgm:presLayoutVars>
      </dgm:prSet>
      <dgm:spPr/>
    </dgm:pt>
    <dgm:pt modelId="{955BAABE-21EB-496E-87DD-EED52C3A0EA6}" type="pres">
      <dgm:prSet presAssocID="{B296B5ED-9910-40B9-A13E-590DF2C55D66}" presName="sibTrans" presStyleCnt="0"/>
      <dgm:spPr/>
    </dgm:pt>
    <dgm:pt modelId="{AD243712-E589-4591-B213-DBACB27C7148}" type="pres">
      <dgm:prSet presAssocID="{9520E73D-573D-4AF0-A4CA-2180E32766B0}" presName="compNode" presStyleCnt="0"/>
      <dgm:spPr/>
    </dgm:pt>
    <dgm:pt modelId="{EDF35670-2156-486F-B1CA-77B4F79F5341}" type="pres">
      <dgm:prSet presAssocID="{9520E73D-573D-4AF0-A4CA-2180E32766B0}" presName="bgRect" presStyleLbl="bgShp" presStyleIdx="3" presStyleCnt="5"/>
      <dgm:spPr/>
    </dgm:pt>
    <dgm:pt modelId="{0F8A9AC1-5172-4AD5-9933-D8E6C6D1112D}" type="pres">
      <dgm:prSet presAssocID="{9520E73D-573D-4AF0-A4CA-2180E32766B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C23C563-9BB9-417E-BD34-32246DF000BB}" type="pres">
      <dgm:prSet presAssocID="{9520E73D-573D-4AF0-A4CA-2180E32766B0}" presName="spaceRect" presStyleCnt="0"/>
      <dgm:spPr/>
    </dgm:pt>
    <dgm:pt modelId="{89C8691A-3CB0-48AC-B32B-0806393C5DD7}" type="pres">
      <dgm:prSet presAssocID="{9520E73D-573D-4AF0-A4CA-2180E32766B0}" presName="parTx" presStyleLbl="revTx" presStyleIdx="3" presStyleCnt="5">
        <dgm:presLayoutVars>
          <dgm:chMax val="0"/>
          <dgm:chPref val="0"/>
        </dgm:presLayoutVars>
      </dgm:prSet>
      <dgm:spPr/>
    </dgm:pt>
    <dgm:pt modelId="{E31D9AA1-B7C0-4BC9-A31E-FDCF9B61F42A}" type="pres">
      <dgm:prSet presAssocID="{396FF1DA-634D-423D-BC7E-993DE2D117EF}" presName="sibTrans" presStyleCnt="0"/>
      <dgm:spPr/>
    </dgm:pt>
    <dgm:pt modelId="{F5EAB030-22A4-48FF-BA1D-3C3482C44974}" type="pres">
      <dgm:prSet presAssocID="{F2CE6650-62ED-445D-9C0A-CA5E1DC2ADCD}" presName="compNode" presStyleCnt="0"/>
      <dgm:spPr/>
    </dgm:pt>
    <dgm:pt modelId="{202DE9AD-674F-4964-8C6C-5FACE9881AA3}" type="pres">
      <dgm:prSet presAssocID="{F2CE6650-62ED-445D-9C0A-CA5E1DC2ADCD}" presName="bgRect" presStyleLbl="bgShp" presStyleIdx="4" presStyleCnt="5"/>
      <dgm:spPr/>
    </dgm:pt>
    <dgm:pt modelId="{60FA0257-2881-4EDA-98D1-B576F0894F4A}" type="pres">
      <dgm:prSet presAssocID="{F2CE6650-62ED-445D-9C0A-CA5E1DC2ADCD}" presName="iconRect" presStyleLbl="node1" presStyleIdx="4" presStyleCnt="5"/>
      <dgm:spPr/>
    </dgm:pt>
    <dgm:pt modelId="{10C6C825-2D11-481C-B397-FCB20F1CBC4A}" type="pres">
      <dgm:prSet presAssocID="{F2CE6650-62ED-445D-9C0A-CA5E1DC2ADCD}" presName="spaceRect" presStyleCnt="0"/>
      <dgm:spPr/>
    </dgm:pt>
    <dgm:pt modelId="{14CA0144-57A1-4289-BF5C-B83D1B3DA42E}" type="pres">
      <dgm:prSet presAssocID="{F2CE6650-62ED-445D-9C0A-CA5E1DC2ADC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756EF00-1707-4F3A-8DE9-256EF7E8E80A}" type="presOf" srcId="{723F907F-8627-4951-A16E-6410824AFC25}" destId="{9DAD0C79-9070-43C4-945F-FFCF3879DE99}" srcOrd="0" destOrd="0" presId="urn:microsoft.com/office/officeart/2018/2/layout/IconVerticalSolidList"/>
    <dgm:cxn modelId="{3E42F901-A5F1-44C7-8C5F-905E813DF4BE}" srcId="{723F907F-8627-4951-A16E-6410824AFC25}" destId="{C52EF49F-C31B-4805-BAC6-A3747401FE86}" srcOrd="0" destOrd="0" parTransId="{A379E071-23CB-4C5C-B04A-20EE7200C7D3}" sibTransId="{6098D577-2810-4E87-B995-796D8FE64883}"/>
    <dgm:cxn modelId="{CC579604-1CD7-4C26-8DB3-DD5484231249}" type="presOf" srcId="{9520E73D-573D-4AF0-A4CA-2180E32766B0}" destId="{89C8691A-3CB0-48AC-B32B-0806393C5DD7}" srcOrd="0" destOrd="0" presId="urn:microsoft.com/office/officeart/2018/2/layout/IconVerticalSolidList"/>
    <dgm:cxn modelId="{2C460042-EFC3-4503-8AF5-C01F959DCF91}" type="presOf" srcId="{F2CE6650-62ED-445D-9C0A-CA5E1DC2ADCD}" destId="{14CA0144-57A1-4289-BF5C-B83D1B3DA42E}" srcOrd="0" destOrd="0" presId="urn:microsoft.com/office/officeart/2018/2/layout/IconVerticalSolidList"/>
    <dgm:cxn modelId="{88FEAC63-2119-4E16-88A7-E3FFE9774678}" type="presOf" srcId="{C52EF49F-C31B-4805-BAC6-A3747401FE86}" destId="{3FA5A338-C437-47D8-B02E-74F7FE8AC44F}" srcOrd="0" destOrd="0" presId="urn:microsoft.com/office/officeart/2018/2/layout/IconVerticalSolidList"/>
    <dgm:cxn modelId="{BB4B0F64-EB3D-4866-A0E5-C1497254FFAC}" srcId="{723F907F-8627-4951-A16E-6410824AFC25}" destId="{329F419D-BAD6-4BFA-A02F-EB283B0C3475}" srcOrd="1" destOrd="0" parTransId="{5ADC6403-D629-4EE0-B163-E0F5DC759DAD}" sibTransId="{2F7D0613-0245-4070-B372-CC9F9A36A25E}"/>
    <dgm:cxn modelId="{9E5ACB48-C58D-42AA-A9FC-FBBDE9C892A1}" srcId="{723F907F-8627-4951-A16E-6410824AFC25}" destId="{F2CE6650-62ED-445D-9C0A-CA5E1DC2ADCD}" srcOrd="4" destOrd="0" parTransId="{AC04A3C3-3934-4EF3-9D3D-34A731BE80DA}" sibTransId="{745B956F-8EB4-4F86-AB06-F9BD5B071C37}"/>
    <dgm:cxn modelId="{4F2290A4-B66C-4373-B563-B9550839AE6A}" type="presOf" srcId="{329F419D-BAD6-4BFA-A02F-EB283B0C3475}" destId="{237FC7B6-C325-4C1D-B495-4CCF40B9EFFE}" srcOrd="0" destOrd="0" presId="urn:microsoft.com/office/officeart/2018/2/layout/IconVerticalSolidList"/>
    <dgm:cxn modelId="{4BC475C7-26A2-432C-B029-DBBEC5F63DA7}" srcId="{723F907F-8627-4951-A16E-6410824AFC25}" destId="{87F4378D-5795-4300-8F72-9CCF48912673}" srcOrd="2" destOrd="0" parTransId="{51940930-18D4-4B15-8428-6CFB284EA1D0}" sibTransId="{B296B5ED-9910-40B9-A13E-590DF2C55D66}"/>
    <dgm:cxn modelId="{34C614CE-B6ED-429C-A04C-15766070EFB4}" srcId="{723F907F-8627-4951-A16E-6410824AFC25}" destId="{9520E73D-573D-4AF0-A4CA-2180E32766B0}" srcOrd="3" destOrd="0" parTransId="{519E9BE0-D305-4AC7-B12B-E20D72B4F13D}" sibTransId="{396FF1DA-634D-423D-BC7E-993DE2D117EF}"/>
    <dgm:cxn modelId="{78A7F1FD-1D63-4973-B165-4EACB37621BB}" type="presOf" srcId="{87F4378D-5795-4300-8F72-9CCF48912673}" destId="{587FE863-35FC-4F37-8542-169C1E74E271}" srcOrd="0" destOrd="0" presId="urn:microsoft.com/office/officeart/2018/2/layout/IconVerticalSolidList"/>
    <dgm:cxn modelId="{988E6842-7B5A-42EA-9704-96C506545DE4}" type="presParOf" srcId="{9DAD0C79-9070-43C4-945F-FFCF3879DE99}" destId="{5CC970AC-75F0-4EB6-8BF7-D9A9E48CEFBE}" srcOrd="0" destOrd="0" presId="urn:microsoft.com/office/officeart/2018/2/layout/IconVerticalSolidList"/>
    <dgm:cxn modelId="{4F6ECA3E-C96A-4243-B305-22388E1E01E9}" type="presParOf" srcId="{5CC970AC-75F0-4EB6-8BF7-D9A9E48CEFBE}" destId="{8F374C35-9811-4815-8CD5-3EFC6F7501DA}" srcOrd="0" destOrd="0" presId="urn:microsoft.com/office/officeart/2018/2/layout/IconVerticalSolidList"/>
    <dgm:cxn modelId="{1AB3D4E2-F30D-4788-BF81-EDB70861B885}" type="presParOf" srcId="{5CC970AC-75F0-4EB6-8BF7-D9A9E48CEFBE}" destId="{36C36C38-2A60-48BD-AE5C-6FB10CE80E92}" srcOrd="1" destOrd="0" presId="urn:microsoft.com/office/officeart/2018/2/layout/IconVerticalSolidList"/>
    <dgm:cxn modelId="{9DF9BDFB-523F-4562-A4E4-E7E67BA29ABB}" type="presParOf" srcId="{5CC970AC-75F0-4EB6-8BF7-D9A9E48CEFBE}" destId="{14C6B30C-8E3A-47B5-B0FE-548C57D3716E}" srcOrd="2" destOrd="0" presId="urn:microsoft.com/office/officeart/2018/2/layout/IconVerticalSolidList"/>
    <dgm:cxn modelId="{0F486A36-63BA-4792-8401-2858B128264E}" type="presParOf" srcId="{5CC970AC-75F0-4EB6-8BF7-D9A9E48CEFBE}" destId="{3FA5A338-C437-47D8-B02E-74F7FE8AC44F}" srcOrd="3" destOrd="0" presId="urn:microsoft.com/office/officeart/2018/2/layout/IconVerticalSolidList"/>
    <dgm:cxn modelId="{4733CA5F-465D-45B3-97EA-B214535F2A17}" type="presParOf" srcId="{9DAD0C79-9070-43C4-945F-FFCF3879DE99}" destId="{D2A195F1-7AA4-4AF1-AD5B-2D2AF6E23A4C}" srcOrd="1" destOrd="0" presId="urn:microsoft.com/office/officeart/2018/2/layout/IconVerticalSolidList"/>
    <dgm:cxn modelId="{9C6CFEB5-503B-4F55-A5FF-1B8884189B60}" type="presParOf" srcId="{9DAD0C79-9070-43C4-945F-FFCF3879DE99}" destId="{8566B8C2-1BA5-4070-BB09-AA7D80CF9657}" srcOrd="2" destOrd="0" presId="urn:microsoft.com/office/officeart/2018/2/layout/IconVerticalSolidList"/>
    <dgm:cxn modelId="{C575C7E6-2EAA-4BBC-B2EA-5FE7D6E30041}" type="presParOf" srcId="{8566B8C2-1BA5-4070-BB09-AA7D80CF9657}" destId="{BD002797-A595-4884-842E-FC4624DCA601}" srcOrd="0" destOrd="0" presId="urn:microsoft.com/office/officeart/2018/2/layout/IconVerticalSolidList"/>
    <dgm:cxn modelId="{E105005B-B419-4A3E-8DCD-B8EAAB8D2830}" type="presParOf" srcId="{8566B8C2-1BA5-4070-BB09-AA7D80CF9657}" destId="{B193B930-3585-419D-887B-928C71F6AC58}" srcOrd="1" destOrd="0" presId="urn:microsoft.com/office/officeart/2018/2/layout/IconVerticalSolidList"/>
    <dgm:cxn modelId="{12620C5E-5DEB-46C1-96CF-4A0B0D93BD14}" type="presParOf" srcId="{8566B8C2-1BA5-4070-BB09-AA7D80CF9657}" destId="{6AE909F9-320A-45B1-982C-FFB2423F303A}" srcOrd="2" destOrd="0" presId="urn:microsoft.com/office/officeart/2018/2/layout/IconVerticalSolidList"/>
    <dgm:cxn modelId="{BE593CBF-1312-476C-BD4F-75D2775CBA47}" type="presParOf" srcId="{8566B8C2-1BA5-4070-BB09-AA7D80CF9657}" destId="{237FC7B6-C325-4C1D-B495-4CCF40B9EFFE}" srcOrd="3" destOrd="0" presId="urn:microsoft.com/office/officeart/2018/2/layout/IconVerticalSolidList"/>
    <dgm:cxn modelId="{9628C31A-8714-4B2A-8319-1536540D3610}" type="presParOf" srcId="{9DAD0C79-9070-43C4-945F-FFCF3879DE99}" destId="{1B0A590E-F496-43E0-B515-13AC1E891F49}" srcOrd="3" destOrd="0" presId="urn:microsoft.com/office/officeart/2018/2/layout/IconVerticalSolidList"/>
    <dgm:cxn modelId="{726FAA2B-2A1E-4882-AE78-4B29029ABEA0}" type="presParOf" srcId="{9DAD0C79-9070-43C4-945F-FFCF3879DE99}" destId="{B3056CB6-AB46-42C9-9F6F-E956E8401A0F}" srcOrd="4" destOrd="0" presId="urn:microsoft.com/office/officeart/2018/2/layout/IconVerticalSolidList"/>
    <dgm:cxn modelId="{19DE0C54-666B-4058-93ED-4C5F764C70F4}" type="presParOf" srcId="{B3056CB6-AB46-42C9-9F6F-E956E8401A0F}" destId="{542F687C-EC84-455C-B45A-F92E5DCAC432}" srcOrd="0" destOrd="0" presId="urn:microsoft.com/office/officeart/2018/2/layout/IconVerticalSolidList"/>
    <dgm:cxn modelId="{0BA7A495-F599-4EE0-ADC9-6E475D068800}" type="presParOf" srcId="{B3056CB6-AB46-42C9-9F6F-E956E8401A0F}" destId="{F6E99E37-19F7-4029-8049-D750793CA283}" srcOrd="1" destOrd="0" presId="urn:microsoft.com/office/officeart/2018/2/layout/IconVerticalSolidList"/>
    <dgm:cxn modelId="{116D171A-851C-4340-8CD5-2FC793390318}" type="presParOf" srcId="{B3056CB6-AB46-42C9-9F6F-E956E8401A0F}" destId="{257E71D7-50A9-4B00-974E-BBFF22BED85F}" srcOrd="2" destOrd="0" presId="urn:microsoft.com/office/officeart/2018/2/layout/IconVerticalSolidList"/>
    <dgm:cxn modelId="{697DDEA3-6339-4F98-880A-63BAF24CBB37}" type="presParOf" srcId="{B3056CB6-AB46-42C9-9F6F-E956E8401A0F}" destId="{587FE863-35FC-4F37-8542-169C1E74E271}" srcOrd="3" destOrd="0" presId="urn:microsoft.com/office/officeart/2018/2/layout/IconVerticalSolidList"/>
    <dgm:cxn modelId="{460FF963-C80D-4251-B356-27AD1231D7FD}" type="presParOf" srcId="{9DAD0C79-9070-43C4-945F-FFCF3879DE99}" destId="{955BAABE-21EB-496E-87DD-EED52C3A0EA6}" srcOrd="5" destOrd="0" presId="urn:microsoft.com/office/officeart/2018/2/layout/IconVerticalSolidList"/>
    <dgm:cxn modelId="{F5149B4A-D266-45BB-936B-D307A86F7D12}" type="presParOf" srcId="{9DAD0C79-9070-43C4-945F-FFCF3879DE99}" destId="{AD243712-E589-4591-B213-DBACB27C7148}" srcOrd="6" destOrd="0" presId="urn:microsoft.com/office/officeart/2018/2/layout/IconVerticalSolidList"/>
    <dgm:cxn modelId="{6036669B-7209-40C9-BCBC-BB3B3C365913}" type="presParOf" srcId="{AD243712-E589-4591-B213-DBACB27C7148}" destId="{EDF35670-2156-486F-B1CA-77B4F79F5341}" srcOrd="0" destOrd="0" presId="urn:microsoft.com/office/officeart/2018/2/layout/IconVerticalSolidList"/>
    <dgm:cxn modelId="{121F44E1-D3B9-4D05-89FE-04AE7D81F49B}" type="presParOf" srcId="{AD243712-E589-4591-B213-DBACB27C7148}" destId="{0F8A9AC1-5172-4AD5-9933-D8E6C6D1112D}" srcOrd="1" destOrd="0" presId="urn:microsoft.com/office/officeart/2018/2/layout/IconVerticalSolidList"/>
    <dgm:cxn modelId="{3BF12419-C135-4B5F-8C68-74E4C7D7A30F}" type="presParOf" srcId="{AD243712-E589-4591-B213-DBACB27C7148}" destId="{BC23C563-9BB9-417E-BD34-32246DF000BB}" srcOrd="2" destOrd="0" presId="urn:microsoft.com/office/officeart/2018/2/layout/IconVerticalSolidList"/>
    <dgm:cxn modelId="{95910F82-DB88-4725-8FBF-6C40E99DAB94}" type="presParOf" srcId="{AD243712-E589-4591-B213-DBACB27C7148}" destId="{89C8691A-3CB0-48AC-B32B-0806393C5DD7}" srcOrd="3" destOrd="0" presId="urn:microsoft.com/office/officeart/2018/2/layout/IconVerticalSolidList"/>
    <dgm:cxn modelId="{C59615FF-A8A1-4549-9920-8FC741FF13B4}" type="presParOf" srcId="{9DAD0C79-9070-43C4-945F-FFCF3879DE99}" destId="{E31D9AA1-B7C0-4BC9-A31E-FDCF9B61F42A}" srcOrd="7" destOrd="0" presId="urn:microsoft.com/office/officeart/2018/2/layout/IconVerticalSolidList"/>
    <dgm:cxn modelId="{EC14A2C1-94C5-4180-9537-688229F8EDDE}" type="presParOf" srcId="{9DAD0C79-9070-43C4-945F-FFCF3879DE99}" destId="{F5EAB030-22A4-48FF-BA1D-3C3482C44974}" srcOrd="8" destOrd="0" presId="urn:microsoft.com/office/officeart/2018/2/layout/IconVerticalSolidList"/>
    <dgm:cxn modelId="{CDF48A40-D13C-4C8E-B600-E2D50C52382A}" type="presParOf" srcId="{F5EAB030-22A4-48FF-BA1D-3C3482C44974}" destId="{202DE9AD-674F-4964-8C6C-5FACE9881AA3}" srcOrd="0" destOrd="0" presId="urn:microsoft.com/office/officeart/2018/2/layout/IconVerticalSolidList"/>
    <dgm:cxn modelId="{7BDF2738-9D3B-4E72-B45F-5AF331537032}" type="presParOf" srcId="{F5EAB030-22A4-48FF-BA1D-3C3482C44974}" destId="{60FA0257-2881-4EDA-98D1-B576F0894F4A}" srcOrd="1" destOrd="0" presId="urn:microsoft.com/office/officeart/2018/2/layout/IconVerticalSolidList"/>
    <dgm:cxn modelId="{66529275-AD7F-43A5-B0E9-97D91CAEC95D}" type="presParOf" srcId="{F5EAB030-22A4-48FF-BA1D-3C3482C44974}" destId="{10C6C825-2D11-481C-B397-FCB20F1CBC4A}" srcOrd="2" destOrd="0" presId="urn:microsoft.com/office/officeart/2018/2/layout/IconVerticalSolidList"/>
    <dgm:cxn modelId="{A587975D-609E-4D86-88C1-48F17990319E}" type="presParOf" srcId="{F5EAB030-22A4-48FF-BA1D-3C3482C44974}" destId="{14CA0144-57A1-4289-BF5C-B83D1B3D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F1F7713-E2DC-4002-B332-CDCB6E9D22F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82EADCE-3591-46BF-B10C-BD9749D8301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Theatre</a:t>
          </a:r>
          <a:endParaRPr lang="en-US" dirty="0"/>
        </a:p>
      </dgm:t>
    </dgm:pt>
    <dgm:pt modelId="{F682984D-6913-4332-80CD-54A9EB334774}" type="parTrans" cxnId="{94C7AFEC-5649-4800-94EF-E2C3282EB389}">
      <dgm:prSet/>
      <dgm:spPr/>
      <dgm:t>
        <a:bodyPr/>
        <a:lstStyle/>
        <a:p>
          <a:endParaRPr lang="en-US"/>
        </a:p>
      </dgm:t>
    </dgm:pt>
    <dgm:pt modelId="{2DBA560C-B145-4B82-95FE-0D6FEDF847A3}" type="sibTrans" cxnId="{94C7AFEC-5649-4800-94EF-E2C3282EB389}">
      <dgm:prSet/>
      <dgm:spPr/>
      <dgm:t>
        <a:bodyPr/>
        <a:lstStyle/>
        <a:p>
          <a:endParaRPr lang="en-US"/>
        </a:p>
      </dgm:t>
    </dgm:pt>
    <dgm:pt modelId="{B7D4F5DF-BF89-49BC-8D19-4AAD8A032B5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Club</a:t>
          </a:r>
          <a:endParaRPr lang="en-US" dirty="0"/>
        </a:p>
      </dgm:t>
    </dgm:pt>
    <dgm:pt modelId="{E49FF1A0-72D9-429C-8703-A40A16EFD65D}" type="parTrans" cxnId="{11060180-2A92-45A8-82AE-1B201D962A48}">
      <dgm:prSet/>
      <dgm:spPr/>
      <dgm:t>
        <a:bodyPr/>
        <a:lstStyle/>
        <a:p>
          <a:endParaRPr lang="en-US"/>
        </a:p>
      </dgm:t>
    </dgm:pt>
    <dgm:pt modelId="{F2386251-B1B4-4A8D-8F1F-926AC78DB0F9}" type="sibTrans" cxnId="{11060180-2A92-45A8-82AE-1B201D962A48}">
      <dgm:prSet/>
      <dgm:spPr/>
      <dgm:t>
        <a:bodyPr/>
        <a:lstStyle/>
        <a:p>
          <a:endParaRPr lang="en-US"/>
        </a:p>
      </dgm:t>
    </dgm:pt>
    <dgm:pt modelId="{BF6FD26D-43BB-4463-A1DB-C346DAD4C8B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Home decorators</a:t>
          </a:r>
          <a:endParaRPr lang="en-US" dirty="0"/>
        </a:p>
      </dgm:t>
    </dgm:pt>
    <dgm:pt modelId="{54D08B07-490D-48D1-A96E-7217F19BB1DE}" type="parTrans" cxnId="{970025BB-105C-4EF0-AFAD-160D691556FC}">
      <dgm:prSet/>
      <dgm:spPr/>
      <dgm:t>
        <a:bodyPr/>
        <a:lstStyle/>
        <a:p>
          <a:endParaRPr lang="en-US"/>
        </a:p>
      </dgm:t>
    </dgm:pt>
    <dgm:pt modelId="{2780E8FB-9C94-43F5-80AA-619F7A753171}" type="sibTrans" cxnId="{970025BB-105C-4EF0-AFAD-160D691556FC}">
      <dgm:prSet/>
      <dgm:spPr/>
      <dgm:t>
        <a:bodyPr/>
        <a:lstStyle/>
        <a:p>
          <a:endParaRPr lang="en-US"/>
        </a:p>
      </dgm:t>
    </dgm:pt>
    <dgm:pt modelId="{1CDD454C-4D20-4600-B55A-D44079BEA42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Entertainment industry</a:t>
          </a:r>
          <a:endParaRPr lang="en-US" dirty="0"/>
        </a:p>
      </dgm:t>
    </dgm:pt>
    <dgm:pt modelId="{A6F7BAA4-4702-4491-86DE-D2BCB4F73CFD}" type="parTrans" cxnId="{345203D2-41EA-46F7-8722-81EDA90443BC}">
      <dgm:prSet/>
      <dgm:spPr/>
      <dgm:t>
        <a:bodyPr/>
        <a:lstStyle/>
        <a:p>
          <a:endParaRPr lang="en-US"/>
        </a:p>
      </dgm:t>
    </dgm:pt>
    <dgm:pt modelId="{A14A228F-971D-4C43-A297-74CDB29290FF}" type="sibTrans" cxnId="{345203D2-41EA-46F7-8722-81EDA90443BC}">
      <dgm:prSet/>
      <dgm:spPr/>
      <dgm:t>
        <a:bodyPr/>
        <a:lstStyle/>
        <a:p>
          <a:endParaRPr lang="en-US"/>
        </a:p>
      </dgm:t>
    </dgm:pt>
    <dgm:pt modelId="{D1A1C054-4572-45EC-A53A-57CAE4A4973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Gaming</a:t>
          </a:r>
        </a:p>
      </dgm:t>
    </dgm:pt>
    <dgm:pt modelId="{73A619E4-F8B5-43ED-9CF7-C036793066C7}" type="parTrans" cxnId="{E146BE22-439C-4772-BC67-6F0CB3509C13}">
      <dgm:prSet/>
      <dgm:spPr/>
    </dgm:pt>
    <dgm:pt modelId="{48D9EC74-75C6-4563-8C45-4297EDFB6403}" type="sibTrans" cxnId="{E146BE22-439C-4772-BC67-6F0CB3509C13}">
      <dgm:prSet/>
      <dgm:spPr/>
    </dgm:pt>
    <dgm:pt modelId="{B189C538-439D-4C39-81DD-12AC04099B9C}" type="pres">
      <dgm:prSet presAssocID="{AF1F7713-E2DC-4002-B332-CDCB6E9D22FF}" presName="root" presStyleCnt="0">
        <dgm:presLayoutVars>
          <dgm:dir/>
          <dgm:resizeHandles val="exact"/>
        </dgm:presLayoutVars>
      </dgm:prSet>
      <dgm:spPr/>
    </dgm:pt>
    <dgm:pt modelId="{7C4A403E-D505-4FE3-AA4C-3AC220827DE4}" type="pres">
      <dgm:prSet presAssocID="{482EADCE-3591-46BF-B10C-BD9749D8301F}" presName="compNode" presStyleCnt="0"/>
      <dgm:spPr/>
    </dgm:pt>
    <dgm:pt modelId="{9A1867F8-B20A-4917-A092-AB44CFE3162E}" type="pres">
      <dgm:prSet presAssocID="{482EADCE-3591-46BF-B10C-BD9749D8301F}" presName="bgRect" presStyleLbl="bgShp" presStyleIdx="0" presStyleCnt="5"/>
      <dgm:spPr/>
    </dgm:pt>
    <dgm:pt modelId="{2EE69CE6-EC2A-44E3-907A-11F683644851}" type="pres">
      <dgm:prSet presAssocID="{482EADCE-3591-46BF-B10C-BD9749D8301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4BDFD3BF-F8CB-4130-A762-7673E8EB478B}" type="pres">
      <dgm:prSet presAssocID="{482EADCE-3591-46BF-B10C-BD9749D8301F}" presName="spaceRect" presStyleCnt="0"/>
      <dgm:spPr/>
    </dgm:pt>
    <dgm:pt modelId="{5C232463-A545-428A-BE06-BEB1BAD67108}" type="pres">
      <dgm:prSet presAssocID="{482EADCE-3591-46BF-B10C-BD9749D8301F}" presName="parTx" presStyleLbl="revTx" presStyleIdx="0" presStyleCnt="5">
        <dgm:presLayoutVars>
          <dgm:chMax val="0"/>
          <dgm:chPref val="0"/>
        </dgm:presLayoutVars>
      </dgm:prSet>
      <dgm:spPr/>
    </dgm:pt>
    <dgm:pt modelId="{80BF48E7-732A-4DD3-BB47-ACE168656066}" type="pres">
      <dgm:prSet presAssocID="{2DBA560C-B145-4B82-95FE-0D6FEDF847A3}" presName="sibTrans" presStyleCnt="0"/>
      <dgm:spPr/>
    </dgm:pt>
    <dgm:pt modelId="{242A3C40-FBA7-4AC4-A6E1-27576400AE34}" type="pres">
      <dgm:prSet presAssocID="{B7D4F5DF-BF89-49BC-8D19-4AAD8A032B57}" presName="compNode" presStyleCnt="0"/>
      <dgm:spPr/>
    </dgm:pt>
    <dgm:pt modelId="{B7E09AC7-DF3B-47A5-9784-DDD8093740EE}" type="pres">
      <dgm:prSet presAssocID="{B7D4F5DF-BF89-49BC-8D19-4AAD8A032B57}" presName="bgRect" presStyleLbl="bgShp" presStyleIdx="1" presStyleCnt="5"/>
      <dgm:spPr/>
    </dgm:pt>
    <dgm:pt modelId="{4293B256-4BE7-4755-A085-1E0FF7030A77}" type="pres">
      <dgm:prSet presAssocID="{B7D4F5DF-BF89-49BC-8D19-4AAD8A032B5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CB94634D-B25A-472C-8056-E6AEE19FBEF2}" type="pres">
      <dgm:prSet presAssocID="{B7D4F5DF-BF89-49BC-8D19-4AAD8A032B57}" presName="spaceRect" presStyleCnt="0"/>
      <dgm:spPr/>
    </dgm:pt>
    <dgm:pt modelId="{EAB7D01D-6F61-45B6-8219-0DCBC60BAA72}" type="pres">
      <dgm:prSet presAssocID="{B7D4F5DF-BF89-49BC-8D19-4AAD8A032B57}" presName="parTx" presStyleLbl="revTx" presStyleIdx="1" presStyleCnt="5">
        <dgm:presLayoutVars>
          <dgm:chMax val="0"/>
          <dgm:chPref val="0"/>
        </dgm:presLayoutVars>
      </dgm:prSet>
      <dgm:spPr/>
    </dgm:pt>
    <dgm:pt modelId="{32FDD563-0485-49CA-BC01-E457B3CA2910}" type="pres">
      <dgm:prSet presAssocID="{F2386251-B1B4-4A8D-8F1F-926AC78DB0F9}" presName="sibTrans" presStyleCnt="0"/>
      <dgm:spPr/>
    </dgm:pt>
    <dgm:pt modelId="{F5839E77-83F0-4F57-B245-14F4C326EFEF}" type="pres">
      <dgm:prSet presAssocID="{BF6FD26D-43BB-4463-A1DB-C346DAD4C8B3}" presName="compNode" presStyleCnt="0"/>
      <dgm:spPr/>
    </dgm:pt>
    <dgm:pt modelId="{CAB91897-05ED-44B8-A58D-33E1B050CF4C}" type="pres">
      <dgm:prSet presAssocID="{BF6FD26D-43BB-4463-A1DB-C346DAD4C8B3}" presName="bgRect" presStyleLbl="bgShp" presStyleIdx="2" presStyleCnt="5"/>
      <dgm:spPr/>
    </dgm:pt>
    <dgm:pt modelId="{29066DFE-7A9C-4228-BB3C-B35854461492}" type="pres">
      <dgm:prSet presAssocID="{BF6FD26D-43BB-4463-A1DB-C346DAD4C8B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6B1582F8-6435-476A-A323-817A0808071E}" type="pres">
      <dgm:prSet presAssocID="{BF6FD26D-43BB-4463-A1DB-C346DAD4C8B3}" presName="spaceRect" presStyleCnt="0"/>
      <dgm:spPr/>
    </dgm:pt>
    <dgm:pt modelId="{E3AE577C-EA5B-4ACC-B49E-AA1CCFC7C52E}" type="pres">
      <dgm:prSet presAssocID="{BF6FD26D-43BB-4463-A1DB-C346DAD4C8B3}" presName="parTx" presStyleLbl="revTx" presStyleIdx="2" presStyleCnt="5">
        <dgm:presLayoutVars>
          <dgm:chMax val="0"/>
          <dgm:chPref val="0"/>
        </dgm:presLayoutVars>
      </dgm:prSet>
      <dgm:spPr/>
    </dgm:pt>
    <dgm:pt modelId="{397D50B8-5406-4891-A5F9-BBB3F1E68821}" type="pres">
      <dgm:prSet presAssocID="{2780E8FB-9C94-43F5-80AA-619F7A753171}" presName="sibTrans" presStyleCnt="0"/>
      <dgm:spPr/>
    </dgm:pt>
    <dgm:pt modelId="{3E1111F8-709C-4E1F-8F37-20E37FA0DAEC}" type="pres">
      <dgm:prSet presAssocID="{1CDD454C-4D20-4600-B55A-D44079BEA429}" presName="compNode" presStyleCnt="0"/>
      <dgm:spPr/>
    </dgm:pt>
    <dgm:pt modelId="{6FBA5C73-6069-4115-A219-894E6001ADE0}" type="pres">
      <dgm:prSet presAssocID="{1CDD454C-4D20-4600-B55A-D44079BEA429}" presName="bgRect" presStyleLbl="bgShp" presStyleIdx="3" presStyleCnt="5"/>
      <dgm:spPr/>
    </dgm:pt>
    <dgm:pt modelId="{606A1C34-C01C-46EF-9D7B-2CD6CC27C92A}" type="pres">
      <dgm:prSet presAssocID="{1CDD454C-4D20-4600-B55A-D44079BEA42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AEA0CB1B-8034-418B-BC5C-BA8B1B7C9DC6}" type="pres">
      <dgm:prSet presAssocID="{1CDD454C-4D20-4600-B55A-D44079BEA429}" presName="spaceRect" presStyleCnt="0"/>
      <dgm:spPr/>
    </dgm:pt>
    <dgm:pt modelId="{7F73C9ED-BC69-4261-93F4-581DE5FBDB47}" type="pres">
      <dgm:prSet presAssocID="{1CDD454C-4D20-4600-B55A-D44079BEA429}" presName="parTx" presStyleLbl="revTx" presStyleIdx="3" presStyleCnt="5">
        <dgm:presLayoutVars>
          <dgm:chMax val="0"/>
          <dgm:chPref val="0"/>
        </dgm:presLayoutVars>
      </dgm:prSet>
      <dgm:spPr/>
    </dgm:pt>
    <dgm:pt modelId="{A85E7982-E9FB-4429-9693-5712512ADAE0}" type="pres">
      <dgm:prSet presAssocID="{A14A228F-971D-4C43-A297-74CDB29290FF}" presName="sibTrans" presStyleCnt="0"/>
      <dgm:spPr/>
    </dgm:pt>
    <dgm:pt modelId="{3BCE06F0-3176-4512-A0CB-3039D28F3CF9}" type="pres">
      <dgm:prSet presAssocID="{D1A1C054-4572-45EC-A53A-57CAE4A4973E}" presName="compNode" presStyleCnt="0"/>
      <dgm:spPr/>
    </dgm:pt>
    <dgm:pt modelId="{113C273F-6052-4E6E-8FC2-E2C5E9412832}" type="pres">
      <dgm:prSet presAssocID="{D1A1C054-4572-45EC-A53A-57CAE4A4973E}" presName="bgRect" presStyleLbl="bgShp" presStyleIdx="4" presStyleCnt="5"/>
      <dgm:spPr/>
    </dgm:pt>
    <dgm:pt modelId="{51E4ABE0-E784-44F7-9DD5-90401088C937}" type="pres">
      <dgm:prSet presAssocID="{D1A1C054-4572-45EC-A53A-57CAE4A4973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D3C7B5E9-C8C0-43B4-93A9-8EC3C5E387F3}" type="pres">
      <dgm:prSet presAssocID="{D1A1C054-4572-45EC-A53A-57CAE4A4973E}" presName="spaceRect" presStyleCnt="0"/>
      <dgm:spPr/>
    </dgm:pt>
    <dgm:pt modelId="{DC66BA08-8D67-4FA5-B482-B0BB49270220}" type="pres">
      <dgm:prSet presAssocID="{D1A1C054-4572-45EC-A53A-57CAE4A4973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146BE22-439C-4772-BC67-6F0CB3509C13}" srcId="{AF1F7713-E2DC-4002-B332-CDCB6E9D22FF}" destId="{D1A1C054-4572-45EC-A53A-57CAE4A4973E}" srcOrd="4" destOrd="0" parTransId="{73A619E4-F8B5-43ED-9CF7-C036793066C7}" sibTransId="{48D9EC74-75C6-4563-8C45-4297EDFB6403}"/>
    <dgm:cxn modelId="{71779526-A5F9-4CAF-ADA6-F9F7B4A8BE1E}" type="presOf" srcId="{BF6FD26D-43BB-4463-A1DB-C346DAD4C8B3}" destId="{E3AE577C-EA5B-4ACC-B49E-AA1CCFC7C52E}" srcOrd="0" destOrd="0" presId="urn:microsoft.com/office/officeart/2018/2/layout/IconVerticalSolidList"/>
    <dgm:cxn modelId="{2CEF9E64-267D-490D-9DAB-25D7F42AC996}" type="presOf" srcId="{B7D4F5DF-BF89-49BC-8D19-4AAD8A032B57}" destId="{EAB7D01D-6F61-45B6-8219-0DCBC60BAA72}" srcOrd="0" destOrd="0" presId="urn:microsoft.com/office/officeart/2018/2/layout/IconVerticalSolidList"/>
    <dgm:cxn modelId="{E5F38951-854F-444F-B1FA-10C4FF6358C5}" type="presOf" srcId="{482EADCE-3591-46BF-B10C-BD9749D8301F}" destId="{5C232463-A545-428A-BE06-BEB1BAD67108}" srcOrd="0" destOrd="0" presId="urn:microsoft.com/office/officeart/2018/2/layout/IconVerticalSolidList"/>
    <dgm:cxn modelId="{11060180-2A92-45A8-82AE-1B201D962A48}" srcId="{AF1F7713-E2DC-4002-B332-CDCB6E9D22FF}" destId="{B7D4F5DF-BF89-49BC-8D19-4AAD8A032B57}" srcOrd="1" destOrd="0" parTransId="{E49FF1A0-72D9-429C-8703-A40A16EFD65D}" sibTransId="{F2386251-B1B4-4A8D-8F1F-926AC78DB0F9}"/>
    <dgm:cxn modelId="{083A8C96-808A-435E-A680-7904E98F66FF}" type="presOf" srcId="{D1A1C054-4572-45EC-A53A-57CAE4A4973E}" destId="{DC66BA08-8D67-4FA5-B482-B0BB49270220}" srcOrd="0" destOrd="0" presId="urn:microsoft.com/office/officeart/2018/2/layout/IconVerticalSolidList"/>
    <dgm:cxn modelId="{970025BB-105C-4EF0-AFAD-160D691556FC}" srcId="{AF1F7713-E2DC-4002-B332-CDCB6E9D22FF}" destId="{BF6FD26D-43BB-4463-A1DB-C346DAD4C8B3}" srcOrd="2" destOrd="0" parTransId="{54D08B07-490D-48D1-A96E-7217F19BB1DE}" sibTransId="{2780E8FB-9C94-43F5-80AA-619F7A753171}"/>
    <dgm:cxn modelId="{345203D2-41EA-46F7-8722-81EDA90443BC}" srcId="{AF1F7713-E2DC-4002-B332-CDCB6E9D22FF}" destId="{1CDD454C-4D20-4600-B55A-D44079BEA429}" srcOrd="3" destOrd="0" parTransId="{A6F7BAA4-4702-4491-86DE-D2BCB4F73CFD}" sibTransId="{A14A228F-971D-4C43-A297-74CDB29290FF}"/>
    <dgm:cxn modelId="{10BC50EA-C02B-4BEB-8607-2BFAF2338889}" type="presOf" srcId="{1CDD454C-4D20-4600-B55A-D44079BEA429}" destId="{7F73C9ED-BC69-4261-93F4-581DE5FBDB47}" srcOrd="0" destOrd="0" presId="urn:microsoft.com/office/officeart/2018/2/layout/IconVerticalSolidList"/>
    <dgm:cxn modelId="{94C7AFEC-5649-4800-94EF-E2C3282EB389}" srcId="{AF1F7713-E2DC-4002-B332-CDCB6E9D22FF}" destId="{482EADCE-3591-46BF-B10C-BD9749D8301F}" srcOrd="0" destOrd="0" parTransId="{F682984D-6913-4332-80CD-54A9EB334774}" sibTransId="{2DBA560C-B145-4B82-95FE-0D6FEDF847A3}"/>
    <dgm:cxn modelId="{C2B62AFA-18D7-4CA4-9E4E-3D3041D58995}" type="presOf" srcId="{AF1F7713-E2DC-4002-B332-CDCB6E9D22FF}" destId="{B189C538-439D-4C39-81DD-12AC04099B9C}" srcOrd="0" destOrd="0" presId="urn:microsoft.com/office/officeart/2018/2/layout/IconVerticalSolidList"/>
    <dgm:cxn modelId="{E3A88E37-7905-4DD1-9841-8A78FBE6E405}" type="presParOf" srcId="{B189C538-439D-4C39-81DD-12AC04099B9C}" destId="{7C4A403E-D505-4FE3-AA4C-3AC220827DE4}" srcOrd="0" destOrd="0" presId="urn:microsoft.com/office/officeart/2018/2/layout/IconVerticalSolidList"/>
    <dgm:cxn modelId="{361CE34B-423C-486E-8527-B69C995FA738}" type="presParOf" srcId="{7C4A403E-D505-4FE3-AA4C-3AC220827DE4}" destId="{9A1867F8-B20A-4917-A092-AB44CFE3162E}" srcOrd="0" destOrd="0" presId="urn:microsoft.com/office/officeart/2018/2/layout/IconVerticalSolidList"/>
    <dgm:cxn modelId="{8C90E013-3662-46EA-9D7B-E9A80AA14DBF}" type="presParOf" srcId="{7C4A403E-D505-4FE3-AA4C-3AC220827DE4}" destId="{2EE69CE6-EC2A-44E3-907A-11F683644851}" srcOrd="1" destOrd="0" presId="urn:microsoft.com/office/officeart/2018/2/layout/IconVerticalSolidList"/>
    <dgm:cxn modelId="{4B56E7DB-C503-4DE9-860E-8F2F41089EC6}" type="presParOf" srcId="{7C4A403E-D505-4FE3-AA4C-3AC220827DE4}" destId="{4BDFD3BF-F8CB-4130-A762-7673E8EB478B}" srcOrd="2" destOrd="0" presId="urn:microsoft.com/office/officeart/2018/2/layout/IconVerticalSolidList"/>
    <dgm:cxn modelId="{3B35C2ED-05B2-47F6-87A3-876BEC641C80}" type="presParOf" srcId="{7C4A403E-D505-4FE3-AA4C-3AC220827DE4}" destId="{5C232463-A545-428A-BE06-BEB1BAD67108}" srcOrd="3" destOrd="0" presId="urn:microsoft.com/office/officeart/2018/2/layout/IconVerticalSolidList"/>
    <dgm:cxn modelId="{37417519-FD83-47E8-9FE1-66816D671398}" type="presParOf" srcId="{B189C538-439D-4C39-81DD-12AC04099B9C}" destId="{80BF48E7-732A-4DD3-BB47-ACE168656066}" srcOrd="1" destOrd="0" presId="urn:microsoft.com/office/officeart/2018/2/layout/IconVerticalSolidList"/>
    <dgm:cxn modelId="{2CB9F5D3-C90E-4D57-9A32-C270C82A7F9B}" type="presParOf" srcId="{B189C538-439D-4C39-81DD-12AC04099B9C}" destId="{242A3C40-FBA7-4AC4-A6E1-27576400AE34}" srcOrd="2" destOrd="0" presId="urn:microsoft.com/office/officeart/2018/2/layout/IconVerticalSolidList"/>
    <dgm:cxn modelId="{25B9F83D-A813-4D24-8CC5-BF55BB041A31}" type="presParOf" srcId="{242A3C40-FBA7-4AC4-A6E1-27576400AE34}" destId="{B7E09AC7-DF3B-47A5-9784-DDD8093740EE}" srcOrd="0" destOrd="0" presId="urn:microsoft.com/office/officeart/2018/2/layout/IconVerticalSolidList"/>
    <dgm:cxn modelId="{A090954B-6F1C-4280-9E9E-0C0B50CD80AD}" type="presParOf" srcId="{242A3C40-FBA7-4AC4-A6E1-27576400AE34}" destId="{4293B256-4BE7-4755-A085-1E0FF7030A77}" srcOrd="1" destOrd="0" presId="urn:microsoft.com/office/officeart/2018/2/layout/IconVerticalSolidList"/>
    <dgm:cxn modelId="{92CFB28F-2AF9-48E6-B194-429ECD6C359A}" type="presParOf" srcId="{242A3C40-FBA7-4AC4-A6E1-27576400AE34}" destId="{CB94634D-B25A-472C-8056-E6AEE19FBEF2}" srcOrd="2" destOrd="0" presId="urn:microsoft.com/office/officeart/2018/2/layout/IconVerticalSolidList"/>
    <dgm:cxn modelId="{84743F94-CB9C-4D28-BED6-155954398BC6}" type="presParOf" srcId="{242A3C40-FBA7-4AC4-A6E1-27576400AE34}" destId="{EAB7D01D-6F61-45B6-8219-0DCBC60BAA72}" srcOrd="3" destOrd="0" presId="urn:microsoft.com/office/officeart/2018/2/layout/IconVerticalSolidList"/>
    <dgm:cxn modelId="{0597FDE9-F5E4-4BC3-BEC0-47308102F51C}" type="presParOf" srcId="{B189C538-439D-4C39-81DD-12AC04099B9C}" destId="{32FDD563-0485-49CA-BC01-E457B3CA2910}" srcOrd="3" destOrd="0" presId="urn:microsoft.com/office/officeart/2018/2/layout/IconVerticalSolidList"/>
    <dgm:cxn modelId="{D29993B4-9811-4CA0-8719-06E4946512E5}" type="presParOf" srcId="{B189C538-439D-4C39-81DD-12AC04099B9C}" destId="{F5839E77-83F0-4F57-B245-14F4C326EFEF}" srcOrd="4" destOrd="0" presId="urn:microsoft.com/office/officeart/2018/2/layout/IconVerticalSolidList"/>
    <dgm:cxn modelId="{C17B9D7C-B8E2-433B-97D0-A036B294C7DC}" type="presParOf" srcId="{F5839E77-83F0-4F57-B245-14F4C326EFEF}" destId="{CAB91897-05ED-44B8-A58D-33E1B050CF4C}" srcOrd="0" destOrd="0" presId="urn:microsoft.com/office/officeart/2018/2/layout/IconVerticalSolidList"/>
    <dgm:cxn modelId="{911DE6B1-D280-4324-9A58-92DA9D826254}" type="presParOf" srcId="{F5839E77-83F0-4F57-B245-14F4C326EFEF}" destId="{29066DFE-7A9C-4228-BB3C-B35854461492}" srcOrd="1" destOrd="0" presId="urn:microsoft.com/office/officeart/2018/2/layout/IconVerticalSolidList"/>
    <dgm:cxn modelId="{F5F6DB6D-8789-42BC-81E3-F9F0F491761E}" type="presParOf" srcId="{F5839E77-83F0-4F57-B245-14F4C326EFEF}" destId="{6B1582F8-6435-476A-A323-817A0808071E}" srcOrd="2" destOrd="0" presId="urn:microsoft.com/office/officeart/2018/2/layout/IconVerticalSolidList"/>
    <dgm:cxn modelId="{E92A1D62-AE76-4A29-8053-BAC55D2E6DE9}" type="presParOf" srcId="{F5839E77-83F0-4F57-B245-14F4C326EFEF}" destId="{E3AE577C-EA5B-4ACC-B49E-AA1CCFC7C52E}" srcOrd="3" destOrd="0" presId="urn:microsoft.com/office/officeart/2018/2/layout/IconVerticalSolidList"/>
    <dgm:cxn modelId="{9A08D00A-8AFF-453F-BE94-427FE71674D9}" type="presParOf" srcId="{B189C538-439D-4C39-81DD-12AC04099B9C}" destId="{397D50B8-5406-4891-A5F9-BBB3F1E68821}" srcOrd="5" destOrd="0" presId="urn:microsoft.com/office/officeart/2018/2/layout/IconVerticalSolidList"/>
    <dgm:cxn modelId="{F510B6A8-ED9F-4B41-8E1A-2308AD63E179}" type="presParOf" srcId="{B189C538-439D-4C39-81DD-12AC04099B9C}" destId="{3E1111F8-709C-4E1F-8F37-20E37FA0DAEC}" srcOrd="6" destOrd="0" presId="urn:microsoft.com/office/officeart/2018/2/layout/IconVerticalSolidList"/>
    <dgm:cxn modelId="{6D080886-E29C-49A7-9FC6-DBA46896321F}" type="presParOf" srcId="{3E1111F8-709C-4E1F-8F37-20E37FA0DAEC}" destId="{6FBA5C73-6069-4115-A219-894E6001ADE0}" srcOrd="0" destOrd="0" presId="urn:microsoft.com/office/officeart/2018/2/layout/IconVerticalSolidList"/>
    <dgm:cxn modelId="{BE2B4460-82EF-400D-B67A-840F8773273B}" type="presParOf" srcId="{3E1111F8-709C-4E1F-8F37-20E37FA0DAEC}" destId="{606A1C34-C01C-46EF-9D7B-2CD6CC27C92A}" srcOrd="1" destOrd="0" presId="urn:microsoft.com/office/officeart/2018/2/layout/IconVerticalSolidList"/>
    <dgm:cxn modelId="{9E5AE75D-DAD4-44C1-B83C-3A69B552241A}" type="presParOf" srcId="{3E1111F8-709C-4E1F-8F37-20E37FA0DAEC}" destId="{AEA0CB1B-8034-418B-BC5C-BA8B1B7C9DC6}" srcOrd="2" destOrd="0" presId="urn:microsoft.com/office/officeart/2018/2/layout/IconVerticalSolidList"/>
    <dgm:cxn modelId="{E0C2D17B-30A5-43DC-B0FC-B32C66B9E2F9}" type="presParOf" srcId="{3E1111F8-709C-4E1F-8F37-20E37FA0DAEC}" destId="{7F73C9ED-BC69-4261-93F4-581DE5FBDB47}" srcOrd="3" destOrd="0" presId="urn:microsoft.com/office/officeart/2018/2/layout/IconVerticalSolidList"/>
    <dgm:cxn modelId="{42711C27-08AA-4221-9133-1427A63F51B0}" type="presParOf" srcId="{B189C538-439D-4C39-81DD-12AC04099B9C}" destId="{A85E7982-E9FB-4429-9693-5712512ADAE0}" srcOrd="7" destOrd="0" presId="urn:microsoft.com/office/officeart/2018/2/layout/IconVerticalSolidList"/>
    <dgm:cxn modelId="{4156A5F5-6C5C-4A40-9604-A9704C83CC9D}" type="presParOf" srcId="{B189C538-439D-4C39-81DD-12AC04099B9C}" destId="{3BCE06F0-3176-4512-A0CB-3039D28F3CF9}" srcOrd="8" destOrd="0" presId="urn:microsoft.com/office/officeart/2018/2/layout/IconVerticalSolidList"/>
    <dgm:cxn modelId="{D7B9FE3A-1913-4803-9BC5-7AC3C026698B}" type="presParOf" srcId="{3BCE06F0-3176-4512-A0CB-3039D28F3CF9}" destId="{113C273F-6052-4E6E-8FC2-E2C5E9412832}" srcOrd="0" destOrd="0" presId="urn:microsoft.com/office/officeart/2018/2/layout/IconVerticalSolidList"/>
    <dgm:cxn modelId="{3D305BF2-0894-432F-9344-FD85164C5993}" type="presParOf" srcId="{3BCE06F0-3176-4512-A0CB-3039D28F3CF9}" destId="{51E4ABE0-E784-44F7-9DD5-90401088C937}" srcOrd="1" destOrd="0" presId="urn:microsoft.com/office/officeart/2018/2/layout/IconVerticalSolidList"/>
    <dgm:cxn modelId="{1A4A457E-94FC-474F-B670-68196CF095DC}" type="presParOf" srcId="{3BCE06F0-3176-4512-A0CB-3039D28F3CF9}" destId="{D3C7B5E9-C8C0-43B4-93A9-8EC3C5E387F3}" srcOrd="2" destOrd="0" presId="urn:microsoft.com/office/officeart/2018/2/layout/IconVerticalSolidList"/>
    <dgm:cxn modelId="{3C88B312-6322-47FB-AA2C-FFE7F6D83C16}" type="presParOf" srcId="{3BCE06F0-3176-4512-A0CB-3039D28F3CF9}" destId="{DC66BA08-8D67-4FA5-B482-B0BB492702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7E13995-7325-4AC8-A244-B13F4E97138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92D0D03-501C-4902-A8DC-B4BB315E4AB7}">
      <dgm:prSet/>
      <dgm:spPr/>
      <dgm:t>
        <a:bodyPr/>
        <a:lstStyle/>
        <a:p>
          <a:r>
            <a:rPr lang="en-US" dirty="0"/>
            <a:t>Project Idea</a:t>
          </a:r>
        </a:p>
      </dgm:t>
    </dgm:pt>
    <dgm:pt modelId="{730DA7C6-208E-4563-B54C-2308A9C01FA9}" type="parTrans" cxnId="{FFCE30CA-7E58-4338-8538-9FFBE8834667}">
      <dgm:prSet/>
      <dgm:spPr/>
      <dgm:t>
        <a:bodyPr/>
        <a:lstStyle/>
        <a:p>
          <a:endParaRPr lang="en-US"/>
        </a:p>
      </dgm:t>
    </dgm:pt>
    <dgm:pt modelId="{9BDF4622-5E27-4E5F-B5EE-1C6EC0EC766E}" type="sibTrans" cxnId="{FFCE30CA-7E58-4338-8538-9FFBE8834667}">
      <dgm:prSet/>
      <dgm:spPr/>
      <dgm:t>
        <a:bodyPr/>
        <a:lstStyle/>
        <a:p>
          <a:endParaRPr lang="en-US"/>
        </a:p>
      </dgm:t>
    </dgm:pt>
    <dgm:pt modelId="{78BD2D85-DF5F-4BAF-AF9B-7E87F21D36FA}">
      <dgm:prSet/>
      <dgm:spPr/>
      <dgm:t>
        <a:bodyPr/>
        <a:lstStyle/>
        <a:p>
          <a:r>
            <a:rPr lang="en-US"/>
            <a:t>Functionality</a:t>
          </a:r>
        </a:p>
      </dgm:t>
    </dgm:pt>
    <dgm:pt modelId="{8336B457-D742-4143-83EB-6B98A88A9D6E}" type="parTrans" cxnId="{ED181B7B-4B3F-4741-8DA4-5DCF3F5CDD9D}">
      <dgm:prSet/>
      <dgm:spPr/>
      <dgm:t>
        <a:bodyPr/>
        <a:lstStyle/>
        <a:p>
          <a:endParaRPr lang="en-US"/>
        </a:p>
      </dgm:t>
    </dgm:pt>
    <dgm:pt modelId="{97582756-52AF-4B80-B4EB-EAEDB82E5A8A}" type="sibTrans" cxnId="{ED181B7B-4B3F-4741-8DA4-5DCF3F5CDD9D}">
      <dgm:prSet/>
      <dgm:spPr/>
      <dgm:t>
        <a:bodyPr/>
        <a:lstStyle/>
        <a:p>
          <a:endParaRPr lang="en-US"/>
        </a:p>
      </dgm:t>
    </dgm:pt>
    <dgm:pt modelId="{1F72FAB0-AD5B-4201-A0C3-C869ABFC43FE}">
      <dgm:prSet/>
      <dgm:spPr/>
      <dgm:t>
        <a:bodyPr/>
        <a:lstStyle/>
        <a:p>
          <a:r>
            <a:rPr lang="en-US"/>
            <a:t>Goals</a:t>
          </a:r>
        </a:p>
      </dgm:t>
    </dgm:pt>
    <dgm:pt modelId="{CCC66869-D2EA-4AFB-97F4-F3CDD198A8B4}" type="parTrans" cxnId="{8B8589EE-49F0-4732-9481-B52D289B60AE}">
      <dgm:prSet/>
      <dgm:spPr/>
      <dgm:t>
        <a:bodyPr/>
        <a:lstStyle/>
        <a:p>
          <a:endParaRPr lang="en-US"/>
        </a:p>
      </dgm:t>
    </dgm:pt>
    <dgm:pt modelId="{99C9781D-5213-4AE7-BF01-A37B22ED3D66}" type="sibTrans" cxnId="{8B8589EE-49F0-4732-9481-B52D289B60AE}">
      <dgm:prSet/>
      <dgm:spPr/>
      <dgm:t>
        <a:bodyPr/>
        <a:lstStyle/>
        <a:p>
          <a:endParaRPr lang="en-US"/>
        </a:p>
      </dgm:t>
    </dgm:pt>
    <dgm:pt modelId="{6DBE6ABF-83F5-4F6E-9F39-61BD18CD6593}">
      <dgm:prSet/>
      <dgm:spPr/>
      <dgm:t>
        <a:bodyPr/>
        <a:lstStyle/>
        <a:p>
          <a:r>
            <a:rPr lang="en-US"/>
            <a:t>Project Flow</a:t>
          </a:r>
        </a:p>
      </dgm:t>
    </dgm:pt>
    <dgm:pt modelId="{BFDF8EA0-BEB1-4938-9783-0374CFB5AA0F}" type="parTrans" cxnId="{963B18B7-68B3-4270-BAC7-F26318D55024}">
      <dgm:prSet/>
      <dgm:spPr/>
      <dgm:t>
        <a:bodyPr/>
        <a:lstStyle/>
        <a:p>
          <a:endParaRPr lang="en-US"/>
        </a:p>
      </dgm:t>
    </dgm:pt>
    <dgm:pt modelId="{7A22A4CA-1F34-4B81-B786-09C93EA78986}" type="sibTrans" cxnId="{963B18B7-68B3-4270-BAC7-F26318D55024}">
      <dgm:prSet/>
      <dgm:spPr/>
      <dgm:t>
        <a:bodyPr/>
        <a:lstStyle/>
        <a:p>
          <a:endParaRPr lang="en-US"/>
        </a:p>
      </dgm:t>
    </dgm:pt>
    <dgm:pt modelId="{5703BAE0-AA47-4823-B63E-967EF9EBC835}">
      <dgm:prSet/>
      <dgm:spPr/>
      <dgm:t>
        <a:bodyPr/>
        <a:lstStyle/>
        <a:p>
          <a:r>
            <a:rPr lang="en-US"/>
            <a:t>Challenges and Troubleshooting</a:t>
          </a:r>
        </a:p>
      </dgm:t>
    </dgm:pt>
    <dgm:pt modelId="{365F8C3B-566C-4B5D-B474-5C5ACD235CB7}" type="parTrans" cxnId="{7AE4DABE-EBC9-474D-BB8D-78318D0BD844}">
      <dgm:prSet/>
      <dgm:spPr/>
      <dgm:t>
        <a:bodyPr/>
        <a:lstStyle/>
        <a:p>
          <a:endParaRPr lang="en-US"/>
        </a:p>
      </dgm:t>
    </dgm:pt>
    <dgm:pt modelId="{E46DDBA4-20CF-4426-8D47-CBDAAD12C209}" type="sibTrans" cxnId="{7AE4DABE-EBC9-474D-BB8D-78318D0BD844}">
      <dgm:prSet/>
      <dgm:spPr/>
      <dgm:t>
        <a:bodyPr/>
        <a:lstStyle/>
        <a:p>
          <a:endParaRPr lang="en-US"/>
        </a:p>
      </dgm:t>
    </dgm:pt>
    <dgm:pt modelId="{0B14E65B-9FE8-4910-8911-636210292FF8}">
      <dgm:prSet/>
      <dgm:spPr/>
      <dgm:t>
        <a:bodyPr/>
        <a:lstStyle/>
        <a:p>
          <a:r>
            <a:rPr lang="en-US"/>
            <a:t>Limitation</a:t>
          </a:r>
        </a:p>
      </dgm:t>
    </dgm:pt>
    <dgm:pt modelId="{A701DC26-4392-4649-B283-A9E0E71EB372}" type="parTrans" cxnId="{97E0111A-DD72-4881-AF75-AD7919EA38C1}">
      <dgm:prSet/>
      <dgm:spPr/>
      <dgm:t>
        <a:bodyPr/>
        <a:lstStyle/>
        <a:p>
          <a:endParaRPr lang="en-US"/>
        </a:p>
      </dgm:t>
    </dgm:pt>
    <dgm:pt modelId="{F6F8CF2D-C3F0-45EC-B25C-80FCF91C1F4B}" type="sibTrans" cxnId="{97E0111A-DD72-4881-AF75-AD7919EA38C1}">
      <dgm:prSet/>
      <dgm:spPr/>
      <dgm:t>
        <a:bodyPr/>
        <a:lstStyle/>
        <a:p>
          <a:endParaRPr lang="en-US"/>
        </a:p>
      </dgm:t>
    </dgm:pt>
    <dgm:pt modelId="{C6C56303-064D-4371-9A7E-FD885D07788C}">
      <dgm:prSet/>
      <dgm:spPr/>
      <dgm:t>
        <a:bodyPr/>
        <a:lstStyle/>
        <a:p>
          <a:r>
            <a:rPr lang="en-US"/>
            <a:t>Applications</a:t>
          </a:r>
        </a:p>
      </dgm:t>
    </dgm:pt>
    <dgm:pt modelId="{9D852D76-D310-42A5-ACAA-EA71BC102BB8}" type="parTrans" cxnId="{3E52719B-FB4B-4930-9510-195331F4CA8A}">
      <dgm:prSet/>
      <dgm:spPr/>
      <dgm:t>
        <a:bodyPr/>
        <a:lstStyle/>
        <a:p>
          <a:endParaRPr lang="en-US"/>
        </a:p>
      </dgm:t>
    </dgm:pt>
    <dgm:pt modelId="{75A610E0-3DBB-4C3D-AAFC-95ECD9A1F967}" type="sibTrans" cxnId="{3E52719B-FB4B-4930-9510-195331F4CA8A}">
      <dgm:prSet/>
      <dgm:spPr/>
      <dgm:t>
        <a:bodyPr/>
        <a:lstStyle/>
        <a:p>
          <a:endParaRPr lang="en-US"/>
        </a:p>
      </dgm:t>
    </dgm:pt>
    <dgm:pt modelId="{50C2C581-46C4-4D24-B1ED-95BDB0A6BF05}" type="pres">
      <dgm:prSet presAssocID="{17E13995-7325-4AC8-A244-B13F4E971380}" presName="linear" presStyleCnt="0">
        <dgm:presLayoutVars>
          <dgm:animLvl val="lvl"/>
          <dgm:resizeHandles val="exact"/>
        </dgm:presLayoutVars>
      </dgm:prSet>
      <dgm:spPr/>
    </dgm:pt>
    <dgm:pt modelId="{EA32F876-7DAB-419A-B187-179CDFED63DE}" type="pres">
      <dgm:prSet presAssocID="{792D0D03-501C-4902-A8DC-B4BB315E4AB7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89405AE-84F8-4862-BB80-C9154F919644}" type="pres">
      <dgm:prSet presAssocID="{9BDF4622-5E27-4E5F-B5EE-1C6EC0EC766E}" presName="spacer" presStyleCnt="0"/>
      <dgm:spPr/>
    </dgm:pt>
    <dgm:pt modelId="{25B63AD5-EE74-4FEC-A528-6A46A8A73EEF}" type="pres">
      <dgm:prSet presAssocID="{78BD2D85-DF5F-4BAF-AF9B-7E87F21D36F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30B9837-C6EB-4413-B155-56B24ED1C9E7}" type="pres">
      <dgm:prSet presAssocID="{97582756-52AF-4B80-B4EB-EAEDB82E5A8A}" presName="spacer" presStyleCnt="0"/>
      <dgm:spPr/>
    </dgm:pt>
    <dgm:pt modelId="{3F97121A-1CAC-40C3-B9EF-3C837FE5D5D7}" type="pres">
      <dgm:prSet presAssocID="{1F72FAB0-AD5B-4201-A0C3-C869ABFC43F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502C344-3B4C-4031-88BB-445EE2BD4C08}" type="pres">
      <dgm:prSet presAssocID="{99C9781D-5213-4AE7-BF01-A37B22ED3D66}" presName="spacer" presStyleCnt="0"/>
      <dgm:spPr/>
    </dgm:pt>
    <dgm:pt modelId="{67B4A658-D1F2-49A7-B8BB-B2D53BF2A57A}" type="pres">
      <dgm:prSet presAssocID="{6DBE6ABF-83F5-4F6E-9F39-61BD18CD6593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7231C8B-62F7-410E-83EB-9FDD0ED4C609}" type="pres">
      <dgm:prSet presAssocID="{7A22A4CA-1F34-4B81-B786-09C93EA78986}" presName="spacer" presStyleCnt="0"/>
      <dgm:spPr/>
    </dgm:pt>
    <dgm:pt modelId="{FB26C0A4-E3C9-466A-94E5-B3B5CE3916B1}" type="pres">
      <dgm:prSet presAssocID="{5703BAE0-AA47-4823-B63E-967EF9EBC83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9BA865F-9D8F-428B-BCE3-E7DF30BCD28C}" type="pres">
      <dgm:prSet presAssocID="{E46DDBA4-20CF-4426-8D47-CBDAAD12C209}" presName="spacer" presStyleCnt="0"/>
      <dgm:spPr/>
    </dgm:pt>
    <dgm:pt modelId="{A7A4E127-6F75-4DA4-93F6-A860ECBDB3F2}" type="pres">
      <dgm:prSet presAssocID="{0B14E65B-9FE8-4910-8911-636210292FF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3D8EE1A-D5CF-4FD3-BD7D-656CB6ED2A5A}" type="pres">
      <dgm:prSet presAssocID="{F6F8CF2D-C3F0-45EC-B25C-80FCF91C1F4B}" presName="spacer" presStyleCnt="0"/>
      <dgm:spPr/>
    </dgm:pt>
    <dgm:pt modelId="{911B3242-5615-4989-935C-278EC434D0EB}" type="pres">
      <dgm:prSet presAssocID="{C6C56303-064D-4371-9A7E-FD885D07788C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C5DACC08-E462-41B7-A533-4021F2A68A05}" type="presOf" srcId="{C6C56303-064D-4371-9A7E-FD885D07788C}" destId="{911B3242-5615-4989-935C-278EC434D0EB}" srcOrd="0" destOrd="0" presId="urn:microsoft.com/office/officeart/2005/8/layout/vList2"/>
    <dgm:cxn modelId="{97E0111A-DD72-4881-AF75-AD7919EA38C1}" srcId="{17E13995-7325-4AC8-A244-B13F4E971380}" destId="{0B14E65B-9FE8-4910-8911-636210292FF8}" srcOrd="5" destOrd="0" parTransId="{A701DC26-4392-4649-B283-A9E0E71EB372}" sibTransId="{F6F8CF2D-C3F0-45EC-B25C-80FCF91C1F4B}"/>
    <dgm:cxn modelId="{DB953773-0E23-40CE-8A6F-4CF03AC4D813}" type="presOf" srcId="{0B14E65B-9FE8-4910-8911-636210292FF8}" destId="{A7A4E127-6F75-4DA4-93F6-A860ECBDB3F2}" srcOrd="0" destOrd="0" presId="urn:microsoft.com/office/officeart/2005/8/layout/vList2"/>
    <dgm:cxn modelId="{A15EC858-0D7A-4D81-96B3-036AFFB21547}" type="presOf" srcId="{1F72FAB0-AD5B-4201-A0C3-C869ABFC43FE}" destId="{3F97121A-1CAC-40C3-B9EF-3C837FE5D5D7}" srcOrd="0" destOrd="0" presId="urn:microsoft.com/office/officeart/2005/8/layout/vList2"/>
    <dgm:cxn modelId="{ED181B7B-4B3F-4741-8DA4-5DCF3F5CDD9D}" srcId="{17E13995-7325-4AC8-A244-B13F4E971380}" destId="{78BD2D85-DF5F-4BAF-AF9B-7E87F21D36FA}" srcOrd="1" destOrd="0" parTransId="{8336B457-D742-4143-83EB-6B98A88A9D6E}" sibTransId="{97582756-52AF-4B80-B4EB-EAEDB82E5A8A}"/>
    <dgm:cxn modelId="{3E52719B-FB4B-4930-9510-195331F4CA8A}" srcId="{17E13995-7325-4AC8-A244-B13F4E971380}" destId="{C6C56303-064D-4371-9A7E-FD885D07788C}" srcOrd="6" destOrd="0" parTransId="{9D852D76-D310-42A5-ACAA-EA71BC102BB8}" sibTransId="{75A610E0-3DBB-4C3D-AAFC-95ECD9A1F967}"/>
    <dgm:cxn modelId="{963B18B7-68B3-4270-BAC7-F26318D55024}" srcId="{17E13995-7325-4AC8-A244-B13F4E971380}" destId="{6DBE6ABF-83F5-4F6E-9F39-61BD18CD6593}" srcOrd="3" destOrd="0" parTransId="{BFDF8EA0-BEB1-4938-9783-0374CFB5AA0F}" sibTransId="{7A22A4CA-1F34-4B81-B786-09C93EA78986}"/>
    <dgm:cxn modelId="{7AE4DABE-EBC9-474D-BB8D-78318D0BD844}" srcId="{17E13995-7325-4AC8-A244-B13F4E971380}" destId="{5703BAE0-AA47-4823-B63E-967EF9EBC835}" srcOrd="4" destOrd="0" parTransId="{365F8C3B-566C-4B5D-B474-5C5ACD235CB7}" sibTransId="{E46DDBA4-20CF-4426-8D47-CBDAAD12C209}"/>
    <dgm:cxn modelId="{F03AE3C5-C177-4A7C-9F83-1AD8E1B55E4C}" type="presOf" srcId="{78BD2D85-DF5F-4BAF-AF9B-7E87F21D36FA}" destId="{25B63AD5-EE74-4FEC-A528-6A46A8A73EEF}" srcOrd="0" destOrd="0" presId="urn:microsoft.com/office/officeart/2005/8/layout/vList2"/>
    <dgm:cxn modelId="{FFCE30CA-7E58-4338-8538-9FFBE8834667}" srcId="{17E13995-7325-4AC8-A244-B13F4E971380}" destId="{792D0D03-501C-4902-A8DC-B4BB315E4AB7}" srcOrd="0" destOrd="0" parTransId="{730DA7C6-208E-4563-B54C-2308A9C01FA9}" sibTransId="{9BDF4622-5E27-4E5F-B5EE-1C6EC0EC766E}"/>
    <dgm:cxn modelId="{A9657ACC-9189-47FE-99F3-78B9117C9650}" type="presOf" srcId="{6DBE6ABF-83F5-4F6E-9F39-61BD18CD6593}" destId="{67B4A658-D1F2-49A7-B8BB-B2D53BF2A57A}" srcOrd="0" destOrd="0" presId="urn:microsoft.com/office/officeart/2005/8/layout/vList2"/>
    <dgm:cxn modelId="{3EADCBD2-C98F-4A92-B86A-53821CCB3C6F}" type="presOf" srcId="{792D0D03-501C-4902-A8DC-B4BB315E4AB7}" destId="{EA32F876-7DAB-419A-B187-179CDFED63DE}" srcOrd="0" destOrd="0" presId="urn:microsoft.com/office/officeart/2005/8/layout/vList2"/>
    <dgm:cxn modelId="{1AD01EE9-F9B7-43B3-B37F-7D1D62772C5A}" type="presOf" srcId="{5703BAE0-AA47-4823-B63E-967EF9EBC835}" destId="{FB26C0A4-E3C9-466A-94E5-B3B5CE3916B1}" srcOrd="0" destOrd="0" presId="urn:microsoft.com/office/officeart/2005/8/layout/vList2"/>
    <dgm:cxn modelId="{8B8589EE-49F0-4732-9481-B52D289B60AE}" srcId="{17E13995-7325-4AC8-A244-B13F4E971380}" destId="{1F72FAB0-AD5B-4201-A0C3-C869ABFC43FE}" srcOrd="2" destOrd="0" parTransId="{CCC66869-D2EA-4AFB-97F4-F3CDD198A8B4}" sibTransId="{99C9781D-5213-4AE7-BF01-A37B22ED3D66}"/>
    <dgm:cxn modelId="{662A64EF-DB09-4007-85FB-0412D6EBC00C}" type="presOf" srcId="{17E13995-7325-4AC8-A244-B13F4E971380}" destId="{50C2C581-46C4-4D24-B1ED-95BDB0A6BF05}" srcOrd="0" destOrd="0" presId="urn:microsoft.com/office/officeart/2005/8/layout/vList2"/>
    <dgm:cxn modelId="{F8702BA7-BFCF-4C1E-B787-F3430F38A33C}" type="presParOf" srcId="{50C2C581-46C4-4D24-B1ED-95BDB0A6BF05}" destId="{EA32F876-7DAB-419A-B187-179CDFED63DE}" srcOrd="0" destOrd="0" presId="urn:microsoft.com/office/officeart/2005/8/layout/vList2"/>
    <dgm:cxn modelId="{9DD6AE08-981D-430D-B1A7-F5E9B1C5FA29}" type="presParOf" srcId="{50C2C581-46C4-4D24-B1ED-95BDB0A6BF05}" destId="{D89405AE-84F8-4862-BB80-C9154F919644}" srcOrd="1" destOrd="0" presId="urn:microsoft.com/office/officeart/2005/8/layout/vList2"/>
    <dgm:cxn modelId="{18825EB3-E301-4590-ABC0-AE146DA6082C}" type="presParOf" srcId="{50C2C581-46C4-4D24-B1ED-95BDB0A6BF05}" destId="{25B63AD5-EE74-4FEC-A528-6A46A8A73EEF}" srcOrd="2" destOrd="0" presId="urn:microsoft.com/office/officeart/2005/8/layout/vList2"/>
    <dgm:cxn modelId="{A16A022B-4B31-41AD-BF5B-154936FDFF6F}" type="presParOf" srcId="{50C2C581-46C4-4D24-B1ED-95BDB0A6BF05}" destId="{E30B9837-C6EB-4413-B155-56B24ED1C9E7}" srcOrd="3" destOrd="0" presId="urn:microsoft.com/office/officeart/2005/8/layout/vList2"/>
    <dgm:cxn modelId="{F10B130C-5F2C-4A4F-BF7C-15622D658254}" type="presParOf" srcId="{50C2C581-46C4-4D24-B1ED-95BDB0A6BF05}" destId="{3F97121A-1CAC-40C3-B9EF-3C837FE5D5D7}" srcOrd="4" destOrd="0" presId="urn:microsoft.com/office/officeart/2005/8/layout/vList2"/>
    <dgm:cxn modelId="{7F28A773-37C7-454E-A839-4D043DEF6CB5}" type="presParOf" srcId="{50C2C581-46C4-4D24-B1ED-95BDB0A6BF05}" destId="{F502C344-3B4C-4031-88BB-445EE2BD4C08}" srcOrd="5" destOrd="0" presId="urn:microsoft.com/office/officeart/2005/8/layout/vList2"/>
    <dgm:cxn modelId="{F1BCB730-0DEA-4D43-ACC9-498C0E9A6440}" type="presParOf" srcId="{50C2C581-46C4-4D24-B1ED-95BDB0A6BF05}" destId="{67B4A658-D1F2-49A7-B8BB-B2D53BF2A57A}" srcOrd="6" destOrd="0" presId="urn:microsoft.com/office/officeart/2005/8/layout/vList2"/>
    <dgm:cxn modelId="{64042F9E-3FDD-4612-AECC-259B77DFA07A}" type="presParOf" srcId="{50C2C581-46C4-4D24-B1ED-95BDB0A6BF05}" destId="{F7231C8B-62F7-410E-83EB-9FDD0ED4C609}" srcOrd="7" destOrd="0" presId="urn:microsoft.com/office/officeart/2005/8/layout/vList2"/>
    <dgm:cxn modelId="{171439D3-8092-438F-85AD-2F71A6EC245C}" type="presParOf" srcId="{50C2C581-46C4-4D24-B1ED-95BDB0A6BF05}" destId="{FB26C0A4-E3C9-466A-94E5-B3B5CE3916B1}" srcOrd="8" destOrd="0" presId="urn:microsoft.com/office/officeart/2005/8/layout/vList2"/>
    <dgm:cxn modelId="{D872AB36-0E66-4E66-AAEA-F96F9D000C54}" type="presParOf" srcId="{50C2C581-46C4-4D24-B1ED-95BDB0A6BF05}" destId="{29BA865F-9D8F-428B-BCE3-E7DF30BCD28C}" srcOrd="9" destOrd="0" presId="urn:microsoft.com/office/officeart/2005/8/layout/vList2"/>
    <dgm:cxn modelId="{D19FB43D-77BD-4423-BB9C-13EBB0772CE9}" type="presParOf" srcId="{50C2C581-46C4-4D24-B1ED-95BDB0A6BF05}" destId="{A7A4E127-6F75-4DA4-93F6-A860ECBDB3F2}" srcOrd="10" destOrd="0" presId="urn:microsoft.com/office/officeart/2005/8/layout/vList2"/>
    <dgm:cxn modelId="{993FDECA-735E-43EC-938B-0D696AB21B65}" type="presParOf" srcId="{50C2C581-46C4-4D24-B1ED-95BDB0A6BF05}" destId="{53D8EE1A-D5CF-4FD3-BD7D-656CB6ED2A5A}" srcOrd="11" destOrd="0" presId="urn:microsoft.com/office/officeart/2005/8/layout/vList2"/>
    <dgm:cxn modelId="{0CBFA04C-9A8F-436A-9D86-69822173D130}" type="presParOf" srcId="{50C2C581-46C4-4D24-B1ED-95BDB0A6BF05}" destId="{911B3242-5615-4989-935C-278EC434D0E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B016F-9749-4BB0-8C37-70980A38ADA2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6F254E-C1EC-42B2-8DAF-B705A9EC091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AE5C3-072F-45FA-BD64-5BE9DD4EAE4F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Available devices are bulky</a:t>
          </a:r>
          <a:endParaRPr lang="en-US" sz="2500" kern="1200"/>
        </a:p>
      </dsp:txBody>
      <dsp:txXfrm>
        <a:off x="1941716" y="718"/>
        <a:ext cx="4571887" cy="1681139"/>
      </dsp:txXfrm>
    </dsp:sp>
    <dsp:sp modelId="{6FC0D613-05F6-4247-A95B-C06F6F762149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8D183-4416-4D85-93E5-DC0EABDE5ED2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DD32F-8BF3-48C6-99CB-24F77CA30DD8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Used in larger industries</a:t>
          </a:r>
          <a:endParaRPr lang="en-US" sz="2500" kern="1200"/>
        </a:p>
      </dsp:txBody>
      <dsp:txXfrm>
        <a:off x="1941716" y="2102143"/>
        <a:ext cx="4571887" cy="1681139"/>
      </dsp:txXfrm>
    </dsp:sp>
    <dsp:sp modelId="{B4DD5DC8-50DB-426E-AA3C-3EDAF1CFFF9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24885-4B8E-49BE-8291-364DE46ED0D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DDED8-A937-4A89-A6E0-D6171917417F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>
              <a:latin typeface="Calibri Light" panose="020F0302020204030204"/>
            </a:rPr>
            <a:t>Frequency and intensity components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7C80D-A0ED-4A12-A3AB-6EA49DE13E6F}">
      <dsp:nvSpPr>
        <dsp:cNvPr id="0" name=""/>
        <dsp:cNvSpPr/>
      </dsp:nvSpPr>
      <dsp:spPr>
        <a:xfrm>
          <a:off x="0" y="718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8AAB4-8CCB-40C4-A151-05D6EE9E7DD2}">
      <dsp:nvSpPr>
        <dsp:cNvPr id="0" name=""/>
        <dsp:cNvSpPr/>
      </dsp:nvSpPr>
      <dsp:spPr>
        <a:xfrm>
          <a:off x="182554" y="136502"/>
          <a:ext cx="331917" cy="3319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455E6-377F-4C2B-9FAD-D666D9D62CC6}">
      <dsp:nvSpPr>
        <dsp:cNvPr id="0" name=""/>
        <dsp:cNvSpPr/>
      </dsp:nvSpPr>
      <dsp:spPr>
        <a:xfrm>
          <a:off x="697026" y="718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Project idea</a:t>
          </a:r>
        </a:p>
      </dsp:txBody>
      <dsp:txXfrm>
        <a:off x="697026" y="718"/>
        <a:ext cx="5816577" cy="603486"/>
      </dsp:txXfrm>
    </dsp:sp>
    <dsp:sp modelId="{E0FE55AE-573C-4A65-81CD-BE0B3351FF94}">
      <dsp:nvSpPr>
        <dsp:cNvPr id="0" name=""/>
        <dsp:cNvSpPr/>
      </dsp:nvSpPr>
      <dsp:spPr>
        <a:xfrm>
          <a:off x="0" y="755076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17F66-6A6D-4804-9A7E-61B94800EF85}">
      <dsp:nvSpPr>
        <dsp:cNvPr id="0" name=""/>
        <dsp:cNvSpPr/>
      </dsp:nvSpPr>
      <dsp:spPr>
        <a:xfrm>
          <a:off x="182554" y="890860"/>
          <a:ext cx="331917" cy="3319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1CFAD-25BE-46F0-8795-811DB48206A1}">
      <dsp:nvSpPr>
        <dsp:cNvPr id="0" name=""/>
        <dsp:cNvSpPr/>
      </dsp:nvSpPr>
      <dsp:spPr>
        <a:xfrm>
          <a:off x="697026" y="755076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Goals</a:t>
          </a:r>
        </a:p>
      </dsp:txBody>
      <dsp:txXfrm>
        <a:off x="697026" y="755076"/>
        <a:ext cx="5816577" cy="603486"/>
      </dsp:txXfrm>
    </dsp:sp>
    <dsp:sp modelId="{C4F4E2FF-F537-4B18-B993-20B71A2B8A50}">
      <dsp:nvSpPr>
        <dsp:cNvPr id="0" name=""/>
        <dsp:cNvSpPr/>
      </dsp:nvSpPr>
      <dsp:spPr>
        <a:xfrm>
          <a:off x="0" y="1509433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FC157-E37B-4D4E-9A17-B8A4A8FF565A}">
      <dsp:nvSpPr>
        <dsp:cNvPr id="0" name=""/>
        <dsp:cNvSpPr/>
      </dsp:nvSpPr>
      <dsp:spPr>
        <a:xfrm>
          <a:off x="182554" y="1645217"/>
          <a:ext cx="331917" cy="3319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85190-8B19-4456-BE25-8DCC8AB3409D}">
      <dsp:nvSpPr>
        <dsp:cNvPr id="0" name=""/>
        <dsp:cNvSpPr/>
      </dsp:nvSpPr>
      <dsp:spPr>
        <a:xfrm>
          <a:off x="697026" y="1509433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Features</a:t>
          </a:r>
        </a:p>
      </dsp:txBody>
      <dsp:txXfrm>
        <a:off x="697026" y="1509433"/>
        <a:ext cx="5816577" cy="603486"/>
      </dsp:txXfrm>
    </dsp:sp>
    <dsp:sp modelId="{B7C8C9E8-6E3B-40BE-B3F8-BEDFD3D113CC}">
      <dsp:nvSpPr>
        <dsp:cNvPr id="0" name=""/>
        <dsp:cNvSpPr/>
      </dsp:nvSpPr>
      <dsp:spPr>
        <a:xfrm>
          <a:off x="0" y="2263791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EFEFD-20BD-431B-B0EF-FE823BF7A49B}">
      <dsp:nvSpPr>
        <dsp:cNvPr id="0" name=""/>
        <dsp:cNvSpPr/>
      </dsp:nvSpPr>
      <dsp:spPr>
        <a:xfrm>
          <a:off x="182554" y="2399575"/>
          <a:ext cx="331917" cy="3319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FDB6E-72A9-4FC1-897F-A6316242A570}">
      <dsp:nvSpPr>
        <dsp:cNvPr id="0" name=""/>
        <dsp:cNvSpPr/>
      </dsp:nvSpPr>
      <dsp:spPr>
        <a:xfrm>
          <a:off x="697026" y="2263791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Project flow</a:t>
          </a:r>
        </a:p>
      </dsp:txBody>
      <dsp:txXfrm>
        <a:off x="697026" y="2263791"/>
        <a:ext cx="5816577" cy="603486"/>
      </dsp:txXfrm>
    </dsp:sp>
    <dsp:sp modelId="{125E4C8C-B283-42EC-BBD2-9DB49FD97670}">
      <dsp:nvSpPr>
        <dsp:cNvPr id="0" name=""/>
        <dsp:cNvSpPr/>
      </dsp:nvSpPr>
      <dsp:spPr>
        <a:xfrm>
          <a:off x="0" y="3018148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D9341-548A-40C3-AA6B-34BBA44A60CD}">
      <dsp:nvSpPr>
        <dsp:cNvPr id="0" name=""/>
        <dsp:cNvSpPr/>
      </dsp:nvSpPr>
      <dsp:spPr>
        <a:xfrm>
          <a:off x="182554" y="3153933"/>
          <a:ext cx="331917" cy="3319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36783-5046-4953-BDBE-F923911CF528}">
      <dsp:nvSpPr>
        <dsp:cNvPr id="0" name=""/>
        <dsp:cNvSpPr/>
      </dsp:nvSpPr>
      <dsp:spPr>
        <a:xfrm>
          <a:off x="697026" y="3018148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Challenges and troubleshooting</a:t>
          </a:r>
        </a:p>
      </dsp:txBody>
      <dsp:txXfrm>
        <a:off x="697026" y="3018148"/>
        <a:ext cx="5816577" cy="603486"/>
      </dsp:txXfrm>
    </dsp:sp>
    <dsp:sp modelId="{097D39E5-E208-4F5C-B585-462CB68C4868}">
      <dsp:nvSpPr>
        <dsp:cNvPr id="0" name=""/>
        <dsp:cNvSpPr/>
      </dsp:nvSpPr>
      <dsp:spPr>
        <a:xfrm>
          <a:off x="0" y="3772506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25B7A2-D6AD-464D-BF9B-D4116F109EDF}">
      <dsp:nvSpPr>
        <dsp:cNvPr id="0" name=""/>
        <dsp:cNvSpPr/>
      </dsp:nvSpPr>
      <dsp:spPr>
        <a:xfrm>
          <a:off x="182554" y="3908290"/>
          <a:ext cx="331917" cy="3319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4AC5E-32F6-440C-A3C0-F2B803762C5B}">
      <dsp:nvSpPr>
        <dsp:cNvPr id="0" name=""/>
        <dsp:cNvSpPr/>
      </dsp:nvSpPr>
      <dsp:spPr>
        <a:xfrm>
          <a:off x="697026" y="3772506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Limitations</a:t>
          </a:r>
        </a:p>
      </dsp:txBody>
      <dsp:txXfrm>
        <a:off x="697026" y="3772506"/>
        <a:ext cx="5816577" cy="603486"/>
      </dsp:txXfrm>
    </dsp:sp>
    <dsp:sp modelId="{8A3F3AE2-2FCA-48E3-9552-BA66746D5ACD}">
      <dsp:nvSpPr>
        <dsp:cNvPr id="0" name=""/>
        <dsp:cNvSpPr/>
      </dsp:nvSpPr>
      <dsp:spPr>
        <a:xfrm>
          <a:off x="0" y="4526863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BD44B-C803-40BB-83E6-064D42AC679C}">
      <dsp:nvSpPr>
        <dsp:cNvPr id="0" name=""/>
        <dsp:cNvSpPr/>
      </dsp:nvSpPr>
      <dsp:spPr>
        <a:xfrm>
          <a:off x="182554" y="4662648"/>
          <a:ext cx="331917" cy="33191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39E6E-F746-4B1B-8C6C-721AA945E32F}">
      <dsp:nvSpPr>
        <dsp:cNvPr id="0" name=""/>
        <dsp:cNvSpPr/>
      </dsp:nvSpPr>
      <dsp:spPr>
        <a:xfrm>
          <a:off x="697026" y="4526863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Applications</a:t>
          </a:r>
        </a:p>
      </dsp:txBody>
      <dsp:txXfrm>
        <a:off x="697026" y="4526863"/>
        <a:ext cx="5816577" cy="603486"/>
      </dsp:txXfrm>
    </dsp:sp>
    <dsp:sp modelId="{DD29547A-BB1E-4FAF-AF7F-44018F6188DE}">
      <dsp:nvSpPr>
        <dsp:cNvPr id="0" name=""/>
        <dsp:cNvSpPr/>
      </dsp:nvSpPr>
      <dsp:spPr>
        <a:xfrm>
          <a:off x="0" y="5281221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A1D153-D079-477E-A46D-0B3E0364E5B7}">
      <dsp:nvSpPr>
        <dsp:cNvPr id="0" name=""/>
        <dsp:cNvSpPr/>
      </dsp:nvSpPr>
      <dsp:spPr>
        <a:xfrm>
          <a:off x="182554" y="5417005"/>
          <a:ext cx="331917" cy="33191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CE5E8-704B-4A9E-A53C-729D4D8DE1CB}">
      <dsp:nvSpPr>
        <dsp:cNvPr id="0" name=""/>
        <dsp:cNvSpPr/>
      </dsp:nvSpPr>
      <dsp:spPr>
        <a:xfrm>
          <a:off x="697026" y="5281221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Summary</a:t>
          </a:r>
        </a:p>
      </dsp:txBody>
      <dsp:txXfrm>
        <a:off x="697026" y="5281221"/>
        <a:ext cx="5816577" cy="6034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CE8C6-096C-4AE8-8120-74D5E89A5341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8AC7C1-98F1-4F94-9615-F1A0CC19D498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88860-8102-4282-9EA0-BF7A327A7180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Convert sound function to light function</a:t>
          </a:r>
          <a:endParaRPr lang="en-IN" sz="2200" b="0" i="0" u="none" strike="noStrike" kern="1200" cap="none" baseline="0" noProof="0" dirty="0"/>
        </a:p>
      </dsp:txBody>
      <dsp:txXfrm>
        <a:off x="1429899" y="2442"/>
        <a:ext cx="5083704" cy="1238008"/>
      </dsp:txXfrm>
    </dsp:sp>
    <dsp:sp modelId="{0B6CC595-DC9E-4014-870A-B6FBD8EDF6B0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B3D57-7F39-483D-8F56-CF94A3615D82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FEEF8-F554-4814-9ECD-F850DA1D95C7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Sound input through microphone</a:t>
          </a:r>
        </a:p>
      </dsp:txBody>
      <dsp:txXfrm>
        <a:off x="1429899" y="1549953"/>
        <a:ext cx="5083704" cy="1238008"/>
      </dsp:txXfrm>
    </dsp:sp>
    <dsp:sp modelId="{F9538908-0789-42E0-920C-059BCECBEDA8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919F5-FE67-44B9-91A5-2975766B549C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62D3B-A43D-4513-A4FF-B58369BFC70A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Input processed using Raspberry Pi</a:t>
          </a:r>
          <a:endParaRPr lang="en-US" sz="2200" kern="1200" dirty="0"/>
        </a:p>
      </dsp:txBody>
      <dsp:txXfrm>
        <a:off x="1429899" y="3097464"/>
        <a:ext cx="5083704" cy="1238008"/>
      </dsp:txXfrm>
    </dsp:sp>
    <dsp:sp modelId="{EA12569E-0D8D-46A9-A5AC-9DDE355A2840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F584F-9335-45D8-B7B5-B813E314687A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1FEC2-AEDB-44AC-BA8A-0A0B0E538FFF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Varying light output displayed on LED light array</a:t>
          </a:r>
          <a:endParaRPr lang="en-US" sz="2200" kern="1200" dirty="0"/>
        </a:p>
      </dsp:txBody>
      <dsp:txXfrm>
        <a:off x="1429899" y="4644974"/>
        <a:ext cx="5083704" cy="1238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54E3-3227-41D2-8E01-0324FFFC51AD}">
      <dsp:nvSpPr>
        <dsp:cNvPr id="0" name=""/>
        <dsp:cNvSpPr/>
      </dsp:nvSpPr>
      <dsp:spPr>
        <a:xfrm>
          <a:off x="0" y="1236560"/>
          <a:ext cx="6513603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95732" rIns="5055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>
              <a:solidFill>
                <a:schemeClr val="accent2">
                  <a:lumMod val="50000"/>
                </a:schemeClr>
              </a:solidFill>
              <a:latin typeface="Calibri Light" panose="020F0302020204030204"/>
            </a:rPr>
            <a:t>Frequency</a:t>
          </a:r>
          <a:endParaRPr lang="en-US" sz="1900" kern="1200" dirty="0">
            <a:solidFill>
              <a:schemeClr val="accent2">
                <a:lumMod val="50000"/>
              </a:schemeClr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>
              <a:solidFill>
                <a:srgbClr val="ED7D31">
                  <a:lumMod val="50000"/>
                </a:srgbClr>
              </a:solidFill>
              <a:latin typeface="Calibri Light" panose="020F0302020204030204"/>
              <a:ea typeface="+mn-ea"/>
              <a:cs typeface="+mn-cs"/>
            </a:rPr>
            <a:t>Intensity</a:t>
          </a:r>
          <a:endParaRPr lang="en-US" sz="1900" kern="1200" dirty="0">
            <a:solidFill>
              <a:srgbClr val="ED7D31">
                <a:lumMod val="50000"/>
              </a:srgbClr>
            </a:solidFill>
            <a:latin typeface="Calibri Light" panose="020F0302020204030204"/>
            <a:ea typeface="+mn-ea"/>
            <a:cs typeface="+mn-cs"/>
          </a:endParaRPr>
        </a:p>
      </dsp:txBody>
      <dsp:txXfrm>
        <a:off x="0" y="1236560"/>
        <a:ext cx="6513603" cy="1107225"/>
      </dsp:txXfrm>
    </dsp:sp>
    <dsp:sp modelId="{4F196460-03B9-4356-B2F2-FC50E646103E}">
      <dsp:nvSpPr>
        <dsp:cNvPr id="0" name=""/>
        <dsp:cNvSpPr/>
      </dsp:nvSpPr>
      <dsp:spPr>
        <a:xfrm>
          <a:off x="325680" y="956120"/>
          <a:ext cx="4559522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Convert sound to light patterns based on</a:t>
          </a:r>
          <a:r>
            <a:rPr lang="en-IN" sz="1900" kern="1200" dirty="0">
              <a:latin typeface="Calibri Light" panose="020F0302020204030204"/>
            </a:rPr>
            <a:t> </a:t>
          </a:r>
          <a:endParaRPr lang="en-US" sz="1900" kern="1200" dirty="0"/>
        </a:p>
      </dsp:txBody>
      <dsp:txXfrm>
        <a:off x="353060" y="983500"/>
        <a:ext cx="4504762" cy="506120"/>
      </dsp:txXfrm>
    </dsp:sp>
    <dsp:sp modelId="{A9BECF80-6B00-4775-B7D9-92F7A9A538FF}">
      <dsp:nvSpPr>
        <dsp:cNvPr id="0" name=""/>
        <dsp:cNvSpPr/>
      </dsp:nvSpPr>
      <dsp:spPr>
        <a:xfrm>
          <a:off x="0" y="2726825"/>
          <a:ext cx="651360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F55610-73EB-454B-8269-17AEEE743C09}">
      <dsp:nvSpPr>
        <dsp:cNvPr id="0" name=""/>
        <dsp:cNvSpPr/>
      </dsp:nvSpPr>
      <dsp:spPr>
        <a:xfrm>
          <a:off x="325680" y="2446385"/>
          <a:ext cx="4559522" cy="56088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Portable device</a:t>
          </a:r>
          <a:endParaRPr lang="en-US" sz="1900" kern="1200" dirty="0"/>
        </a:p>
      </dsp:txBody>
      <dsp:txXfrm>
        <a:off x="353060" y="2473765"/>
        <a:ext cx="4504762" cy="506120"/>
      </dsp:txXfrm>
    </dsp:sp>
    <dsp:sp modelId="{0A43AD4B-FED1-4F57-A228-E1E16C469C2A}">
      <dsp:nvSpPr>
        <dsp:cNvPr id="0" name=""/>
        <dsp:cNvSpPr/>
      </dsp:nvSpPr>
      <dsp:spPr>
        <a:xfrm>
          <a:off x="0" y="3588665"/>
          <a:ext cx="651360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45C429-D073-493A-AF19-2A2A6C18A526}">
      <dsp:nvSpPr>
        <dsp:cNvPr id="0" name=""/>
        <dsp:cNvSpPr/>
      </dsp:nvSpPr>
      <dsp:spPr>
        <a:xfrm>
          <a:off x="325680" y="3308225"/>
          <a:ext cx="4559522" cy="56088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User-friendly</a:t>
          </a:r>
          <a:r>
            <a:rPr lang="en-IN" sz="1900" kern="1200" dirty="0">
              <a:latin typeface="Calibri Light" panose="020F0302020204030204"/>
            </a:rPr>
            <a:t> </a:t>
          </a:r>
          <a:endParaRPr lang="en-US" sz="1900" kern="1200" dirty="0"/>
        </a:p>
      </dsp:txBody>
      <dsp:txXfrm>
        <a:off x="353060" y="3335605"/>
        <a:ext cx="4504762" cy="506120"/>
      </dsp:txXfrm>
    </dsp:sp>
    <dsp:sp modelId="{6CDDEE6F-54A3-4985-94AB-5CC01AD53012}">
      <dsp:nvSpPr>
        <dsp:cNvPr id="0" name=""/>
        <dsp:cNvSpPr/>
      </dsp:nvSpPr>
      <dsp:spPr>
        <a:xfrm>
          <a:off x="0" y="4450505"/>
          <a:ext cx="651360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2F5CF-991F-42E6-B7F5-2451F5757734}">
      <dsp:nvSpPr>
        <dsp:cNvPr id="0" name=""/>
        <dsp:cNvSpPr/>
      </dsp:nvSpPr>
      <dsp:spPr>
        <a:xfrm>
          <a:off x="325680" y="4170065"/>
          <a:ext cx="4559522" cy="5608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Intuitive</a:t>
          </a:r>
          <a:r>
            <a:rPr lang="en-IN" sz="1900" kern="1200" dirty="0">
              <a:latin typeface="Calibri Light" panose="020F0302020204030204"/>
            </a:rPr>
            <a:t> </a:t>
          </a:r>
          <a:endParaRPr lang="en-US" sz="1900" kern="1200" dirty="0"/>
        </a:p>
      </dsp:txBody>
      <dsp:txXfrm>
        <a:off x="353060" y="4197445"/>
        <a:ext cx="4504762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B0485-DB5F-42DE-8B59-DE4AEA9A50A7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4A1EF-C2EA-450D-8A33-598518E39990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E3FA2-C378-4F2D-BE5E-1D27276DCCB6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144 LEDs</a:t>
          </a:r>
          <a:endParaRPr lang="en-US" sz="2500" kern="1200" dirty="0"/>
        </a:p>
      </dsp:txBody>
      <dsp:txXfrm>
        <a:off x="1941716" y="718"/>
        <a:ext cx="4571887" cy="1681139"/>
      </dsp:txXfrm>
    </dsp:sp>
    <dsp:sp modelId="{8F3168A3-098B-4E1E-9FB0-991F65E92696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67CEC-6071-4EE7-B7B5-CDCD3D77C2D2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F581A-5D55-4430-8CE0-2A1A4C74ED0B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Multicoloured output</a:t>
          </a:r>
          <a:endParaRPr lang="en-US" sz="2500" kern="1200" dirty="0"/>
        </a:p>
      </dsp:txBody>
      <dsp:txXfrm>
        <a:off x="1941716" y="2102143"/>
        <a:ext cx="4571887" cy="1681139"/>
      </dsp:txXfrm>
    </dsp:sp>
    <dsp:sp modelId="{5B5C4E9C-CA4D-41FF-BE6C-703AA780E302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B9C37-5312-4410-9804-29C6FEE64628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355DE-9854-4FBA-9B17-1EC96298FB4F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Light interacts with frequency and amplitude of sound</a:t>
          </a:r>
          <a:endParaRPr lang="en-US" sz="2500" kern="1200" dirty="0"/>
        </a:p>
      </dsp:txBody>
      <dsp:txXfrm>
        <a:off x="1941716" y="4203567"/>
        <a:ext cx="4571887" cy="16811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74C35-9811-4815-8CD5-3EFC6F7501DA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36C38-2A60-48BD-AE5C-6FB10CE80E92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5A338-C437-47D8-B02E-74F7FE8AC44F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Requires external power supply</a:t>
          </a:r>
          <a:endParaRPr lang="en-US" sz="1900" kern="1200" dirty="0"/>
        </a:p>
      </dsp:txBody>
      <dsp:txXfrm>
        <a:off x="1131174" y="4597"/>
        <a:ext cx="5382429" cy="979371"/>
      </dsp:txXfrm>
    </dsp:sp>
    <dsp:sp modelId="{BD002797-A595-4884-842E-FC4624DCA601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3B930-3585-419D-887B-928C71F6AC58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FC7B6-C325-4C1D-B495-4CCF40B9EFFE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Noise threshold</a:t>
          </a:r>
        </a:p>
      </dsp:txBody>
      <dsp:txXfrm>
        <a:off x="1131174" y="1228812"/>
        <a:ext cx="5382429" cy="979371"/>
      </dsp:txXfrm>
    </dsp:sp>
    <dsp:sp modelId="{542F687C-EC84-455C-B45A-F92E5DCAC432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E99E37-19F7-4029-8049-D750793CA283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FE863-35FC-4F37-8542-169C1E74E271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Controls single LED strip</a:t>
          </a:r>
          <a:endParaRPr lang="en-US" sz="1900" kern="1200" dirty="0"/>
        </a:p>
      </dsp:txBody>
      <dsp:txXfrm>
        <a:off x="1131174" y="2453027"/>
        <a:ext cx="5382429" cy="979371"/>
      </dsp:txXfrm>
    </dsp:sp>
    <dsp:sp modelId="{EDF35670-2156-486F-B1CA-77B4F79F5341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A9AC1-5172-4AD5-9933-D8E6C6D1112D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8691A-3CB0-48AC-B32B-0806393C5DD7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One function at a time</a:t>
          </a:r>
          <a:endParaRPr lang="en-US" sz="1900" kern="1200" dirty="0"/>
        </a:p>
      </dsp:txBody>
      <dsp:txXfrm>
        <a:off x="1131174" y="3677241"/>
        <a:ext cx="5382429" cy="979371"/>
      </dsp:txXfrm>
    </dsp:sp>
    <dsp:sp modelId="{202DE9AD-674F-4964-8C6C-5FACE9881AA3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FA0257-2881-4EDA-98D1-B576F0894F4A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A0144-57A1-4289-BF5C-B83D1B3DA42E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Calibri Light" panose="020F0302020204030204"/>
            </a:rPr>
            <a:t>Portability</a:t>
          </a:r>
        </a:p>
      </dsp:txBody>
      <dsp:txXfrm>
        <a:off x="1131174" y="4901456"/>
        <a:ext cx="5382429" cy="9793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867F8-B20A-4917-A092-AB44CFE3162E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E69CE6-EC2A-44E3-907A-11F683644851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32463-A545-428A-BE06-BEB1BAD67108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Theatre</a:t>
          </a:r>
          <a:endParaRPr lang="en-US" sz="1900" kern="1200" dirty="0"/>
        </a:p>
      </dsp:txBody>
      <dsp:txXfrm>
        <a:off x="1131174" y="4597"/>
        <a:ext cx="5382429" cy="979371"/>
      </dsp:txXfrm>
    </dsp:sp>
    <dsp:sp modelId="{B7E09AC7-DF3B-47A5-9784-DDD8093740EE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3B256-4BE7-4755-A085-1E0FF7030A77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7D01D-6F61-45B6-8219-0DCBC60BAA72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Club</a:t>
          </a:r>
          <a:endParaRPr lang="en-US" sz="1900" kern="1200" dirty="0"/>
        </a:p>
      </dsp:txBody>
      <dsp:txXfrm>
        <a:off x="1131174" y="1228812"/>
        <a:ext cx="5382429" cy="979371"/>
      </dsp:txXfrm>
    </dsp:sp>
    <dsp:sp modelId="{CAB91897-05ED-44B8-A58D-33E1B050CF4C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66DFE-7A9C-4228-BB3C-B35854461492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E577C-EA5B-4ACC-B49E-AA1CCFC7C52E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Home decorators</a:t>
          </a:r>
          <a:endParaRPr lang="en-US" sz="1900" kern="1200" dirty="0"/>
        </a:p>
      </dsp:txBody>
      <dsp:txXfrm>
        <a:off x="1131174" y="2453027"/>
        <a:ext cx="5382429" cy="979371"/>
      </dsp:txXfrm>
    </dsp:sp>
    <dsp:sp modelId="{6FBA5C73-6069-4115-A219-894E6001ADE0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6A1C34-C01C-46EF-9D7B-2CD6CC27C92A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3C9ED-BC69-4261-93F4-581DE5FBDB47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Entertainment industry</a:t>
          </a:r>
          <a:endParaRPr lang="en-US" sz="1900" kern="1200" dirty="0"/>
        </a:p>
      </dsp:txBody>
      <dsp:txXfrm>
        <a:off x="1131174" y="3677241"/>
        <a:ext cx="5382429" cy="979371"/>
      </dsp:txXfrm>
    </dsp:sp>
    <dsp:sp modelId="{113C273F-6052-4E6E-8FC2-E2C5E9412832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4ABE0-E784-44F7-9DD5-90401088C937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6BA08-8D67-4FA5-B482-B0BB49270220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Gaming</a:t>
          </a:r>
        </a:p>
      </dsp:txBody>
      <dsp:txXfrm>
        <a:off x="1131174" y="4901456"/>
        <a:ext cx="5382429" cy="9793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2F876-7DAB-419A-B187-179CDFED63DE}">
      <dsp:nvSpPr>
        <dsp:cNvPr id="0" name=""/>
        <dsp:cNvSpPr/>
      </dsp:nvSpPr>
      <dsp:spPr>
        <a:xfrm>
          <a:off x="0" y="72500"/>
          <a:ext cx="6513603" cy="743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Project Idea</a:t>
          </a:r>
        </a:p>
      </dsp:txBody>
      <dsp:txXfrm>
        <a:off x="36296" y="108796"/>
        <a:ext cx="6441011" cy="670943"/>
      </dsp:txXfrm>
    </dsp:sp>
    <dsp:sp modelId="{25B63AD5-EE74-4FEC-A528-6A46A8A73EEF}">
      <dsp:nvSpPr>
        <dsp:cNvPr id="0" name=""/>
        <dsp:cNvSpPr/>
      </dsp:nvSpPr>
      <dsp:spPr>
        <a:xfrm>
          <a:off x="0" y="905315"/>
          <a:ext cx="6513603" cy="743535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Functionality</a:t>
          </a:r>
        </a:p>
      </dsp:txBody>
      <dsp:txXfrm>
        <a:off x="36296" y="941611"/>
        <a:ext cx="6441011" cy="670943"/>
      </dsp:txXfrm>
    </dsp:sp>
    <dsp:sp modelId="{3F97121A-1CAC-40C3-B9EF-3C837FE5D5D7}">
      <dsp:nvSpPr>
        <dsp:cNvPr id="0" name=""/>
        <dsp:cNvSpPr/>
      </dsp:nvSpPr>
      <dsp:spPr>
        <a:xfrm>
          <a:off x="0" y="1738130"/>
          <a:ext cx="6513603" cy="74353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Goals</a:t>
          </a:r>
        </a:p>
      </dsp:txBody>
      <dsp:txXfrm>
        <a:off x="36296" y="1774426"/>
        <a:ext cx="6441011" cy="670943"/>
      </dsp:txXfrm>
    </dsp:sp>
    <dsp:sp modelId="{67B4A658-D1F2-49A7-B8BB-B2D53BF2A57A}">
      <dsp:nvSpPr>
        <dsp:cNvPr id="0" name=""/>
        <dsp:cNvSpPr/>
      </dsp:nvSpPr>
      <dsp:spPr>
        <a:xfrm>
          <a:off x="0" y="2570945"/>
          <a:ext cx="6513603" cy="74353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Project Flow</a:t>
          </a:r>
        </a:p>
      </dsp:txBody>
      <dsp:txXfrm>
        <a:off x="36296" y="2607241"/>
        <a:ext cx="6441011" cy="670943"/>
      </dsp:txXfrm>
    </dsp:sp>
    <dsp:sp modelId="{FB26C0A4-E3C9-466A-94E5-B3B5CE3916B1}">
      <dsp:nvSpPr>
        <dsp:cNvPr id="0" name=""/>
        <dsp:cNvSpPr/>
      </dsp:nvSpPr>
      <dsp:spPr>
        <a:xfrm>
          <a:off x="0" y="3403760"/>
          <a:ext cx="6513603" cy="74353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Challenges and Troubleshooting</a:t>
          </a:r>
        </a:p>
      </dsp:txBody>
      <dsp:txXfrm>
        <a:off x="36296" y="3440056"/>
        <a:ext cx="6441011" cy="670943"/>
      </dsp:txXfrm>
    </dsp:sp>
    <dsp:sp modelId="{A7A4E127-6F75-4DA4-93F6-A860ECBDB3F2}">
      <dsp:nvSpPr>
        <dsp:cNvPr id="0" name=""/>
        <dsp:cNvSpPr/>
      </dsp:nvSpPr>
      <dsp:spPr>
        <a:xfrm>
          <a:off x="0" y="4236575"/>
          <a:ext cx="6513603" cy="743535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Limitation</a:t>
          </a:r>
        </a:p>
      </dsp:txBody>
      <dsp:txXfrm>
        <a:off x="36296" y="4272871"/>
        <a:ext cx="6441011" cy="670943"/>
      </dsp:txXfrm>
    </dsp:sp>
    <dsp:sp modelId="{911B3242-5615-4989-935C-278EC434D0EB}">
      <dsp:nvSpPr>
        <dsp:cNvPr id="0" name=""/>
        <dsp:cNvSpPr/>
      </dsp:nvSpPr>
      <dsp:spPr>
        <a:xfrm>
          <a:off x="0" y="5069390"/>
          <a:ext cx="6513603" cy="74353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Applications</a:t>
          </a:r>
        </a:p>
      </dsp:txBody>
      <dsp:txXfrm>
        <a:off x="36296" y="5105686"/>
        <a:ext cx="6441011" cy="67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71A05-862E-450C-B27C-9CCCDC305503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5371E-9E38-4340-B81D-D22E1D93E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0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5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1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9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2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8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9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5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9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2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4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" TargetMode="External"/><Relationship Id="rId2" Type="http://schemas.openxmlformats.org/officeDocument/2006/relationships/hyperlink" Target="http://www.raspberrypi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cottlawsonbc" TargetMode="External"/><Relationship Id="rId4" Type="http://schemas.openxmlformats.org/officeDocument/2006/relationships/hyperlink" Target="https://github.com/adafruit/Adafruit_NeoPixe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jpeg"/><Relationship Id="rId5" Type="http://schemas.openxmlformats.org/officeDocument/2006/relationships/image" Target="../media/image56.jpeg"/><Relationship Id="rId4" Type="http://schemas.openxmlformats.org/officeDocument/2006/relationships/image" Target="../media/image5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A3DC-86B5-4D74-9B9F-D0DA33902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531356"/>
            <a:ext cx="4645250" cy="169914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IN" b="1"/>
              <a:t>SMART LED STAGE LIGHTS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20A99-9B12-462E-816D-1ACEFEF13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4874" y="3999331"/>
            <a:ext cx="4687002" cy="2160383"/>
          </a:xfrm>
        </p:spPr>
        <p:txBody>
          <a:bodyPr anchor="t">
            <a:normAutofit/>
          </a:bodyPr>
          <a:lstStyle/>
          <a:p>
            <a:pPr algn="l"/>
            <a:r>
              <a:rPr lang="en-IN" sz="1800" b="1" dirty="0"/>
              <a:t>Presented by: </a:t>
            </a:r>
            <a:endParaRPr lang="en-IN" sz="1800" b="1" dirty="0">
              <a:cs typeface="Calibri"/>
            </a:endParaRPr>
          </a:p>
          <a:p>
            <a:pPr algn="l"/>
            <a:r>
              <a:rPr lang="en-IN" sz="1800" b="1" dirty="0"/>
              <a:t>                              </a:t>
            </a:r>
            <a:r>
              <a:rPr lang="en-IN" sz="1800" b="1" dirty="0" err="1"/>
              <a:t>Jahnavi</a:t>
            </a:r>
            <a:r>
              <a:rPr lang="en-IN" sz="1800" b="1" dirty="0"/>
              <a:t> Bhaskara Gowri </a:t>
            </a:r>
            <a:endParaRPr lang="en-IN" sz="1800" b="1" dirty="0">
              <a:cs typeface="Calibri"/>
            </a:endParaRPr>
          </a:p>
          <a:p>
            <a:pPr algn="l"/>
            <a:r>
              <a:rPr lang="en-IN" sz="1800" b="1" dirty="0"/>
              <a:t>                              Justin Jose</a:t>
            </a:r>
            <a:endParaRPr lang="en-IN" sz="1800" b="1" dirty="0" err="1">
              <a:cs typeface="Calibri"/>
            </a:endParaRPr>
          </a:p>
          <a:p>
            <a:pPr algn="l"/>
            <a:r>
              <a:rPr lang="en-IN" sz="1800" b="1" dirty="0"/>
              <a:t>                              Rana M. Faheem</a:t>
            </a:r>
            <a:endParaRPr lang="en-IN" sz="1800" b="1" dirty="0">
              <a:cs typeface="Calibri"/>
            </a:endParaRPr>
          </a:p>
          <a:p>
            <a:pPr algn="l"/>
            <a:r>
              <a:rPr lang="en-IN" sz="1800" b="1" dirty="0"/>
              <a:t>                              Shakil M. Tariq</a:t>
            </a:r>
            <a:endParaRPr lang="en-IN" sz="1800" b="1" dirty="0" err="1">
              <a:cs typeface="Calibri"/>
            </a:endParaRPr>
          </a:p>
        </p:txBody>
      </p:sp>
      <p:sp>
        <p:nvSpPr>
          <p:cNvPr id="8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72AD277E-3F7B-4C92-BA5F-F5BC7C30F8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20" r="12331" b="-3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0E7C6-8716-4C8B-8CEB-2CE7FBC54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BE59BF19-AFA2-46A3-A4D0-0C4D57021AE2}" type="slidenum">
              <a:rPr lang="en-IN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</a:t>
            </a:fld>
            <a:endParaRPr lang="en-IN" sz="150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116C5-1D4E-4CEC-A3E1-44B895E1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6626" y="6199631"/>
            <a:ext cx="4256653" cy="36576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IN" sz="1100">
                <a:solidFill>
                  <a:schemeClr val="tx1">
                    <a:alpha val="80000"/>
                  </a:schemeClr>
                </a:solidFill>
              </a:rPr>
              <a:t>Raspberry Pi Project | Technische Universitat Ilmenau</a:t>
            </a:r>
          </a:p>
        </p:txBody>
      </p:sp>
    </p:spTree>
    <p:extLst>
      <p:ext uri="{BB962C8B-B14F-4D97-AF65-F5344CB8AC3E}">
        <p14:creationId xmlns:p14="http://schemas.microsoft.com/office/powerpoint/2010/main" val="673953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3A826B85-D58A-48FB-ABB8-881A5F8CC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9895C-F33D-4C51-9FFD-ECE4084FE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Product</a:t>
            </a:r>
          </a:p>
        </p:txBody>
      </p:sp>
      <p:sp>
        <p:nvSpPr>
          <p:cNvPr id="139" name="Rounded Rectangle 5">
            <a:extLst>
              <a:ext uri="{FF2B5EF4-FFF2-40B4-BE49-F238E27FC236}">
                <a16:creationId xmlns:a16="http://schemas.microsoft.com/office/drawing/2014/main" id="{20B579A7-44A3-4863-B4F6-E1E3D667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CB7C132-027B-4043-899E-1209674EC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5" t="1534" r="28877" b="4053"/>
          <a:stretch/>
        </p:blipFill>
        <p:spPr bwMode="auto">
          <a:xfrm rot="16200000">
            <a:off x="4307150" y="-1578138"/>
            <a:ext cx="3577701" cy="94505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54C4B-E21D-4FFB-85B9-2DBA78C6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Raspberry Pi Project | Technische Universitat Ilmenau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A75AE-EBB8-441A-93F7-AB5596CE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59BF19-AFA2-46A3-A4D0-0C4D57021AE2}" type="slidenum">
              <a:rPr lang="en-US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0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12BBF-D29A-47E1-A416-654F31D1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2600" dirty="0">
                <a:solidFill>
                  <a:srgbClr val="FFFFFF"/>
                </a:solidFill>
                <a:cs typeface="Calibri Light"/>
              </a:rPr>
              <a:t>CHALLENGES AND TROUBLESHOOTING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122E-C93B-4BD5-856D-41B16C0CB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Implementation of push buttons to control functions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   Debouncing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Controlling the device without external factors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Selection of input power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Configuring mic functions 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500A7-A3BC-45EC-9C2A-60DC923C4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Adapting GPIO buttons and altering the program flow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Service starts immediately</a:t>
            </a: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Calculation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Disabling internal sound card array</a:t>
            </a: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13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2BFDE-E6E1-464D-9AC0-67515702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cs typeface="Calibri Light"/>
              </a:rPr>
              <a:t>    LIMITATIONS</a:t>
            </a:r>
            <a:endParaRPr lang="en-US" sz="36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5844DC-52BB-440D-9D8D-BCD20B1B8A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15053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37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374C35-9811-4815-8CD5-3EFC6F7501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A5A338-C437-47D8-B02E-74F7FE8AC4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93B930-3585-419D-887B-928C71F6AC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002797-A595-4884-842E-FC4624DCA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7FC7B6-C325-4C1D-B495-4CCF40B9EF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E99E37-19F7-4029-8049-D750793CA2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42F687C-EC84-455C-B45A-F92E5DCAC4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7FE863-35FC-4F37-8542-169C1E74E2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8A9AC1-5172-4AD5-9933-D8E6C6D111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DF35670-2156-486F-B1CA-77B4F79F53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C8691A-3CB0-48AC-B32B-0806393C5D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FA0257-2881-4EDA-98D1-B576F0894F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02DE9AD-674F-4964-8C6C-5FACE9881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CA0144-57A1-4289-BF5C-B83D1B3DA4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FEAB2-AA7C-4D1D-9C11-BB3BC9B1D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76" y="1022442"/>
            <a:ext cx="3718870" cy="4795408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FFFF"/>
                </a:solidFill>
              </a:rPr>
              <a:t>APPLICATION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220A8-9109-4C04-9529-7CF35ED3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Raspberry Pi Project | Technische Universitat Ilmenau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9CC98-3CF1-4CD1-9280-810548E3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59BF19-AFA2-46A3-A4D0-0C4D57021AE2}" type="slidenum">
              <a:rPr lang="en-IN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6408876-AB67-49DE-9577-B6B0ADE2FA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35255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723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A1867F8-B20A-4917-A092-AB44CFE316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C232463-A545-428A-BE06-BEB1BAD671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293B256-4BE7-4755-A085-1E0FF7030A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7E09AC7-DF3B-47A5-9784-DDD8093740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AB7D01D-6F61-45B6-8219-0DCBC60BAA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9066DFE-7A9C-4228-BB3C-B35854461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AB91897-05ED-44B8-A58D-33E1B050C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3AE577C-EA5B-4ACC-B49E-AA1CCFC7C5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FBA5C73-6069-4115-A219-894E6001AD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06A1C34-C01C-46EF-9D7B-2CD6CC27C9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F73C9ED-BC69-4261-93F4-581DE5FBDB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1E4ABE0-E784-44F7-9DD5-90401088C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13C273F-6052-4E6E-8FC2-E2C5E94128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C66BA08-8D67-4FA5-B482-B0BB492702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FEAB2-AA7C-4D1D-9C11-BB3BC9B1D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3400" y="410371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COST ANALYSIS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220A8-9109-4C04-9529-7CF35ED3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Raspberry Pi Project | Technische Universitat Ilmenau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9CC98-3CF1-4CD1-9280-810548E3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E59BF19-AFA2-46A3-A4D0-0C4D57021AE2}" type="slidenum">
              <a:rPr lang="en-US" smtClean="0"/>
              <a:pPr defTabSz="914400">
                <a:spcAft>
                  <a:spcPts val="600"/>
                </a:spcAft>
              </a:pPr>
              <a:t>14</a:t>
            </a:fld>
            <a:endParaRPr lang="en-US"/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1A919DFD-D8B4-46B4-A932-72E9CE3D04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306444"/>
              </p:ext>
            </p:extLst>
          </p:nvPr>
        </p:nvGraphicFramePr>
        <p:xfrm>
          <a:off x="1065350" y="1825626"/>
          <a:ext cx="10051775" cy="43513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05515">
                  <a:extLst>
                    <a:ext uri="{9D8B030D-6E8A-4147-A177-3AD203B41FA5}">
                      <a16:colId xmlns:a16="http://schemas.microsoft.com/office/drawing/2014/main" val="2270439062"/>
                    </a:ext>
                  </a:extLst>
                </a:gridCol>
                <a:gridCol w="3446260">
                  <a:extLst>
                    <a:ext uri="{9D8B030D-6E8A-4147-A177-3AD203B41FA5}">
                      <a16:colId xmlns:a16="http://schemas.microsoft.com/office/drawing/2014/main" val="1988847665"/>
                    </a:ext>
                  </a:extLst>
                </a:gridCol>
              </a:tblGrid>
              <a:tr h="62162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COMPONENT</a:t>
                      </a:r>
                    </a:p>
                  </a:txBody>
                  <a:tcPr marL="141277" marR="141277" marT="70639" marB="706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PRICE(EUR)</a:t>
                      </a:r>
                    </a:p>
                  </a:txBody>
                  <a:tcPr marL="141277" marR="141277" marT="70639" marB="70639"/>
                </a:tc>
                <a:extLst>
                  <a:ext uri="{0D108BD9-81ED-4DB2-BD59-A6C34878D82A}">
                    <a16:rowId xmlns:a16="http://schemas.microsoft.com/office/drawing/2014/main" val="1771813867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LED Strip</a:t>
                      </a:r>
                    </a:p>
                  </a:txBody>
                  <a:tcPr marL="141277" marR="141277" marT="70639" marB="706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22.47</a:t>
                      </a:r>
                    </a:p>
                  </a:txBody>
                  <a:tcPr marL="141277" marR="141277" marT="70639" marB="70639"/>
                </a:tc>
                <a:extLst>
                  <a:ext uri="{0D108BD9-81ED-4DB2-BD59-A6C34878D82A}">
                    <a16:rowId xmlns:a16="http://schemas.microsoft.com/office/drawing/2014/main" val="988439980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Strip case</a:t>
                      </a:r>
                    </a:p>
                  </a:txBody>
                  <a:tcPr marL="141277" marR="141277" marT="70639" marB="706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11</a:t>
                      </a:r>
                    </a:p>
                  </a:txBody>
                  <a:tcPr marL="141277" marR="141277" marT="70639" marB="70639"/>
                </a:tc>
                <a:extLst>
                  <a:ext uri="{0D108BD9-81ED-4DB2-BD59-A6C34878D82A}">
                    <a16:rowId xmlns:a16="http://schemas.microsoft.com/office/drawing/2014/main" val="2573328609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Raspberry Pi 3B+</a:t>
                      </a:r>
                    </a:p>
                  </a:txBody>
                  <a:tcPr marL="141277" marR="141277" marT="70639" marB="706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40</a:t>
                      </a:r>
                    </a:p>
                  </a:txBody>
                  <a:tcPr marL="141277" marR="141277" marT="70639" marB="70639"/>
                </a:tc>
                <a:extLst>
                  <a:ext uri="{0D108BD9-81ED-4DB2-BD59-A6C34878D82A}">
                    <a16:rowId xmlns:a16="http://schemas.microsoft.com/office/drawing/2014/main" val="2864869577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USB Mic</a:t>
                      </a:r>
                    </a:p>
                  </a:txBody>
                  <a:tcPr marL="141277" marR="141277" marT="70639" marB="706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6.4</a:t>
                      </a:r>
                    </a:p>
                  </a:txBody>
                  <a:tcPr marL="141277" marR="141277" marT="70639" marB="70639"/>
                </a:tc>
                <a:extLst>
                  <a:ext uri="{0D108BD9-81ED-4DB2-BD59-A6C34878D82A}">
                    <a16:rowId xmlns:a16="http://schemas.microsoft.com/office/drawing/2014/main" val="193491663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/>
                        <a:t>Breadboard + connectors</a:t>
                      </a:r>
                    </a:p>
                  </a:txBody>
                  <a:tcPr marL="141277" marR="141277" marT="70639" marB="70639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/>
                        <a:t>7</a:t>
                      </a:r>
                    </a:p>
                  </a:txBody>
                  <a:tcPr marL="141277" marR="141277" marT="70639" marB="70639"/>
                </a:tc>
                <a:extLst>
                  <a:ext uri="{0D108BD9-81ED-4DB2-BD59-A6C34878D82A}">
                    <a16:rowId xmlns:a16="http://schemas.microsoft.com/office/drawing/2014/main" val="775451744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/>
                        <a:t>Total</a:t>
                      </a:r>
                    </a:p>
                  </a:txBody>
                  <a:tcPr marL="141277" marR="141277" marT="70639" marB="70639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/>
                        <a:t>86.87</a:t>
                      </a:r>
                    </a:p>
                  </a:txBody>
                  <a:tcPr marL="141277" marR="141277" marT="70639" marB="70639"/>
                </a:tc>
                <a:extLst>
                  <a:ext uri="{0D108BD9-81ED-4DB2-BD59-A6C34878D82A}">
                    <a16:rowId xmlns:a16="http://schemas.microsoft.com/office/drawing/2014/main" val="2331479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730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340B3-AF2A-450E-AB15-71C86210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327EE-4970-4423-AEA7-DECB2F56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Raspberry Pi Project | Technische Universitat Ilmenau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9D89C-B648-4E67-B92D-842392E5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BE59BF19-AFA2-46A3-A4D0-0C4D57021AE2}" type="slidenum">
              <a:rPr lang="en-US">
                <a:solidFill>
                  <a:prstClr val="black">
                    <a:tint val="75000"/>
                  </a:prstClr>
                </a:solidFill>
              </a:rPr>
              <a:pPr defTabSz="914400">
                <a:spcAft>
                  <a:spcPts val="600"/>
                </a:spcAft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9" name="TextBox 2">
            <a:extLst>
              <a:ext uri="{FF2B5EF4-FFF2-40B4-BE49-F238E27FC236}">
                <a16:creationId xmlns:a16="http://schemas.microsoft.com/office/drawing/2014/main" id="{59566D21-C22E-448E-A2FA-6C135C6E39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471557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15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5B63AD5-EE74-4FEC-A528-6A46A8A73E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F97121A-1CAC-40C3-B9EF-3C837FE5D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7B4A658-D1F2-49A7-B8BB-B2D53BF2A5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B26C0A4-E3C9-466A-94E5-B3B5CE3916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7A4E127-6F75-4DA4-93F6-A860ECBDB3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11B3242-5615-4989-935C-278EC434D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CB61-D5A9-4AC8-9D65-74AD1829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77BB9-8156-420A-94FD-D4C956B47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www.raspberrypi.org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  <a:hlinkClick r:id="rId3"/>
              </a:rPr>
              <a:t>www.python.org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  <a:hlinkClick r:id="rId4"/>
              </a:rPr>
              <a:t>https://github.com/adafruit/Adafruit_NeoPixel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5"/>
              </a:rPr>
              <a:t>https://github.com/scottlawsonbc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Bradbury, A., &amp; Everard, B. (2014). </a:t>
            </a:r>
            <a:r>
              <a:rPr lang="en-US" i="1" dirty="0">
                <a:ea typeface="+mn-lt"/>
                <a:cs typeface="+mn-lt"/>
              </a:rPr>
              <a:t>Learning Python with Raspberry Pi</a:t>
            </a:r>
            <a:r>
              <a:rPr lang="en-US" dirty="0">
                <a:ea typeface="+mn-lt"/>
                <a:cs typeface="+mn-lt"/>
              </a:rPr>
              <a:t>. John Wiley &amp; Sons.</a:t>
            </a:r>
          </a:p>
          <a:p>
            <a:r>
              <a:rPr lang="en-US" dirty="0">
                <a:ea typeface="+mn-lt"/>
                <a:cs typeface="+mn-lt"/>
              </a:rPr>
              <a:t>Kim, J., Sun, J., </a:t>
            </a:r>
            <a:r>
              <a:rPr lang="en-US" dirty="0" err="1">
                <a:ea typeface="+mn-lt"/>
                <a:cs typeface="+mn-lt"/>
              </a:rPr>
              <a:t>Karashchuk</a:t>
            </a:r>
            <a:r>
              <a:rPr lang="en-US" dirty="0">
                <a:ea typeface="+mn-lt"/>
                <a:cs typeface="+mn-lt"/>
              </a:rPr>
              <a:t>, P., &amp; </a:t>
            </a:r>
            <a:r>
              <a:rPr lang="en-US" dirty="0" err="1">
                <a:ea typeface="+mn-lt"/>
                <a:cs typeface="+mn-lt"/>
              </a:rPr>
              <a:t>Jin</a:t>
            </a:r>
            <a:r>
              <a:rPr lang="en-US" dirty="0">
                <a:ea typeface="+mn-lt"/>
                <a:cs typeface="+mn-lt"/>
              </a:rPr>
              <a:t>, B. Real-time LED Music Visualizer.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Jain, S., Vaibhav, A., &amp; Goyal, L. (2014, February). Raspberry Pi based interactive home automation system through E-mail. In </a:t>
            </a:r>
            <a:r>
              <a:rPr lang="en-US" i="1" dirty="0">
                <a:ea typeface="+mn-lt"/>
                <a:cs typeface="+mn-lt"/>
              </a:rPr>
              <a:t>2014 International Conference on Reliability Optimization and Information Technology (ICROIT)</a:t>
            </a:r>
            <a:r>
              <a:rPr lang="en-US" dirty="0">
                <a:ea typeface="+mn-lt"/>
                <a:cs typeface="+mn-lt"/>
              </a:rPr>
              <a:t> (pp. 277-280). IEEE.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5309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EFCC5-5A00-40F3-802D-DEAE6428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cs typeface="Calibri Light"/>
              </a:rPr>
              <a:t>THANK YOU!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71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B2A89-4DA6-4E04-A6C7-3F9C08B7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E61CA-DFD6-4AAA-9B2F-8AD71FC3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Raspberry Pi Project | Technische Universitat Ilmenau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63598-F8CC-4E1A-AAF2-5C514239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59BF19-AFA2-46A3-A4D0-0C4D57021AE2}" type="slidenum">
              <a:rPr lang="en-IN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4E5AE1F-57BC-4C8B-BF04-E2536E4AF7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24669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637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7FB016F-9749-4BB0-8C37-70980A38AD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E3AE5C3-072F-45FA-BD64-5BE9DD4EAE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E8D183-4416-4D85-93E5-DC0EABDE5E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FC0D613-05F6-4247-A95B-C06F6F7621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D9DD32F-8BF3-48C6-99CB-24F77CA30D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B624885-4B8E-49BE-8291-364DE46ED0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DD5DC8-50DB-426E-AA3C-3EDAF1CFFF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98DDED8-A937-4A89-A6E0-D617191741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376C9-7CE2-4B39-B697-C9268C77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cs typeface="Calibri Light"/>
              </a:rPr>
              <a:t>AGENDA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6A58AA-F9CA-44F9-806B-384C61A7F2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457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518AAB4-8CCB-40C4-A151-05D6EE9E7D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ED455E6-377F-4C2B-9FAD-D666D9D62C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0FE55AE-573C-4A65-81CD-BE0B3351FF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A517F66-6A6D-4804-9A7E-61B94800EF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D21CFAD-25BE-46F0-8795-811DB48206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0FC157-E37B-4D4E-9A17-B8A4A8FF56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F4E2FF-F537-4B18-B993-20B71A2B8A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885190-8B19-4456-BE25-8DCC8AB340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CEFEFD-20BD-431B-B0EF-FE823BF7A4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7C8C9E8-6E3B-40BE-B3F8-BEDFD3D113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B2FDB6E-72A9-4FC1-897F-A6316242A5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5E4C8C-B283-42EC-BBD2-9DB49FD976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2D9341-548A-40C3-AA6B-34BBA44A6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136783-5046-4953-BDBE-F923911CF5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E25B7A2-D6AD-464D-BF9B-D4116F109E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7D39E5-E208-4F5C-B585-462CB68C48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04AC5E-32F6-440C-A3C0-F2B803762C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8BD44B-C803-40BB-83E6-064D42AC67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A3F3AE2-2FCA-48E3-9552-BA66746D5A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A39E6E-F746-4B1B-8C6C-721AA945E3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A1D153-D079-477E-A46D-0B3E0364E5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29547A-BB1E-4FAF-AF7F-44018F6188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1CE5E8-704B-4A9E-A53C-729D4D8DE1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9B063-2AA3-41D8-8499-B335704E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FFFF"/>
                </a:solidFill>
              </a:rPr>
              <a:t>IDEA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C7A56-196B-4CAB-A5A9-D0C15DEF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Raspberry Pi Project | Technische Universitat Ilmenau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06218-C7C0-48B3-AFC3-F6985E2F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59BF19-AFA2-46A3-A4D0-0C4D57021AE2}" type="slidenum">
              <a:rPr lang="en-IN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D895E4F-6343-4521-9F00-42E4897DF7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4086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428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08AC7C1-98F1-4F94-9615-F1A0CC19D4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7B88860-8102-4282-9EA0-BF7A327A71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11B3D57-7F39-483D-8F56-CF94A3615D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B6CC595-DC9E-4014-870A-B6FBD8EDF6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B2FEEF8-F554-4814-9ECD-F850DA1D95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D9919F5-FE67-44B9-91A5-2975766B54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9538908-0789-42E0-920C-059BCECBED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F662D3B-A43D-4513-A4FF-B58369BFC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D6F584F-9335-45D8-B7B5-B813E31468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A12569E-0D8D-46A9-A5AC-9DDE355A2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141FEC2-AEDB-44AC-BA8A-0A0B0E538F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0AD7F-4EE0-4EBE-B653-E88AE68F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FFFF"/>
                </a:solidFill>
              </a:rPr>
              <a:t>GOALS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A3E75-272A-4DCC-B46C-3A45F700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Raspberry Pi Project | Technische Universitat Ilmenau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E14AC-DE1E-4A0F-8FE3-5F0E7978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59BF19-AFA2-46A3-A4D0-0C4D57021AE2}" type="slidenum">
              <a:rPr lang="en-IN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48E3541-71F1-4308-A5F3-7F517141A7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65324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585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2754E3-3227-41D2-8E01-0324FFFC51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FF55610-73EB-454B-8269-17AEEE743C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9BECF80-6B00-4775-B7D9-92F7A9A53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345C429-D073-493A-AF19-2A2A6C18A5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A43AD4B-FED1-4F57-A228-E1E16C469C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F32F5CF-991F-42E6-B7F5-2451F57577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CDDEE6F-54A3-4985-94AB-5CC01AD530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9895C-F33D-4C51-9FFD-ECE4084FE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FFFF"/>
                </a:solidFill>
              </a:rPr>
              <a:t>     </a:t>
            </a:r>
            <a:r>
              <a:rPr lang="en-IN" sz="3600" dirty="0">
                <a:solidFill>
                  <a:srgbClr val="FFFFFF"/>
                </a:solidFill>
              </a:rPr>
              <a:t>FEATURES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54C4B-E21D-4FFB-85B9-2DBA78C6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Raspberry Pi Project | Technische Universitat Ilmenau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A75AE-EBB8-441A-93F7-AB5596CE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59BF19-AFA2-46A3-A4D0-0C4D57021AE2}" type="slidenum">
              <a:rPr lang="en-IN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B0307C4-F934-4E3C-8C41-EE3A5BB14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33949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328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A4A1EF-C2EA-450D-8A33-598518E399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31E3FA2-C378-4F2D-BE5E-1D27276DCC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F3168A3-098B-4E1E-9FB0-991F65E926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EE67CEC-6071-4EE7-B7B5-CDCD3D77C2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2F581A-5D55-4430-8CE0-2A1A4C74ED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B5C4E9C-CA4D-41FF-BE6C-703AA780E3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53B9C37-5312-4410-9804-29C6FEE646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EE355DE-9854-4FBA-9B17-1EC96298FB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9895C-F33D-4C51-9FFD-ECE4084FE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134735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  <a:cs typeface="Calibri Light"/>
              </a:rPr>
              <a:t>DEVICE 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54C4B-E21D-4FFB-85B9-2DBA78C6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Raspberry Pi Project | Technische Universitat Ilmenau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A75AE-EBB8-441A-93F7-AB5596CE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59BF19-AFA2-46A3-A4D0-0C4D57021AE2}" type="slidenum">
              <a:rPr lang="en-IN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011282D-6108-47B0-B3A7-BA9AC1240048}"/>
              </a:ext>
            </a:extLst>
          </p:cNvPr>
          <p:cNvSpPr/>
          <p:nvPr/>
        </p:nvSpPr>
        <p:spPr>
          <a:xfrm>
            <a:off x="921473" y="3028950"/>
            <a:ext cx="1021627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cs typeface="Calibri"/>
              </a:rPr>
              <a:t>Bootup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F4011CF-86E5-420F-8557-B4229516FD16}"/>
              </a:ext>
            </a:extLst>
          </p:cNvPr>
          <p:cNvSpPr/>
          <p:nvPr/>
        </p:nvSpPr>
        <p:spPr>
          <a:xfrm>
            <a:off x="2419350" y="3028950"/>
            <a:ext cx="914400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cs typeface="Calibri"/>
              </a:rPr>
              <a:t>GPIO Input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7BCCB58-12B7-4387-B98A-E00B4F259AB0}"/>
              </a:ext>
            </a:extLst>
          </p:cNvPr>
          <p:cNvSpPr/>
          <p:nvPr/>
        </p:nvSpPr>
        <p:spPr>
          <a:xfrm>
            <a:off x="4991099" y="3028950"/>
            <a:ext cx="914400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cs typeface="Calibri"/>
              </a:rPr>
              <a:t>Light Output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8EA83EC-3F12-4EBF-9A83-2977641B72AB}"/>
              </a:ext>
            </a:extLst>
          </p:cNvPr>
          <p:cNvSpPr/>
          <p:nvPr/>
        </p:nvSpPr>
        <p:spPr>
          <a:xfrm>
            <a:off x="3667124" y="3733800"/>
            <a:ext cx="990996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cs typeface="Calibri"/>
              </a:rPr>
              <a:t>Pin 21</a:t>
            </a:r>
          </a:p>
          <a:p>
            <a:pPr algn="ctr"/>
            <a:r>
              <a:rPr lang="en-US" sz="1300" dirty="0">
                <a:cs typeface="Calibri"/>
              </a:rPr>
              <a:t>Intensity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BE4CBE9-1A95-4801-AA4B-0D4EED5D78A4}"/>
              </a:ext>
            </a:extLst>
          </p:cNvPr>
          <p:cNvSpPr/>
          <p:nvPr/>
        </p:nvSpPr>
        <p:spPr>
          <a:xfrm>
            <a:off x="3667124" y="2314575"/>
            <a:ext cx="990996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cs typeface="Calibri"/>
              </a:rPr>
              <a:t>Pin 16</a:t>
            </a:r>
          </a:p>
          <a:p>
            <a:pPr algn="ctr"/>
            <a:r>
              <a:rPr lang="en-US" sz="1300" dirty="0">
                <a:cs typeface="Calibri"/>
              </a:rPr>
              <a:t>Frequency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E11CFC0-CE56-4141-AC20-11099AD3D83F}"/>
              </a:ext>
            </a:extLst>
          </p:cNvPr>
          <p:cNvSpPr/>
          <p:nvPr/>
        </p:nvSpPr>
        <p:spPr>
          <a:xfrm>
            <a:off x="6381750" y="3028949"/>
            <a:ext cx="914400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cs typeface="Calibri"/>
              </a:rPr>
              <a:t>GPIO Input</a:t>
            </a:r>
            <a:endParaRPr lang="en-US" sz="1300">
              <a:cs typeface="Calibri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A15A602-2D7D-4840-9681-B099ECF54FCE}"/>
              </a:ext>
            </a:extLst>
          </p:cNvPr>
          <p:cNvSpPr/>
          <p:nvPr/>
        </p:nvSpPr>
        <p:spPr>
          <a:xfrm>
            <a:off x="7772400" y="3028949"/>
            <a:ext cx="914400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cs typeface="Calibri"/>
              </a:rPr>
              <a:t>Change/Restart function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77B0A77-F951-4598-B75E-0D2B49C1044D}"/>
              </a:ext>
            </a:extLst>
          </p:cNvPr>
          <p:cNvSpPr/>
          <p:nvPr/>
        </p:nvSpPr>
        <p:spPr>
          <a:xfrm>
            <a:off x="9163050" y="2990849"/>
            <a:ext cx="914400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cs typeface="Calibri"/>
              </a:rPr>
              <a:t>GPIO Input:</a:t>
            </a:r>
          </a:p>
          <a:p>
            <a:pPr algn="ctr"/>
            <a:r>
              <a:rPr lang="en-US" sz="1300" dirty="0">
                <a:cs typeface="Calibri"/>
              </a:rPr>
              <a:t>Pin 20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CEA162-F7CD-487C-8C3E-FF135E9F8837}"/>
              </a:ext>
            </a:extLst>
          </p:cNvPr>
          <p:cNvSpPr/>
          <p:nvPr/>
        </p:nvSpPr>
        <p:spPr>
          <a:xfrm>
            <a:off x="10553699" y="2990849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cs typeface="Calibri"/>
              </a:rPr>
              <a:t>Stop</a:t>
            </a:r>
            <a:endParaRPr lang="en-US" sz="1300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71BF7B1E-D721-4C16-95E2-D0426D2440B2}"/>
              </a:ext>
            </a:extLst>
          </p:cNvPr>
          <p:cNvSpPr/>
          <p:nvPr/>
        </p:nvSpPr>
        <p:spPr>
          <a:xfrm>
            <a:off x="2053970" y="3358133"/>
            <a:ext cx="266700" cy="24765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E39BEC01-48F2-4DA1-AD2F-050FDB987A95}"/>
              </a:ext>
            </a:extLst>
          </p:cNvPr>
          <p:cNvSpPr/>
          <p:nvPr/>
        </p:nvSpPr>
        <p:spPr>
          <a:xfrm>
            <a:off x="6016370" y="3358133"/>
            <a:ext cx="266700" cy="24765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2804E17C-5D38-4EE3-8E53-828ABB01C529}"/>
              </a:ext>
            </a:extLst>
          </p:cNvPr>
          <p:cNvSpPr/>
          <p:nvPr/>
        </p:nvSpPr>
        <p:spPr>
          <a:xfrm>
            <a:off x="10188320" y="3310508"/>
            <a:ext cx="266700" cy="24765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2005211C-FB9A-4B35-A263-DE23DA256444}"/>
              </a:ext>
            </a:extLst>
          </p:cNvPr>
          <p:cNvSpPr/>
          <p:nvPr/>
        </p:nvSpPr>
        <p:spPr>
          <a:xfrm>
            <a:off x="8797670" y="3358133"/>
            <a:ext cx="266700" cy="24765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0D30C562-E369-418C-95CB-9F10EA39F9AF}"/>
              </a:ext>
            </a:extLst>
          </p:cNvPr>
          <p:cNvSpPr/>
          <p:nvPr/>
        </p:nvSpPr>
        <p:spPr>
          <a:xfrm>
            <a:off x="7407020" y="3358133"/>
            <a:ext cx="266700" cy="24765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Arrow: Left-Up 53">
            <a:extLst>
              <a:ext uri="{FF2B5EF4-FFF2-40B4-BE49-F238E27FC236}">
                <a16:creationId xmlns:a16="http://schemas.microsoft.com/office/drawing/2014/main" id="{953C738A-7F98-45F6-B7DD-8BC61B8B60C2}"/>
              </a:ext>
            </a:extLst>
          </p:cNvPr>
          <p:cNvSpPr/>
          <p:nvPr/>
        </p:nvSpPr>
        <p:spPr>
          <a:xfrm rot="7800000">
            <a:off x="3487229" y="3299326"/>
            <a:ext cx="352425" cy="361950"/>
          </a:xfrm>
          <a:prstGeom prst="leftUp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3B8F01C-D9F1-4ED7-AD50-5496A929D646}"/>
              </a:ext>
            </a:extLst>
          </p:cNvPr>
          <p:cNvSpPr/>
          <p:nvPr/>
        </p:nvSpPr>
        <p:spPr>
          <a:xfrm rot="-2520000">
            <a:off x="4711445" y="3748658"/>
            <a:ext cx="266700" cy="24765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2753FC13-DE50-4FA1-8160-461AB953DA79}"/>
              </a:ext>
            </a:extLst>
          </p:cNvPr>
          <p:cNvSpPr/>
          <p:nvPr/>
        </p:nvSpPr>
        <p:spPr>
          <a:xfrm rot="2520000">
            <a:off x="4711445" y="3005708"/>
            <a:ext cx="266700" cy="24765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6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44" grpId="0" animBg="1"/>
      <p:bldP spid="46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9895C-F33D-4C51-9FFD-ECE4084FE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4114800" cy="1347358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rgbClr val="FFFFFF"/>
                </a:solidFill>
                <a:cs typeface="Calibri Light"/>
              </a:rPr>
              <a:t>SOFTWARE IMPLEMENTATION</a:t>
            </a:r>
            <a:br>
              <a:rPr lang="en-IN" sz="3600" dirty="0">
                <a:solidFill>
                  <a:srgbClr val="FFFFFF"/>
                </a:solidFill>
                <a:cs typeface="Calibri Light"/>
              </a:rPr>
            </a:br>
            <a:r>
              <a:rPr lang="en-IN" sz="3600" dirty="0">
                <a:solidFill>
                  <a:srgbClr val="FFFFFF"/>
                </a:solidFill>
                <a:cs typeface="Calibri Light"/>
              </a:rPr>
              <a:t>&amp;</a:t>
            </a:r>
            <a:br>
              <a:rPr lang="en-IN" sz="3600" dirty="0">
                <a:solidFill>
                  <a:srgbClr val="FFFFFF"/>
                </a:solidFill>
                <a:cs typeface="Calibri Light"/>
              </a:rPr>
            </a:br>
            <a:r>
              <a:rPr lang="en-IN" sz="3600" dirty="0">
                <a:solidFill>
                  <a:srgbClr val="FFFFFF"/>
                </a:solidFill>
                <a:cs typeface="Calibri Light"/>
              </a:rPr>
              <a:t>MULTIPLE PROCESSING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54C4B-E21D-4FFB-85B9-2DBA78C6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Raspberry Pi Project | Technische Universitat Ilmenau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A75AE-EBB8-441A-93F7-AB5596CE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59BF19-AFA2-46A3-A4D0-0C4D57021AE2}" type="slidenum">
              <a:rPr lang="en-IN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B5B6D4-0B93-49B0-9DA5-B1C4B7C83935}"/>
              </a:ext>
            </a:extLst>
          </p:cNvPr>
          <p:cNvSpPr/>
          <p:nvPr/>
        </p:nvSpPr>
        <p:spPr>
          <a:xfrm>
            <a:off x="7657056" y="1640648"/>
            <a:ext cx="9144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cs typeface="Calibri"/>
              </a:rPr>
              <a:t>Start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C54D39-75B1-4013-A5A7-06EF729F60E2}"/>
              </a:ext>
            </a:extLst>
          </p:cNvPr>
          <p:cNvSpPr/>
          <p:nvPr/>
        </p:nvSpPr>
        <p:spPr>
          <a:xfrm>
            <a:off x="6427679" y="2997635"/>
            <a:ext cx="914400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cs typeface="Calibri"/>
              </a:rPr>
              <a:t>Wait for GPIO Input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CD46C0-C3A6-4472-AC33-75579A9F6998}"/>
              </a:ext>
            </a:extLst>
          </p:cNvPr>
          <p:cNvSpPr/>
          <p:nvPr/>
        </p:nvSpPr>
        <p:spPr>
          <a:xfrm>
            <a:off x="6427679" y="4365060"/>
            <a:ext cx="914400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cs typeface="Calibri"/>
              </a:rPr>
              <a:t>Update function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2D07B3-69BB-4084-94F8-1F6012FA013C}"/>
              </a:ext>
            </a:extLst>
          </p:cNvPr>
          <p:cNvSpPr/>
          <p:nvPr/>
        </p:nvSpPr>
        <p:spPr>
          <a:xfrm>
            <a:off x="9172967" y="4479881"/>
            <a:ext cx="914400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cs typeface="Calibri"/>
              </a:rPr>
              <a:t>Display Output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8586DB-E8DF-409C-AC98-882202119519}"/>
              </a:ext>
            </a:extLst>
          </p:cNvPr>
          <p:cNvSpPr/>
          <p:nvPr/>
        </p:nvSpPr>
        <p:spPr>
          <a:xfrm>
            <a:off x="10369202" y="3692830"/>
            <a:ext cx="914400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cs typeface="Calibri"/>
              </a:rPr>
              <a:t>Update Microphone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53DE13-5C9E-43BF-A8FA-9D2A332FC5F7}"/>
              </a:ext>
            </a:extLst>
          </p:cNvPr>
          <p:cNvSpPr/>
          <p:nvPr/>
        </p:nvSpPr>
        <p:spPr>
          <a:xfrm>
            <a:off x="9164616" y="2884900"/>
            <a:ext cx="914400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cs typeface="Calibri"/>
              </a:rPr>
              <a:t>LED Function</a:t>
            </a: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04004493-D443-486E-B9BF-DF2B84BFA59E}"/>
              </a:ext>
            </a:extLst>
          </p:cNvPr>
          <p:cNvSpPr/>
          <p:nvPr/>
        </p:nvSpPr>
        <p:spPr>
          <a:xfrm>
            <a:off x="7431692" y="3603799"/>
            <a:ext cx="730684" cy="1221287"/>
          </a:xfrm>
          <a:prstGeom prst="curved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BA4CC961-ED7B-4B03-9E40-D9A2315589C4}"/>
              </a:ext>
            </a:extLst>
          </p:cNvPr>
          <p:cNvSpPr/>
          <p:nvPr/>
        </p:nvSpPr>
        <p:spPr>
          <a:xfrm flipV="1">
            <a:off x="5539088" y="3464839"/>
            <a:ext cx="730684" cy="1367425"/>
          </a:xfrm>
          <a:prstGeom prst="curved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1" name="Arrow: Curved Right 40">
            <a:extLst>
              <a:ext uri="{FF2B5EF4-FFF2-40B4-BE49-F238E27FC236}">
                <a16:creationId xmlns:a16="http://schemas.microsoft.com/office/drawing/2014/main" id="{FC424C9C-1EE0-49E9-A66E-0FF09B07988C}"/>
              </a:ext>
            </a:extLst>
          </p:cNvPr>
          <p:cNvSpPr/>
          <p:nvPr/>
        </p:nvSpPr>
        <p:spPr>
          <a:xfrm flipV="1">
            <a:off x="8253060" y="3454401"/>
            <a:ext cx="730684" cy="1367425"/>
          </a:xfrm>
          <a:prstGeom prst="curved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EF1AF270-0B61-415E-BEB8-9F256903D8C2}"/>
              </a:ext>
            </a:extLst>
          </p:cNvPr>
          <p:cNvSpPr/>
          <p:nvPr/>
        </p:nvSpPr>
        <p:spPr>
          <a:xfrm flipV="1">
            <a:off x="10274772" y="3251782"/>
            <a:ext cx="594986" cy="354905"/>
          </a:xfrm>
          <a:prstGeom prst="bent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C2A23BDE-E867-4C6E-8D65-FEABD86B227B}"/>
              </a:ext>
            </a:extLst>
          </p:cNvPr>
          <p:cNvSpPr/>
          <p:nvPr/>
        </p:nvSpPr>
        <p:spPr>
          <a:xfrm rot="16140000" flipH="1">
            <a:off x="10402462" y="4614979"/>
            <a:ext cx="334028" cy="657615"/>
          </a:xfrm>
          <a:prstGeom prst="bent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Arrow: Bent-Up 42">
            <a:extLst>
              <a:ext uri="{FF2B5EF4-FFF2-40B4-BE49-F238E27FC236}">
                <a16:creationId xmlns:a16="http://schemas.microsoft.com/office/drawing/2014/main" id="{C63C1B82-71CD-40C8-A313-E97F60D4A2FE}"/>
              </a:ext>
            </a:extLst>
          </p:cNvPr>
          <p:cNvSpPr/>
          <p:nvPr/>
        </p:nvSpPr>
        <p:spPr>
          <a:xfrm flipH="1" flipV="1">
            <a:off x="6642225" y="1988741"/>
            <a:ext cx="835069" cy="782877"/>
          </a:xfrm>
          <a:prstGeom prst="bent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5" name="Arrow: Bent-Up 44">
            <a:extLst>
              <a:ext uri="{FF2B5EF4-FFF2-40B4-BE49-F238E27FC236}">
                <a16:creationId xmlns:a16="http://schemas.microsoft.com/office/drawing/2014/main" id="{6A453A46-5D9E-4F99-BB5C-62DEE72385E5}"/>
              </a:ext>
            </a:extLst>
          </p:cNvPr>
          <p:cNvSpPr/>
          <p:nvPr/>
        </p:nvSpPr>
        <p:spPr>
          <a:xfrm flipV="1">
            <a:off x="8761210" y="1988741"/>
            <a:ext cx="1012520" cy="782877"/>
          </a:xfrm>
          <a:prstGeom prst="bent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0078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41" grpId="0" animBg="1"/>
      <p:bldP spid="15" grpId="0" animBg="1"/>
      <p:bldP spid="16" grpId="0" animBg="1"/>
      <p:bldP spid="43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20FB-99BA-4B98-9B8C-5D6CBCA4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cs typeface="Calibri Light"/>
              </a:rPr>
              <a:t>FREQUENCY AND INTENSITY TESTING</a:t>
            </a:r>
            <a:endParaRPr lang="en-US" sz="3600" dirty="0"/>
          </a:p>
        </p:txBody>
      </p:sp>
      <p:pic>
        <p:nvPicPr>
          <p:cNvPr id="12" name="Picture 12" descr="A purple light in a dark room&#10;&#10;Description generated with high confidence">
            <a:extLst>
              <a:ext uri="{FF2B5EF4-FFF2-40B4-BE49-F238E27FC236}">
                <a16:creationId xmlns:a16="http://schemas.microsoft.com/office/drawing/2014/main" id="{5448E583-2E64-43BC-A4F1-639B7C3A7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121" y="1783872"/>
            <a:ext cx="2056687" cy="4121695"/>
          </a:xfrm>
        </p:spPr>
      </p:pic>
      <p:pic>
        <p:nvPicPr>
          <p:cNvPr id="14" name="Picture 14" descr="A picture containing light, dark, night, stop&#10;&#10;Description generated with very high confidence">
            <a:extLst>
              <a:ext uri="{FF2B5EF4-FFF2-40B4-BE49-F238E27FC236}">
                <a16:creationId xmlns:a16="http://schemas.microsoft.com/office/drawing/2014/main" id="{5E011656-BC10-4D10-B2BE-DD724BA72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324" y="1778696"/>
            <a:ext cx="1944886" cy="4114800"/>
          </a:xfrm>
          <a:prstGeom prst="rect">
            <a:avLst/>
          </a:prstGeom>
        </p:spPr>
      </p:pic>
      <p:pic>
        <p:nvPicPr>
          <p:cNvPr id="16" name="Picture 16" descr="A picture containing building, purple, dark, light&#10;&#10;Description generated with very high confidence">
            <a:extLst>
              <a:ext uri="{FF2B5EF4-FFF2-40B4-BE49-F238E27FC236}">
                <a16:creationId xmlns:a16="http://schemas.microsoft.com/office/drawing/2014/main" id="{4550D189-6078-45CF-BAC2-42FF4D73F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0653" y="1778696"/>
            <a:ext cx="1944886" cy="4114800"/>
          </a:xfrm>
          <a:prstGeom prst="rect">
            <a:avLst/>
          </a:prstGeom>
        </p:spPr>
      </p:pic>
      <p:pic>
        <p:nvPicPr>
          <p:cNvPr id="18" name="Picture 18" descr="A close up of a door&#10;&#10;Description generated with high confidence">
            <a:extLst>
              <a:ext uri="{FF2B5EF4-FFF2-40B4-BE49-F238E27FC236}">
                <a16:creationId xmlns:a16="http://schemas.microsoft.com/office/drawing/2014/main" id="{FB804A4A-5778-40D8-BC52-0771E60E8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790" y="1778696"/>
            <a:ext cx="1944886" cy="4114800"/>
          </a:xfrm>
          <a:prstGeom prst="rect">
            <a:avLst/>
          </a:prstGeom>
        </p:spPr>
      </p:pic>
      <p:pic>
        <p:nvPicPr>
          <p:cNvPr id="20" name="Picture 20" descr="A picture containing building, night, dark, light&#10;&#10;Description generated with very high confidence">
            <a:extLst>
              <a:ext uri="{FF2B5EF4-FFF2-40B4-BE49-F238E27FC236}">
                <a16:creationId xmlns:a16="http://schemas.microsoft.com/office/drawing/2014/main" id="{5923415E-2792-4321-85B9-24D43A58DC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3557" y="1778695"/>
            <a:ext cx="1944886" cy="4114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DF8C747-FBBE-45F6-A181-39818C3EBB93}"/>
              </a:ext>
            </a:extLst>
          </p:cNvPr>
          <p:cNvSpPr txBox="1"/>
          <p:nvPr/>
        </p:nvSpPr>
        <p:spPr>
          <a:xfrm>
            <a:off x="1408670" y="6063049"/>
            <a:ext cx="9102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1000Hz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1CCDF4-9AA1-44F8-935D-216D3BD2A474}"/>
              </a:ext>
            </a:extLst>
          </p:cNvPr>
          <p:cNvSpPr txBox="1"/>
          <p:nvPr/>
        </p:nvSpPr>
        <p:spPr>
          <a:xfrm>
            <a:off x="5651156" y="6063048"/>
            <a:ext cx="9102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5000Hz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A8F65A-F721-4F92-A32F-55D753795310}"/>
              </a:ext>
            </a:extLst>
          </p:cNvPr>
          <p:cNvSpPr txBox="1"/>
          <p:nvPr/>
        </p:nvSpPr>
        <p:spPr>
          <a:xfrm>
            <a:off x="7525265" y="6063049"/>
            <a:ext cx="1517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Low intensity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6DF867-82CA-4AAE-AFED-857CA2BC066A}"/>
              </a:ext>
            </a:extLst>
          </p:cNvPr>
          <p:cNvSpPr txBox="1"/>
          <p:nvPr/>
        </p:nvSpPr>
        <p:spPr>
          <a:xfrm>
            <a:off x="9553832" y="6063049"/>
            <a:ext cx="1517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High intensity 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F27EAF-77A3-4C58-BFF5-12AFF2B25B69}"/>
              </a:ext>
            </a:extLst>
          </p:cNvPr>
          <p:cNvSpPr txBox="1"/>
          <p:nvPr/>
        </p:nvSpPr>
        <p:spPr>
          <a:xfrm>
            <a:off x="3571101" y="6063048"/>
            <a:ext cx="9102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1700Hz </a:t>
            </a:r>
          </a:p>
        </p:txBody>
      </p:sp>
    </p:spTree>
    <p:extLst>
      <p:ext uri="{BB962C8B-B14F-4D97-AF65-F5344CB8AC3E}">
        <p14:creationId xmlns:p14="http://schemas.microsoft.com/office/powerpoint/2010/main" val="229791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/>
      <p:bldP spid="28" grpId="0"/>
      <p:bldP spid="29" grpId="0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605</Words>
  <Application>Microsoft Office PowerPoint</Application>
  <PresentationFormat>Widescreen</PresentationFormat>
  <Paragraphs>150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SMART LED STAGE LIGHTS</vt:lpstr>
      <vt:lpstr>MOTIVATION</vt:lpstr>
      <vt:lpstr>AGENDA</vt:lpstr>
      <vt:lpstr>IDEA</vt:lpstr>
      <vt:lpstr>GOALS</vt:lpstr>
      <vt:lpstr>     FEATURES</vt:lpstr>
      <vt:lpstr>DEVICE FLOW</vt:lpstr>
      <vt:lpstr>SOFTWARE IMPLEMENTATION &amp; MULTIPLE PROCESSING</vt:lpstr>
      <vt:lpstr>FREQUENCY AND INTENSITY TESTING</vt:lpstr>
      <vt:lpstr>Final Product</vt:lpstr>
      <vt:lpstr>CHALLENGES AND TROUBLESHOOTING</vt:lpstr>
      <vt:lpstr>    LIMITATIONS</vt:lpstr>
      <vt:lpstr>APPLICATION</vt:lpstr>
      <vt:lpstr>COST ANALYSIS</vt:lpstr>
      <vt:lpstr>SUMMARY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LED STAGE LIGHTS</dc:title>
  <dc:creator>M.Shakeel Tariq</dc:creator>
  <cp:lastModifiedBy>M.Shakeel Tariq</cp:lastModifiedBy>
  <cp:revision>22</cp:revision>
  <dcterms:created xsi:type="dcterms:W3CDTF">2020-02-03T17:07:04Z</dcterms:created>
  <dcterms:modified xsi:type="dcterms:W3CDTF">2020-02-03T23:39:39Z</dcterms:modified>
</cp:coreProperties>
</file>