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5">
  <p:sldMasterIdLst>
    <p:sldMasterId id="2147483988" r:id="rId1"/>
  </p:sldMasterIdLst>
  <p:notesMasterIdLst>
    <p:notesMasterId r:id="rId15"/>
  </p:notesMasterIdLst>
  <p:handoutMasterIdLst>
    <p:handoutMasterId r:id="rId16"/>
  </p:handoutMasterIdLst>
  <p:sldIdLst>
    <p:sldId id="257" r:id="rId2"/>
    <p:sldId id="354" r:id="rId3"/>
    <p:sldId id="443" r:id="rId4"/>
    <p:sldId id="434" r:id="rId5"/>
    <p:sldId id="502" r:id="rId6"/>
    <p:sldId id="503" r:id="rId7"/>
    <p:sldId id="504" r:id="rId8"/>
    <p:sldId id="468" r:id="rId9"/>
    <p:sldId id="506" r:id="rId10"/>
    <p:sldId id="505" r:id="rId11"/>
    <p:sldId id="470" r:id="rId12"/>
    <p:sldId id="473" r:id="rId13"/>
    <p:sldId id="485" r:id="rId14"/>
  </p:sldIdLst>
  <p:sldSz cx="9144000" cy="6858000" type="screen4x3"/>
  <p:notesSz cx="7099300" cy="10234613"/>
  <p:embeddedFontLst>
    <p:embeddedFont>
      <p:font typeface="Calibri" panose="020F0502020204030204" pitchFamily="34" charset="0"/>
      <p:regular r:id="rId17"/>
      <p:bold r:id="rId18"/>
      <p:italic r:id="rId19"/>
      <p:boldItalic r:id="rId20"/>
    </p:embeddedFont>
  </p:embeddedFontLst>
  <p:custDataLst>
    <p:tags r:id="rId21"/>
  </p:custDataLst>
  <p:defaultTextStyle>
    <a:defPPr>
      <a:defRPr lang="de-DE"/>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singh"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259" autoAdjust="0"/>
  </p:normalViewPr>
  <p:slideViewPr>
    <p:cSldViewPr>
      <p:cViewPr varScale="1">
        <p:scale>
          <a:sx n="86" d="100"/>
          <a:sy n="86" d="100"/>
        </p:scale>
        <p:origin x="1382" y="67"/>
      </p:cViewPr>
      <p:guideLst>
        <p:guide orient="horz" pos="2160"/>
        <p:guide pos="2880"/>
      </p:guideLst>
    </p:cSldViewPr>
  </p:slideViewPr>
  <p:outlineViewPr>
    <p:cViewPr>
      <p:scale>
        <a:sx n="33" d="100"/>
        <a:sy n="33" d="100"/>
      </p:scale>
      <p:origin x="0" y="-1872"/>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526" y="-7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40" tIns="49520" rIns="99040" bIns="49520" rtlCol="0"/>
          <a:lstStyle>
            <a:lvl1pPr algn="l">
              <a:defRPr sz="1300"/>
            </a:lvl1pPr>
          </a:lstStyle>
          <a:p>
            <a:endParaRPr lang="en-IN"/>
          </a:p>
        </p:txBody>
      </p:sp>
      <p:sp>
        <p:nvSpPr>
          <p:cNvPr id="3" name="Date Placeholder 2"/>
          <p:cNvSpPr>
            <a:spLocks noGrp="1"/>
          </p:cNvSpPr>
          <p:nvPr>
            <p:ph type="dt" sz="quarter" idx="1"/>
          </p:nvPr>
        </p:nvSpPr>
        <p:spPr>
          <a:xfrm>
            <a:off x="4021295" y="0"/>
            <a:ext cx="3076363" cy="511731"/>
          </a:xfrm>
          <a:prstGeom prst="rect">
            <a:avLst/>
          </a:prstGeom>
        </p:spPr>
        <p:txBody>
          <a:bodyPr vert="horz" lIns="99040" tIns="49520" rIns="99040" bIns="49520" rtlCol="0"/>
          <a:lstStyle>
            <a:lvl1pPr algn="r">
              <a:defRPr sz="1300"/>
            </a:lvl1pPr>
          </a:lstStyle>
          <a:p>
            <a:fld id="{288E3703-DD78-4B82-BCBE-470A3FA52C06}" type="datetimeFigureOut">
              <a:rPr lang="en-IN" smtClean="0"/>
              <a:pPr/>
              <a:t>30-04-2022</a:t>
            </a:fld>
            <a:endParaRPr lang="en-IN"/>
          </a:p>
        </p:txBody>
      </p:sp>
      <p:sp>
        <p:nvSpPr>
          <p:cNvPr id="4" name="Footer Placeholder 3"/>
          <p:cNvSpPr>
            <a:spLocks noGrp="1"/>
          </p:cNvSpPr>
          <p:nvPr>
            <p:ph type="ftr" sz="quarter" idx="2"/>
          </p:nvPr>
        </p:nvSpPr>
        <p:spPr>
          <a:xfrm>
            <a:off x="1" y="9721107"/>
            <a:ext cx="3076363" cy="511731"/>
          </a:xfrm>
          <a:prstGeom prst="rect">
            <a:avLst/>
          </a:prstGeom>
        </p:spPr>
        <p:txBody>
          <a:bodyPr vert="horz" lIns="99040" tIns="49520" rIns="99040" bIns="49520" rtlCol="0" anchor="b"/>
          <a:lstStyle>
            <a:lvl1pPr algn="l">
              <a:defRPr sz="1300"/>
            </a:lvl1pPr>
          </a:lstStyle>
          <a:p>
            <a:endParaRPr lang="en-IN"/>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9040" tIns="49520" rIns="99040" bIns="49520" rtlCol="0" anchor="b"/>
          <a:lstStyle>
            <a:lvl1pPr algn="r">
              <a:defRPr sz="1300"/>
            </a:lvl1pPr>
          </a:lstStyle>
          <a:p>
            <a:fld id="{42EC9FC3-519B-439B-9C4C-D2C112E9FF40}" type="slidenum">
              <a:rPr lang="en-IN" smtClean="0"/>
              <a:pPr/>
              <a:t>‹#›</a:t>
            </a:fld>
            <a:endParaRPr lang="en-IN"/>
          </a:p>
        </p:txBody>
      </p:sp>
    </p:spTree>
    <p:extLst>
      <p:ext uri="{BB962C8B-B14F-4D97-AF65-F5344CB8AC3E}">
        <p14:creationId xmlns:p14="http://schemas.microsoft.com/office/powerpoint/2010/main" val="1273455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a:defRPr sz="1300">
                <a:latin typeface="Arial" charset="0"/>
              </a:defRPr>
            </a:lvl1pPr>
          </a:lstStyle>
          <a:p>
            <a:pPr>
              <a:defRPr/>
            </a:pPr>
            <a:endParaRPr lang="de-DE"/>
          </a:p>
        </p:txBody>
      </p:sp>
      <p:sp>
        <p:nvSpPr>
          <p:cNvPr id="4099" name="Rectangle 3"/>
          <p:cNvSpPr>
            <a:spLocks noGrp="1" noChangeArrowheads="1"/>
          </p:cNvSpPr>
          <p:nvPr>
            <p:ph type="dt" idx="1"/>
          </p:nvPr>
        </p:nvSpPr>
        <p:spPr bwMode="auto">
          <a:xfrm>
            <a:off x="4021295"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algn="r">
              <a:defRPr sz="1300">
                <a:latin typeface="Arial" charset="0"/>
              </a:defRPr>
            </a:lvl1pPr>
          </a:lstStyle>
          <a:p>
            <a:pPr>
              <a:defRPr/>
            </a:pPr>
            <a:endParaRPr lang="de-DE"/>
          </a:p>
        </p:txBody>
      </p:sp>
      <p:sp>
        <p:nvSpPr>
          <p:cNvPr id="36868" name="Rectangle 4"/>
          <p:cNvSpPr>
            <a:spLocks noGrp="1" noRot="1" noChangeAspect="1" noChangeArrowheads="1" noTextEdit="1"/>
          </p:cNvSpPr>
          <p:nvPr>
            <p:ph type="sldImg" idx="2"/>
          </p:nvPr>
        </p:nvSpPr>
        <p:spPr bwMode="auto">
          <a:xfrm>
            <a:off x="992188" y="769938"/>
            <a:ext cx="5114925"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9930" y="4861442"/>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4102" name="Rectangle 6"/>
          <p:cNvSpPr>
            <a:spLocks noGrp="1" noChangeArrowheads="1"/>
          </p:cNvSpPr>
          <p:nvPr>
            <p:ph type="ftr" sz="quarter" idx="4"/>
          </p:nvPr>
        </p:nvSpPr>
        <p:spPr bwMode="auto">
          <a:xfrm>
            <a:off x="1" y="9721107"/>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a:defRPr sz="1300">
                <a:latin typeface="Arial" charset="0"/>
              </a:defRPr>
            </a:lvl1pPr>
          </a:lstStyle>
          <a:p>
            <a:pPr>
              <a:defRPr/>
            </a:pPr>
            <a:endParaRPr lang="de-DE"/>
          </a:p>
        </p:txBody>
      </p:sp>
      <p:sp>
        <p:nvSpPr>
          <p:cNvPr id="4103" name="Rectangle 7"/>
          <p:cNvSpPr>
            <a:spLocks noGrp="1" noChangeArrowheads="1"/>
          </p:cNvSpPr>
          <p:nvPr>
            <p:ph type="sldNum" sz="quarter" idx="5"/>
          </p:nvPr>
        </p:nvSpPr>
        <p:spPr bwMode="auto">
          <a:xfrm>
            <a:off x="4021295" y="9721107"/>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algn="r">
              <a:defRPr sz="1300">
                <a:latin typeface="Arial" charset="0"/>
              </a:defRPr>
            </a:lvl1pPr>
          </a:lstStyle>
          <a:p>
            <a:pPr>
              <a:defRPr/>
            </a:pPr>
            <a:fld id="{340B46BA-8B02-47D4-A7BD-5CCF7979EB3B}" type="slidenum">
              <a:rPr lang="de-DE"/>
              <a:pPr>
                <a:defRPr/>
              </a:pPr>
              <a:t>‹#›</a:t>
            </a:fld>
            <a:endParaRPr lang="de-DE"/>
          </a:p>
        </p:txBody>
      </p:sp>
    </p:spTree>
    <p:extLst>
      <p:ext uri="{BB962C8B-B14F-4D97-AF65-F5344CB8AC3E}">
        <p14:creationId xmlns:p14="http://schemas.microsoft.com/office/powerpoint/2010/main" val="2329189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defRPr>
            </a:lvl1pPr>
            <a:lvl2pPr marL="804697" indent="-309499" eaLnBrk="0" hangingPunct="0">
              <a:defRPr>
                <a:solidFill>
                  <a:schemeClr val="tx1"/>
                </a:solidFill>
                <a:latin typeface="Times New Roman" pitchFamily="18" charset="0"/>
              </a:defRPr>
            </a:lvl2pPr>
            <a:lvl3pPr marL="1237997" indent="-247600" eaLnBrk="0" hangingPunct="0">
              <a:defRPr>
                <a:solidFill>
                  <a:schemeClr val="tx1"/>
                </a:solidFill>
                <a:latin typeface="Times New Roman" pitchFamily="18" charset="0"/>
              </a:defRPr>
            </a:lvl3pPr>
            <a:lvl4pPr marL="1733197" indent="-247600" eaLnBrk="0" hangingPunct="0">
              <a:defRPr>
                <a:solidFill>
                  <a:schemeClr val="tx1"/>
                </a:solidFill>
                <a:latin typeface="Times New Roman" pitchFamily="18" charset="0"/>
              </a:defRPr>
            </a:lvl4pPr>
            <a:lvl5pPr marL="2228395" indent="-247600" eaLnBrk="0" hangingPunct="0">
              <a:defRPr>
                <a:solidFill>
                  <a:schemeClr val="tx1"/>
                </a:solidFill>
                <a:latin typeface="Times New Roman" pitchFamily="18" charset="0"/>
              </a:defRPr>
            </a:lvl5pPr>
            <a:lvl6pPr marL="2723594" indent="-247600" eaLnBrk="0" fontAlgn="base" hangingPunct="0">
              <a:spcBef>
                <a:spcPct val="0"/>
              </a:spcBef>
              <a:spcAft>
                <a:spcPct val="0"/>
              </a:spcAft>
              <a:defRPr>
                <a:solidFill>
                  <a:schemeClr val="tx1"/>
                </a:solidFill>
                <a:latin typeface="Times New Roman" pitchFamily="18" charset="0"/>
              </a:defRPr>
            </a:lvl6pPr>
            <a:lvl7pPr marL="3218792" indent="-247600" eaLnBrk="0" fontAlgn="base" hangingPunct="0">
              <a:spcBef>
                <a:spcPct val="0"/>
              </a:spcBef>
              <a:spcAft>
                <a:spcPct val="0"/>
              </a:spcAft>
              <a:defRPr>
                <a:solidFill>
                  <a:schemeClr val="tx1"/>
                </a:solidFill>
                <a:latin typeface="Times New Roman" pitchFamily="18" charset="0"/>
              </a:defRPr>
            </a:lvl7pPr>
            <a:lvl8pPr marL="3713991" indent="-247600" eaLnBrk="0" fontAlgn="base" hangingPunct="0">
              <a:spcBef>
                <a:spcPct val="0"/>
              </a:spcBef>
              <a:spcAft>
                <a:spcPct val="0"/>
              </a:spcAft>
              <a:defRPr>
                <a:solidFill>
                  <a:schemeClr val="tx1"/>
                </a:solidFill>
                <a:latin typeface="Times New Roman" pitchFamily="18" charset="0"/>
              </a:defRPr>
            </a:lvl8pPr>
            <a:lvl9pPr marL="4209189" indent="-247600" eaLnBrk="0" fontAlgn="base" hangingPunct="0">
              <a:spcBef>
                <a:spcPct val="0"/>
              </a:spcBef>
              <a:spcAft>
                <a:spcPct val="0"/>
              </a:spcAft>
              <a:defRPr>
                <a:solidFill>
                  <a:schemeClr val="tx1"/>
                </a:solidFill>
                <a:latin typeface="Times New Roman" pitchFamily="18" charset="0"/>
              </a:defRPr>
            </a:lvl9pPr>
          </a:lstStyle>
          <a:p>
            <a:pPr eaLnBrk="1" hangingPunct="1"/>
            <a:fld id="{073D56D9-EC5C-44E8-B90D-4F99A1C75317}" type="slidenum">
              <a:rPr lang="de-DE" smtClean="0">
                <a:latin typeface="Arial" pitchFamily="34" charset="0"/>
              </a:rPr>
              <a:pPr eaLnBrk="1" hangingPunct="1"/>
              <a:t>1</a:t>
            </a:fld>
            <a:endParaRPr lang="de-DE">
              <a:latin typeface="Arial" pitchFamily="34" charset="0"/>
            </a:endParaRPr>
          </a:p>
        </p:txBody>
      </p:sp>
      <p:sp>
        <p:nvSpPr>
          <p:cNvPr id="37891" name="Text Box 2"/>
          <p:cNvSpPr txBox="1">
            <a:spLocks noChangeArrowheads="1"/>
          </p:cNvSpPr>
          <p:nvPr/>
        </p:nvSpPr>
        <p:spPr bwMode="auto">
          <a:xfrm>
            <a:off x="1184861" y="767597"/>
            <a:ext cx="4732867" cy="383975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0" tIns="49520" rIns="99040" bIns="49520" anchor="ct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n-IN"/>
          </a:p>
        </p:txBody>
      </p:sp>
      <p:sp>
        <p:nvSpPr>
          <p:cNvPr id="37892" name="Rectangle 3"/>
          <p:cNvSpPr>
            <a:spLocks noGrp="1" noChangeArrowheads="1"/>
          </p:cNvSpPr>
          <p:nvPr>
            <p:ph type="body"/>
          </p:nvPr>
        </p:nvSpPr>
        <p:spPr>
          <a:xfrm>
            <a:off x="946574" y="4861441"/>
            <a:ext cx="5199580" cy="4598468"/>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86602" eaLnBrk="1" hangingPunct="1"/>
            <a:endParaRPr lang="en-US" dirty="0">
              <a:latin typeface="Arial" pitchFamily="34" charset="0"/>
            </a:endParaRPr>
          </a:p>
        </p:txBody>
      </p:sp>
    </p:spTree>
    <p:extLst>
      <p:ext uri="{BB962C8B-B14F-4D97-AF65-F5344CB8AC3E}">
        <p14:creationId xmlns:p14="http://schemas.microsoft.com/office/powerpoint/2010/main" val="315988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340B46BA-8B02-47D4-A7BD-5CCF7979EB3B}" type="slidenum">
              <a:rPr lang="de-DE" smtClean="0"/>
              <a:pPr>
                <a:defRPr/>
              </a:pPr>
              <a:t>2</a:t>
            </a:fld>
            <a:endParaRPr lang="de-DE"/>
          </a:p>
        </p:txBody>
      </p:sp>
    </p:spTree>
    <p:extLst>
      <p:ext uri="{BB962C8B-B14F-4D97-AF65-F5344CB8AC3E}">
        <p14:creationId xmlns:p14="http://schemas.microsoft.com/office/powerpoint/2010/main" val="158755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40B46BA-8B02-47D4-A7BD-5CCF7979EB3B}" type="slidenum">
              <a:rPr lang="de-DE" smtClean="0"/>
              <a:pPr>
                <a:defRPr/>
              </a:pPr>
              <a:t>3</a:t>
            </a:fld>
            <a:endParaRPr lang="de-DE"/>
          </a:p>
        </p:txBody>
      </p:sp>
    </p:spTree>
    <p:extLst>
      <p:ext uri="{BB962C8B-B14F-4D97-AF65-F5344CB8AC3E}">
        <p14:creationId xmlns:p14="http://schemas.microsoft.com/office/powerpoint/2010/main" val="275040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40B46BA-8B02-47D4-A7BD-5CCF7979EB3B}" type="slidenum">
              <a:rPr lang="de-DE" smtClean="0"/>
              <a:pPr>
                <a:defRPr/>
              </a:pPr>
              <a:t>4</a:t>
            </a:fld>
            <a:endParaRPr lang="de-DE"/>
          </a:p>
        </p:txBody>
      </p:sp>
    </p:spTree>
    <p:extLst>
      <p:ext uri="{BB962C8B-B14F-4D97-AF65-F5344CB8AC3E}">
        <p14:creationId xmlns:p14="http://schemas.microsoft.com/office/powerpoint/2010/main" val="154585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40B46BA-8B02-47D4-A7BD-5CCF7979EB3B}" type="slidenum">
              <a:rPr lang="de-DE" smtClean="0"/>
              <a:pPr>
                <a:defRPr/>
              </a:pPr>
              <a:t>5</a:t>
            </a:fld>
            <a:endParaRPr lang="de-DE"/>
          </a:p>
        </p:txBody>
      </p:sp>
    </p:spTree>
    <p:extLst>
      <p:ext uri="{BB962C8B-B14F-4D97-AF65-F5344CB8AC3E}">
        <p14:creationId xmlns:p14="http://schemas.microsoft.com/office/powerpoint/2010/main" val="161446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F7F2A20E-EE54-49CE-95D7-2D9FAD20CD11}" type="slidenum">
              <a:rPr lang="de-DE" smtClean="0"/>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8A132501-BB41-4140-B584-8BF7557C55E0}" type="slidenum">
              <a:rPr lang="de-DE" smtClean="0"/>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BD67772E-218D-4088-9262-74FF0A572A41}" type="slidenum">
              <a:rPr lang="de-DE" smtClean="0"/>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de-DE"/>
          </a:p>
        </p:txBody>
      </p:sp>
      <p:sp>
        <p:nvSpPr>
          <p:cNvPr id="4" name="Rectangle 5"/>
          <p:cNvSpPr>
            <a:spLocks noGrp="1" noChangeArrowheads="1"/>
          </p:cNvSpPr>
          <p:nvPr>
            <p:ph type="ftr" sz="quarter" idx="11"/>
          </p:nvPr>
        </p:nvSpPr>
        <p:spPr>
          <a:ln/>
        </p:spPr>
        <p:txBody>
          <a:bodyPr/>
          <a:lstStyle>
            <a:lvl1pPr>
              <a:defRPr/>
            </a:lvl1pPr>
          </a:lstStyle>
          <a:p>
            <a:pPr>
              <a:defRPr/>
            </a:pPr>
            <a:endParaRPr lang="de-DE"/>
          </a:p>
        </p:txBody>
      </p:sp>
      <p:sp>
        <p:nvSpPr>
          <p:cNvPr id="5" name="Rectangle 6"/>
          <p:cNvSpPr>
            <a:spLocks noGrp="1" noChangeArrowheads="1"/>
          </p:cNvSpPr>
          <p:nvPr>
            <p:ph type="sldNum" sz="quarter" idx="12"/>
          </p:nvPr>
        </p:nvSpPr>
        <p:spPr>
          <a:ln/>
        </p:spPr>
        <p:txBody>
          <a:bodyPr/>
          <a:lstStyle>
            <a:lvl1pPr>
              <a:defRPr/>
            </a:lvl1pPr>
          </a:lstStyle>
          <a:p>
            <a:pPr>
              <a:defRPr/>
            </a:pPr>
            <a:fld id="{2724FBF5-234D-49C9-B037-75194A80CCB6}" type="slidenum">
              <a:rPr lang="de-DE"/>
              <a:pPr>
                <a:defRPr/>
              </a:pPr>
              <a:t>‹#›</a:t>
            </a:fld>
            <a:endParaRPr lang="de-DE"/>
          </a:p>
        </p:txBody>
      </p:sp>
    </p:spTree>
    <p:extLst>
      <p:ext uri="{BB962C8B-B14F-4D97-AF65-F5344CB8AC3E}">
        <p14:creationId xmlns:p14="http://schemas.microsoft.com/office/powerpoint/2010/main" val="306859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ext Placeholder 6"/>
          <p:cNvSpPr>
            <a:spLocks noGrp="1"/>
          </p:cNvSpPr>
          <p:nvPr>
            <p:ph type="body" sz="quarter" idx="13"/>
          </p:nvPr>
        </p:nvSpPr>
        <p:spPr>
          <a:xfrm>
            <a:off x="533400" y="1066800"/>
            <a:ext cx="8382000" cy="5486400"/>
          </a:xfrm>
          <a:prstGeom prst="rect">
            <a:avLst/>
          </a:prstGeom>
        </p:spPr>
        <p:txBody>
          <a:bodyPr/>
          <a:lstStyle>
            <a:lvl1pPr>
              <a:defRPr sz="2400">
                <a:latin typeface="Arial" panose="020B0604020202020204" pitchFamily="34" charset="0"/>
                <a:cs typeface="Arial" panose="020B0604020202020204" pitchFamily="34" charset="0"/>
              </a:defRPr>
            </a:lvl1pPr>
            <a:lvl2pPr>
              <a:defRPr sz="22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endParaRPr lang="en-IN" dirty="0"/>
          </a:p>
        </p:txBody>
      </p:sp>
      <p:sp>
        <p:nvSpPr>
          <p:cNvPr id="9" name="Content Placeholder 8"/>
          <p:cNvSpPr>
            <a:spLocks noGrp="1"/>
          </p:cNvSpPr>
          <p:nvPr>
            <p:ph sz="quarter" idx="14"/>
          </p:nvPr>
        </p:nvSpPr>
        <p:spPr>
          <a:xfrm>
            <a:off x="533400" y="152400"/>
            <a:ext cx="8371242" cy="685800"/>
          </a:xfrm>
          <a:prstGeom prst="rect">
            <a:avLst/>
          </a:prstGeom>
        </p:spPr>
        <p:txBody>
          <a:bodyPr>
            <a:normAutofit/>
          </a:bodyPr>
          <a:lstStyle>
            <a:lvl1pPr marL="0" indent="0">
              <a:buFontTx/>
              <a:buNone/>
              <a:defRPr sz="2800">
                <a:latin typeface="Arial" panose="020B0604020202020204" pitchFamily="34" charset="0"/>
                <a:cs typeface="Arial" panose="020B0604020202020204" pitchFamily="34" charset="0"/>
              </a:defRPr>
            </a:lvl1pPr>
          </a:lstStyle>
          <a:p>
            <a:pPr lvl="0"/>
            <a:endParaRPr lang="en-IN" dirty="0"/>
          </a:p>
        </p:txBody>
      </p:sp>
      <p:sp>
        <p:nvSpPr>
          <p:cNvPr id="4" name="Slide Number Placeholder 3"/>
          <p:cNvSpPr>
            <a:spLocks noGrp="1"/>
          </p:cNvSpPr>
          <p:nvPr>
            <p:ph type="sldNum" sz="quarter" idx="15"/>
          </p:nvPr>
        </p:nvSpPr>
        <p:spPr/>
        <p:txBody>
          <a:bodyPr/>
          <a:lstStyle>
            <a:lvl1pPr>
              <a:defRPr/>
            </a:lvl1pPr>
          </a:lstStyle>
          <a:p>
            <a:pPr>
              <a:defRPr/>
            </a:pPr>
            <a:fld id="{FE1C0D20-A7C7-47B3-9A9B-DFCADE2E2024}" type="slidenum">
              <a:rPr lang="en-US"/>
              <a:pPr>
                <a:defRPr/>
              </a:pPr>
              <a:t>‹#›</a:t>
            </a:fld>
            <a:r>
              <a:rPr lang="en-US" dirty="0"/>
              <a:t>/31</a:t>
            </a:r>
          </a:p>
        </p:txBody>
      </p:sp>
    </p:spTree>
    <p:extLst>
      <p:ext uri="{BB962C8B-B14F-4D97-AF65-F5344CB8AC3E}">
        <p14:creationId xmlns:p14="http://schemas.microsoft.com/office/powerpoint/2010/main" val="4202608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ext Placeholder 6"/>
          <p:cNvSpPr>
            <a:spLocks noGrp="1"/>
          </p:cNvSpPr>
          <p:nvPr>
            <p:ph type="body" sz="quarter" idx="13"/>
          </p:nvPr>
        </p:nvSpPr>
        <p:spPr>
          <a:xfrm>
            <a:off x="533400" y="1066800"/>
            <a:ext cx="8382000" cy="5486400"/>
          </a:xfrm>
          <a:prstGeom prst="rect">
            <a:avLst/>
          </a:prstGeom>
        </p:spPr>
        <p:txBody>
          <a:bodyPr/>
          <a:lstStyle>
            <a:lvl1pPr>
              <a:defRPr sz="2400">
                <a:latin typeface="Arial" panose="020B0604020202020204" pitchFamily="34" charset="0"/>
                <a:cs typeface="Arial" panose="020B0604020202020204" pitchFamily="34" charset="0"/>
              </a:defRPr>
            </a:lvl1pPr>
            <a:lvl2pPr>
              <a:defRPr sz="22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endParaRPr lang="en-IN" dirty="0"/>
          </a:p>
        </p:txBody>
      </p:sp>
      <p:sp>
        <p:nvSpPr>
          <p:cNvPr id="9" name="Content Placeholder 8"/>
          <p:cNvSpPr>
            <a:spLocks noGrp="1"/>
          </p:cNvSpPr>
          <p:nvPr>
            <p:ph sz="quarter" idx="14"/>
          </p:nvPr>
        </p:nvSpPr>
        <p:spPr>
          <a:xfrm>
            <a:off x="533400" y="152400"/>
            <a:ext cx="8371242" cy="685800"/>
          </a:xfrm>
          <a:prstGeom prst="rect">
            <a:avLst/>
          </a:prstGeom>
        </p:spPr>
        <p:txBody>
          <a:bodyPr>
            <a:normAutofit/>
          </a:bodyPr>
          <a:lstStyle>
            <a:lvl1pPr marL="0" indent="0">
              <a:buFontTx/>
              <a:buNone/>
              <a:defRPr sz="2800">
                <a:latin typeface="Arial" panose="020B0604020202020204" pitchFamily="34" charset="0"/>
                <a:cs typeface="Arial" panose="020B0604020202020204" pitchFamily="34" charset="0"/>
              </a:defRPr>
            </a:lvl1pPr>
          </a:lstStyle>
          <a:p>
            <a:pPr lvl="0"/>
            <a:endParaRPr lang="en-IN" dirty="0"/>
          </a:p>
        </p:txBody>
      </p:sp>
      <p:sp>
        <p:nvSpPr>
          <p:cNvPr id="4" name="Slide Number Placeholder 3"/>
          <p:cNvSpPr>
            <a:spLocks noGrp="1"/>
          </p:cNvSpPr>
          <p:nvPr>
            <p:ph type="sldNum" sz="quarter" idx="15"/>
          </p:nvPr>
        </p:nvSpPr>
        <p:spPr/>
        <p:txBody>
          <a:bodyPr/>
          <a:lstStyle>
            <a:lvl1pPr>
              <a:defRPr/>
            </a:lvl1pPr>
          </a:lstStyle>
          <a:p>
            <a:pPr>
              <a:defRPr/>
            </a:pPr>
            <a:fld id="{FE1C0D20-A7C7-47B3-9A9B-DFCADE2E2024}" type="slidenum">
              <a:rPr lang="en-US"/>
              <a:pPr>
                <a:defRPr/>
              </a:pPr>
              <a:t>‹#›</a:t>
            </a:fld>
            <a:r>
              <a:rPr lang="en-US" dirty="0"/>
              <a:t>/31</a:t>
            </a:r>
          </a:p>
        </p:txBody>
      </p:sp>
    </p:spTree>
    <p:extLst>
      <p:ext uri="{BB962C8B-B14F-4D97-AF65-F5344CB8AC3E}">
        <p14:creationId xmlns:p14="http://schemas.microsoft.com/office/powerpoint/2010/main" val="420260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7EDAC478-73E4-40F9-9246-FFE31761B132}" type="slidenum">
              <a:rPr lang="de-DE" smtClean="0"/>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F3ED0AA3-8D95-4377-ACF8-C0CFA29A9B55}" type="slidenum">
              <a:rPr lang="de-DE" smtClean="0"/>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pPr>
              <a:defRPr/>
            </a:pPr>
            <a:fld id="{BAD7897E-9438-487E-9DB8-3A9F5A67921C}" type="slidenum">
              <a:rPr lang="de-DE" smtClean="0"/>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endParaRPr lang="de-DE"/>
          </a:p>
        </p:txBody>
      </p:sp>
      <p:sp>
        <p:nvSpPr>
          <p:cNvPr id="8" name="Footer Placeholder 7"/>
          <p:cNvSpPr>
            <a:spLocks noGrp="1"/>
          </p:cNvSpPr>
          <p:nvPr>
            <p:ph type="ftr" sz="quarter" idx="11"/>
          </p:nvPr>
        </p:nvSpPr>
        <p:spPr/>
        <p:txBody>
          <a:bodyPr/>
          <a:lstStyle/>
          <a:p>
            <a:pPr>
              <a:defRPr/>
            </a:pPr>
            <a:endParaRPr lang="de-DE"/>
          </a:p>
        </p:txBody>
      </p:sp>
      <p:sp>
        <p:nvSpPr>
          <p:cNvPr id="9" name="Slide Number Placeholder 8"/>
          <p:cNvSpPr>
            <a:spLocks noGrp="1"/>
          </p:cNvSpPr>
          <p:nvPr>
            <p:ph type="sldNum" sz="quarter" idx="12"/>
          </p:nvPr>
        </p:nvSpPr>
        <p:spPr/>
        <p:txBody>
          <a:bodyPr/>
          <a:lstStyle/>
          <a:p>
            <a:pPr>
              <a:defRPr/>
            </a:pPr>
            <a:fld id="{97AEB1BA-F700-4B32-A20F-411762D751B2}" type="slidenum">
              <a:rPr lang="de-DE" smtClean="0"/>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endParaRPr lang="de-DE"/>
          </a:p>
        </p:txBody>
      </p:sp>
      <p:sp>
        <p:nvSpPr>
          <p:cNvPr id="4" name="Footer Placeholder 3"/>
          <p:cNvSpPr>
            <a:spLocks noGrp="1"/>
          </p:cNvSpPr>
          <p:nvPr>
            <p:ph type="ftr" sz="quarter" idx="11"/>
          </p:nvPr>
        </p:nvSpPr>
        <p:spPr/>
        <p:txBody>
          <a:bodyPr/>
          <a:lstStyle/>
          <a:p>
            <a:pPr>
              <a:defRPr/>
            </a:pPr>
            <a:endParaRPr lang="de-DE"/>
          </a:p>
        </p:txBody>
      </p:sp>
      <p:sp>
        <p:nvSpPr>
          <p:cNvPr id="5" name="Slide Number Placeholder 4"/>
          <p:cNvSpPr>
            <a:spLocks noGrp="1"/>
          </p:cNvSpPr>
          <p:nvPr>
            <p:ph type="sldNum" sz="quarter" idx="12"/>
          </p:nvPr>
        </p:nvSpPr>
        <p:spPr/>
        <p:txBody>
          <a:bodyPr/>
          <a:lstStyle/>
          <a:p>
            <a:pPr>
              <a:defRPr/>
            </a:pPr>
            <a:fld id="{73D3740F-0318-4BC3-8216-5EE051501D65}" type="slidenum">
              <a:rPr lang="de-DE" smtClean="0"/>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11"/>
          </p:nvPr>
        </p:nvSpPr>
        <p:spPr/>
        <p:txBody>
          <a:bodyPr/>
          <a:lstStyle/>
          <a:p>
            <a:pPr>
              <a:defRPr/>
            </a:pPr>
            <a:endParaRPr lang="de-DE"/>
          </a:p>
        </p:txBody>
      </p:sp>
      <p:sp>
        <p:nvSpPr>
          <p:cNvPr id="4" name="Slide Number Placeholder 3"/>
          <p:cNvSpPr>
            <a:spLocks noGrp="1"/>
          </p:cNvSpPr>
          <p:nvPr>
            <p:ph type="sldNum" sz="quarter" idx="12"/>
          </p:nvPr>
        </p:nvSpPr>
        <p:spPr/>
        <p:txBody>
          <a:bodyPr/>
          <a:lstStyle/>
          <a:p>
            <a:pPr>
              <a:defRPr/>
            </a:pPr>
            <a:fld id="{6DD1A32F-018D-4E25-8EBD-B21151869DB6}" type="slidenum">
              <a:rPr lang="de-DE" smtClean="0"/>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pPr>
              <a:defRPr/>
            </a:pPr>
            <a:fld id="{3D5EC5D1-6CBC-4F6D-9AE8-75D893585087}" type="slidenum">
              <a:rPr lang="de-DE" smtClean="0"/>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pPr>
              <a:defRPr/>
            </a:pPr>
            <a:fld id="{B0266631-DBFD-4CA5-8DDA-0ABC1B15E2B9}" type="slidenum">
              <a:rPr lang="de-DE" smtClean="0"/>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6BA3E2F-661D-4504-83B4-7DEC677BB894}" type="slidenum">
              <a:rPr lang="de-DE" smtClean="0"/>
              <a:pPr>
                <a:defRPr/>
              </a:pPr>
              <a:t>‹#›</a:t>
            </a:fld>
            <a:endParaRPr lang="de-DE"/>
          </a:p>
        </p:txBody>
      </p:sp>
      <p:pic>
        <p:nvPicPr>
          <p:cNvPr id="7" name="Picture 12" descr="exampleSlid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userDrawn="1"/>
        </p:nvSpPr>
        <p:spPr bwMode="auto">
          <a:xfrm>
            <a:off x="228600" y="5943600"/>
            <a:ext cx="7924800" cy="2286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latin typeface="Arial" pitchFamily="34" charset="0"/>
              <a:cs typeface="Arial" pitchFamily="34" charset="0"/>
            </a:endParaRPr>
          </a:p>
        </p:txBody>
      </p:sp>
      <p:sp>
        <p:nvSpPr>
          <p:cNvPr id="9" name="Line 15"/>
          <p:cNvSpPr>
            <a:spLocks noChangeShapeType="1"/>
          </p:cNvSpPr>
          <p:nvPr userDrawn="1"/>
        </p:nvSpPr>
        <p:spPr bwMode="auto">
          <a:xfrm>
            <a:off x="323850" y="765175"/>
            <a:ext cx="8496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Rectangle 9"/>
          <p:cNvSpPr>
            <a:spLocks noChangeArrowheads="1"/>
          </p:cNvSpPr>
          <p:nvPr userDrawn="1"/>
        </p:nvSpPr>
        <p:spPr bwMode="auto">
          <a:xfrm>
            <a:off x="6804025" y="215900"/>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de-DE" sz="1200" b="1" dirty="0">
                <a:latin typeface="Arial" pitchFamily="34" charset="0"/>
                <a:cs typeface="Arial" pitchFamily="34" charset="0"/>
              </a:rPr>
              <a:t> </a:t>
            </a:r>
            <a:fld id="{27B9BCE8-1DA6-469C-A40B-E6CA1518F65F}" type="slidenum">
              <a:rPr lang="de-DE" sz="1200" b="1" smtClean="0">
                <a:latin typeface="Arial" pitchFamily="34" charset="0"/>
                <a:cs typeface="Arial" pitchFamily="34" charset="0"/>
              </a:rPr>
              <a:pPr algn="r"/>
              <a:t>‹#›</a:t>
            </a:fld>
            <a:r>
              <a:rPr lang="de-DE" sz="1200" b="1" dirty="0">
                <a:latin typeface="Arial" pitchFamily="34" charset="0"/>
                <a:cs typeface="Arial" pitchFamily="34" charset="0"/>
              </a:rPr>
              <a:t>/11</a:t>
            </a:r>
          </a:p>
        </p:txBody>
      </p:sp>
      <p:sp>
        <p:nvSpPr>
          <p:cNvPr id="11" name="TextBox 10"/>
          <p:cNvSpPr txBox="1"/>
          <p:nvPr userDrawn="1"/>
        </p:nvSpPr>
        <p:spPr>
          <a:xfrm>
            <a:off x="228600" y="6057900"/>
            <a:ext cx="1751112" cy="556657"/>
          </a:xfrm>
          <a:prstGeom prst="rect">
            <a:avLst/>
          </a:prstGeom>
          <a:solidFill>
            <a:schemeClr val="bg1"/>
          </a:solidFill>
        </p:spPr>
        <p:txBody>
          <a:bodyPr wrap="square" rtlCol="0">
            <a:spAutoFit/>
          </a:bodyPr>
          <a:lstStyle/>
          <a:p>
            <a:endParaRPr lang="en-IN" dirty="0"/>
          </a:p>
        </p:txBody>
      </p:sp>
      <p:sp>
        <p:nvSpPr>
          <p:cNvPr id="12" name="TextBox 11"/>
          <p:cNvSpPr txBox="1"/>
          <p:nvPr userDrawn="1"/>
        </p:nvSpPr>
        <p:spPr>
          <a:xfrm>
            <a:off x="7186513" y="6042754"/>
            <a:ext cx="1751112" cy="556657"/>
          </a:xfrm>
          <a:prstGeom prst="rect">
            <a:avLst/>
          </a:prstGeom>
          <a:solidFill>
            <a:schemeClr val="bg1"/>
          </a:solidFill>
        </p:spPr>
        <p:txBody>
          <a:bodyPr wrap="square" rtlCol="0">
            <a:spAutoFit/>
          </a:bodyPr>
          <a:lstStyle/>
          <a:p>
            <a:endParaRPr lang="en-IN" dirty="0"/>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115855" y="6040854"/>
            <a:ext cx="1128553" cy="589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1" name="Text Box 3"/>
          <p:cNvSpPr txBox="1">
            <a:spLocks noChangeArrowheads="1"/>
          </p:cNvSpPr>
          <p:nvPr/>
        </p:nvSpPr>
        <p:spPr bwMode="auto">
          <a:xfrm>
            <a:off x="539552" y="4090265"/>
            <a:ext cx="7344991" cy="63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9pPr>
          </a:lstStyle>
          <a:p>
            <a:pPr lvl="1" indent="-396000" algn="ctr" eaLnBrk="1" hangingPunct="1">
              <a:spcBef>
                <a:spcPts val="600"/>
              </a:spcBef>
              <a:buClr>
                <a:srgbClr val="FFFFFF"/>
              </a:buClr>
              <a:buSzPct val="100000"/>
            </a:pPr>
            <a:r>
              <a:rPr lang="en-GB" sz="1600" dirty="0">
                <a:latin typeface="Arial" pitchFamily="34" charset="0"/>
                <a:cs typeface="Arial" pitchFamily="34" charset="0"/>
              </a:rPr>
              <a:t>Md Shams Reza(190103056)</a:t>
            </a:r>
            <a:endParaRPr lang="en-GB" sz="2500" dirty="0">
              <a:latin typeface="Arial" pitchFamily="34" charset="0"/>
              <a:cs typeface="Arial" pitchFamily="34" charset="0"/>
            </a:endParaRPr>
          </a:p>
          <a:p>
            <a:pPr algn="ctr" eaLnBrk="1" hangingPunct="1">
              <a:spcBef>
                <a:spcPts val="1000"/>
              </a:spcBef>
              <a:buClr>
                <a:srgbClr val="FFFFFF"/>
              </a:buClr>
              <a:buSzPct val="100000"/>
              <a:buFont typeface="Myriad Pro"/>
              <a:buNone/>
            </a:pPr>
            <a:endParaRPr lang="en-GB" sz="2500" dirty="0">
              <a:latin typeface="Arial" pitchFamily="34" charset="0"/>
              <a:cs typeface="Arial" pitchFamily="34" charset="0"/>
            </a:endParaRPr>
          </a:p>
        </p:txBody>
      </p:sp>
      <p:sp>
        <p:nvSpPr>
          <p:cNvPr id="2052" name="Text Box 4"/>
          <p:cNvSpPr txBox="1">
            <a:spLocks noChangeArrowheads="1"/>
          </p:cNvSpPr>
          <p:nvPr/>
        </p:nvSpPr>
        <p:spPr bwMode="auto">
          <a:xfrm>
            <a:off x="745557" y="4899198"/>
            <a:ext cx="7803161" cy="875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9pPr>
          </a:lstStyle>
          <a:p>
            <a:pPr algn="ctr" eaLnBrk="1" hangingPunct="1">
              <a:spcBef>
                <a:spcPts val="525"/>
              </a:spcBef>
              <a:buClr>
                <a:srgbClr val="FFFFFF"/>
              </a:buClr>
              <a:buSzPct val="100000"/>
              <a:buFont typeface="Myriad Pro"/>
              <a:buNone/>
            </a:pPr>
            <a:r>
              <a:rPr lang="en-GB" sz="1600" dirty="0">
                <a:latin typeface="Arial" pitchFamily="34" charset="0"/>
                <a:cs typeface="Arial" pitchFamily="34" charset="0"/>
              </a:rPr>
              <a:t>Department of Mechanical Engineering</a:t>
            </a:r>
          </a:p>
          <a:p>
            <a:pPr algn="ctr" eaLnBrk="1" hangingPunct="1">
              <a:spcBef>
                <a:spcPts val="0"/>
              </a:spcBef>
              <a:buClr>
                <a:srgbClr val="FFFFFF"/>
              </a:buClr>
              <a:buSzPct val="100000"/>
              <a:buFont typeface="Myriad Pro"/>
              <a:buNone/>
            </a:pPr>
            <a:r>
              <a:rPr lang="en-GB" sz="2400" dirty="0">
                <a:latin typeface="Arial" pitchFamily="34" charset="0"/>
                <a:cs typeface="Arial" pitchFamily="34" charset="0"/>
              </a:rPr>
              <a:t>Indian Institute of Technology Guwahati</a:t>
            </a:r>
            <a:endParaRPr lang="en-GB" sz="2000" dirty="0">
              <a:latin typeface="Arial" pitchFamily="34" charset="0"/>
              <a:cs typeface="Arial" pitchFamily="34" charset="0"/>
            </a:endParaRPr>
          </a:p>
        </p:txBody>
      </p:sp>
      <p:sp>
        <p:nvSpPr>
          <p:cNvPr id="2053" name="Rectangle 5"/>
          <p:cNvSpPr>
            <a:spLocks noChangeArrowheads="1"/>
          </p:cNvSpPr>
          <p:nvPr/>
        </p:nvSpPr>
        <p:spPr bwMode="auto">
          <a:xfrm>
            <a:off x="250825" y="260350"/>
            <a:ext cx="8642350" cy="6477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4" name="Text Box 6"/>
          <p:cNvSpPr txBox="1">
            <a:spLocks noChangeArrowheads="1"/>
          </p:cNvSpPr>
          <p:nvPr/>
        </p:nvSpPr>
        <p:spPr bwMode="auto">
          <a:xfrm>
            <a:off x="250825" y="332656"/>
            <a:ext cx="8628496" cy="992634"/>
          </a:xfrm>
          <a:prstGeom prst="rect">
            <a:avLst/>
          </a:prstGeom>
          <a:noFill/>
          <a:ln>
            <a:noFill/>
          </a:ln>
          <a:effectLst/>
        </p:spPr>
        <p:txBody>
          <a:bodyPr lIns="90000" tIns="46800" rIns="90000" bIns="46800" anchor="b"/>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9pPr>
          </a:lstStyle>
          <a:p>
            <a:pPr algn="ctr"/>
            <a:r>
              <a:rPr lang="en-US" sz="2800" dirty="0">
                <a:effectLst/>
                <a:latin typeface="Arial" panose="020B0604020202020204" pitchFamily="34" charset="0"/>
              </a:rPr>
              <a:t>APPLICATION OF MACHINE LEARNING</a:t>
            </a:r>
            <a:br>
              <a:rPr lang="en-US" sz="2800" dirty="0"/>
            </a:br>
            <a:r>
              <a:rPr lang="en-US" sz="2800" dirty="0">
                <a:effectLst/>
                <a:latin typeface="Arial" panose="020B0604020202020204" pitchFamily="34" charset="0"/>
              </a:rPr>
              <a:t>IN SMART MANUFACTURING</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045" y="1443459"/>
            <a:ext cx="2454003" cy="2378661"/>
          </a:xfrm>
          <a:prstGeom prst="rect">
            <a:avLst/>
          </a:prstGeom>
        </p:spPr>
      </p:pic>
      <p:sp>
        <p:nvSpPr>
          <p:cNvPr id="9" name="Text Box 4"/>
          <p:cNvSpPr txBox="1">
            <a:spLocks noChangeArrowheads="1"/>
          </p:cNvSpPr>
          <p:nvPr/>
        </p:nvSpPr>
        <p:spPr bwMode="auto">
          <a:xfrm>
            <a:off x="0" y="5909848"/>
            <a:ext cx="8228013" cy="770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9pPr>
          </a:lstStyle>
          <a:p>
            <a:pPr algn="ctr" eaLnBrk="1" hangingPunct="1">
              <a:spcBef>
                <a:spcPts val="525"/>
              </a:spcBef>
              <a:buClr>
                <a:srgbClr val="FFFFFF"/>
              </a:buClr>
              <a:buSzPct val="100000"/>
              <a:buFont typeface="Myriad Pro"/>
              <a:buNone/>
            </a:pPr>
            <a:r>
              <a:rPr lang="en-GB" sz="1400" dirty="0">
                <a:latin typeface="Arial" pitchFamily="34" charset="0"/>
                <a:cs typeface="Arial" pitchFamily="34" charset="0"/>
              </a:rPr>
              <a:t>ME 499 BTP Phase II Presentation,</a:t>
            </a:r>
          </a:p>
          <a:p>
            <a:pPr algn="ctr" eaLnBrk="1" hangingPunct="1">
              <a:spcBef>
                <a:spcPts val="525"/>
              </a:spcBef>
              <a:buClr>
                <a:srgbClr val="FFFFFF"/>
              </a:buClr>
              <a:buSzPct val="100000"/>
              <a:buFont typeface="Myriad Pro"/>
              <a:buNone/>
            </a:pPr>
            <a:r>
              <a:rPr lang="en-GB" sz="1400" dirty="0">
                <a:latin typeface="Arial" pitchFamily="34" charset="0"/>
                <a:cs typeface="Arial" pitchFamily="34" charset="0"/>
              </a:rPr>
              <a:t>1st May 2022, IIT Guwahati, Guwahati, India</a:t>
            </a:r>
          </a:p>
        </p:txBody>
      </p:sp>
      <p:sp>
        <p:nvSpPr>
          <p:cNvPr id="11" name="Text Box 3"/>
          <p:cNvSpPr txBox="1">
            <a:spLocks noChangeArrowheads="1"/>
          </p:cNvSpPr>
          <p:nvPr/>
        </p:nvSpPr>
        <p:spPr bwMode="auto">
          <a:xfrm>
            <a:off x="745557" y="4550629"/>
            <a:ext cx="7344991" cy="576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Times New Roman" pitchFamily="18" charset="0"/>
              </a:defRPr>
            </a:lvl9pPr>
          </a:lstStyle>
          <a:p>
            <a:pPr algn="ctr" eaLnBrk="1" hangingPunct="1">
              <a:spcBef>
                <a:spcPts val="1000"/>
              </a:spcBef>
              <a:buClr>
                <a:srgbClr val="FFFFFF"/>
              </a:buClr>
              <a:buSzPct val="100000"/>
            </a:pPr>
            <a:r>
              <a:rPr lang="en-GB" sz="1600" dirty="0">
                <a:latin typeface="Arial" pitchFamily="34" charset="0"/>
                <a:cs typeface="Arial" pitchFamily="34" charset="0"/>
              </a:rPr>
              <a:t>BTP Supervisor: </a:t>
            </a:r>
            <a:r>
              <a:rPr lang="en-GB" sz="1600" dirty="0" err="1">
                <a:latin typeface="Arial" pitchFamily="34" charset="0"/>
                <a:cs typeface="Arial" pitchFamily="34" charset="0"/>
              </a:rPr>
              <a:t>Dr.</a:t>
            </a:r>
            <a:r>
              <a:rPr lang="en-GB" sz="1600" dirty="0">
                <a:latin typeface="Arial" pitchFamily="34" charset="0"/>
                <a:cs typeface="Arial" pitchFamily="34" charset="0"/>
              </a:rPr>
              <a:t> </a:t>
            </a:r>
            <a:r>
              <a:rPr lang="en-GB" sz="1600" dirty="0" err="1">
                <a:latin typeface="Arial" pitchFamily="34" charset="0"/>
                <a:cs typeface="Arial" pitchFamily="34" charset="0"/>
              </a:rPr>
              <a:t>Biranchi</a:t>
            </a:r>
            <a:r>
              <a:rPr lang="en-GB" sz="1600" dirty="0">
                <a:latin typeface="Arial" pitchFamily="34" charset="0"/>
                <a:cs typeface="Arial" pitchFamily="34" charset="0"/>
              </a:rPr>
              <a:t> Panda</a:t>
            </a:r>
          </a:p>
          <a:p>
            <a:pPr algn="ctr" eaLnBrk="1" hangingPunct="1">
              <a:spcBef>
                <a:spcPts val="1000"/>
              </a:spcBef>
              <a:buClr>
                <a:srgbClr val="FFFFFF"/>
              </a:buClr>
              <a:buSzPct val="100000"/>
            </a:pPr>
            <a:endParaRPr lang="en-GB" sz="2500" dirty="0">
              <a:latin typeface="Arial" pitchFamily="34" charset="0"/>
              <a:cs typeface="Arial" pitchFamily="34" charset="0"/>
            </a:endParaRPr>
          </a:p>
          <a:p>
            <a:pPr algn="ctr" eaLnBrk="1" hangingPunct="1">
              <a:spcBef>
                <a:spcPts val="1000"/>
              </a:spcBef>
              <a:buClr>
                <a:srgbClr val="FFFFFF"/>
              </a:buClr>
              <a:buSzPct val="100000"/>
              <a:buFont typeface="Myriad Pro"/>
              <a:buNone/>
            </a:pPr>
            <a:endParaRPr lang="en-GB" sz="2500" dirty="0">
              <a:latin typeface="Arial" pitchFamily="34" charset="0"/>
              <a:cs typeface="Arial"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0CDCE-A9D5-48F6-9FA9-F8AB3B86297C}"/>
              </a:ext>
            </a:extLst>
          </p:cNvPr>
          <p:cNvPicPr>
            <a:picLocks noChangeAspect="1"/>
          </p:cNvPicPr>
          <p:nvPr/>
        </p:nvPicPr>
        <p:blipFill>
          <a:blip r:embed="rId2"/>
          <a:stretch>
            <a:fillRect/>
          </a:stretch>
        </p:blipFill>
        <p:spPr>
          <a:xfrm>
            <a:off x="3446180" y="692696"/>
            <a:ext cx="5151566" cy="4176465"/>
          </a:xfrm>
          <a:prstGeom prst="rect">
            <a:avLst/>
          </a:prstGeom>
        </p:spPr>
      </p:pic>
      <p:pic>
        <p:nvPicPr>
          <p:cNvPr id="5" name="Picture 4">
            <a:extLst>
              <a:ext uri="{FF2B5EF4-FFF2-40B4-BE49-F238E27FC236}">
                <a16:creationId xmlns:a16="http://schemas.microsoft.com/office/drawing/2014/main" id="{930CE9C4-5E45-4F1D-8311-10991B9E2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7" y="4077072"/>
            <a:ext cx="4176464" cy="2376264"/>
          </a:xfrm>
          <a:prstGeom prst="rect">
            <a:avLst/>
          </a:prstGeom>
        </p:spPr>
      </p:pic>
    </p:spTree>
    <p:extLst>
      <p:ext uri="{BB962C8B-B14F-4D97-AF65-F5344CB8AC3E}">
        <p14:creationId xmlns:p14="http://schemas.microsoft.com/office/powerpoint/2010/main" val="339999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fontAlgn="auto">
              <a:spcAft>
                <a:spcPts val="600"/>
              </a:spcAft>
              <a:buFont typeface="Arial" pitchFamily="34" charset="0"/>
              <a:buChar char="•"/>
              <a:defRPr/>
            </a:pPr>
            <a:r>
              <a:rPr lang="en-US" sz="2000" u="sng" dirty="0"/>
              <a:t>Details of input data or say train dataset</a:t>
            </a:r>
            <a:r>
              <a:rPr lang="en-US" sz="2000" dirty="0"/>
              <a:t>:</a:t>
            </a:r>
          </a:p>
        </p:txBody>
      </p:sp>
      <p:graphicFrame>
        <p:nvGraphicFramePr>
          <p:cNvPr id="3" name="Table 2">
            <a:extLst>
              <a:ext uri="{FF2B5EF4-FFF2-40B4-BE49-F238E27FC236}">
                <a16:creationId xmlns:a16="http://schemas.microsoft.com/office/drawing/2014/main" id="{6B7EE6FA-E335-4ECE-A4A0-0A55335BE45D}"/>
              </a:ext>
            </a:extLst>
          </p:cNvPr>
          <p:cNvGraphicFramePr>
            <a:graphicFrameLocks noGrp="1"/>
          </p:cNvGraphicFramePr>
          <p:nvPr>
            <p:extLst>
              <p:ext uri="{D42A27DB-BD31-4B8C-83A1-F6EECF244321}">
                <p14:modId xmlns:p14="http://schemas.microsoft.com/office/powerpoint/2010/main" val="2536083268"/>
              </p:ext>
            </p:extLst>
          </p:nvPr>
        </p:nvGraphicFramePr>
        <p:xfrm>
          <a:off x="3563888" y="1534402"/>
          <a:ext cx="4248475" cy="4551196"/>
        </p:xfrm>
        <a:graphic>
          <a:graphicData uri="http://schemas.openxmlformats.org/drawingml/2006/table">
            <a:tbl>
              <a:tblPr/>
              <a:tblGrid>
                <a:gridCol w="606925">
                  <a:extLst>
                    <a:ext uri="{9D8B030D-6E8A-4147-A177-3AD203B41FA5}">
                      <a16:colId xmlns:a16="http://schemas.microsoft.com/office/drawing/2014/main" val="3004269150"/>
                    </a:ext>
                  </a:extLst>
                </a:gridCol>
                <a:gridCol w="606925">
                  <a:extLst>
                    <a:ext uri="{9D8B030D-6E8A-4147-A177-3AD203B41FA5}">
                      <a16:colId xmlns:a16="http://schemas.microsoft.com/office/drawing/2014/main" val="2959452036"/>
                    </a:ext>
                  </a:extLst>
                </a:gridCol>
                <a:gridCol w="606925">
                  <a:extLst>
                    <a:ext uri="{9D8B030D-6E8A-4147-A177-3AD203B41FA5}">
                      <a16:colId xmlns:a16="http://schemas.microsoft.com/office/drawing/2014/main" val="1319942077"/>
                    </a:ext>
                  </a:extLst>
                </a:gridCol>
                <a:gridCol w="606925">
                  <a:extLst>
                    <a:ext uri="{9D8B030D-6E8A-4147-A177-3AD203B41FA5}">
                      <a16:colId xmlns:a16="http://schemas.microsoft.com/office/drawing/2014/main" val="3986997832"/>
                    </a:ext>
                  </a:extLst>
                </a:gridCol>
                <a:gridCol w="606925">
                  <a:extLst>
                    <a:ext uri="{9D8B030D-6E8A-4147-A177-3AD203B41FA5}">
                      <a16:colId xmlns:a16="http://schemas.microsoft.com/office/drawing/2014/main" val="58383864"/>
                    </a:ext>
                  </a:extLst>
                </a:gridCol>
                <a:gridCol w="606925">
                  <a:extLst>
                    <a:ext uri="{9D8B030D-6E8A-4147-A177-3AD203B41FA5}">
                      <a16:colId xmlns:a16="http://schemas.microsoft.com/office/drawing/2014/main" val="3691035646"/>
                    </a:ext>
                  </a:extLst>
                </a:gridCol>
                <a:gridCol w="606925">
                  <a:extLst>
                    <a:ext uri="{9D8B030D-6E8A-4147-A177-3AD203B41FA5}">
                      <a16:colId xmlns:a16="http://schemas.microsoft.com/office/drawing/2014/main" val="3531547613"/>
                    </a:ext>
                  </a:extLst>
                </a:gridCol>
              </a:tblGrid>
              <a:tr h="0">
                <a:tc>
                  <a:txBody>
                    <a:bodyPr/>
                    <a:lstStyle/>
                    <a:p>
                      <a:pPr algn="l" fontAlgn="b"/>
                      <a:r>
                        <a:rPr lang="en-IN" sz="800" b="0" i="0" u="none" strike="noStrike">
                          <a:solidFill>
                            <a:srgbClr val="000000"/>
                          </a:solidFill>
                          <a:effectLst/>
                          <a:latin typeface="Calibri" panose="020F0502020204030204" pitchFamily="34" charset="0"/>
                        </a:rPr>
                        <a:t>Exp no.</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x1</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x2</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x3</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x4</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x5</a:t>
                      </a:r>
                    </a:p>
                  </a:txBody>
                  <a:tcPr marL="5715" marR="5715" marT="5715" marB="0" anchor="b">
                    <a:lnL>
                      <a:noFill/>
                    </a:lnL>
                    <a:lnR>
                      <a:noFill/>
                    </a:lnR>
                    <a:lnT>
                      <a:noFill/>
                    </a:lnT>
                    <a:lnB>
                      <a:noFill/>
                    </a:lnB>
                  </a:tcPr>
                </a:tc>
                <a:tc>
                  <a:txBody>
                    <a:bodyPr/>
                    <a:lstStyle/>
                    <a:p>
                      <a:pPr algn="l" fontAlgn="b"/>
                      <a:r>
                        <a:rPr lang="en-IN" sz="800" b="0" i="0" u="none" strike="noStrike">
                          <a:solidFill>
                            <a:srgbClr val="000000"/>
                          </a:solidFill>
                          <a:effectLst/>
                          <a:latin typeface="Calibri" panose="020F0502020204030204" pitchFamily="34" charset="0"/>
                        </a:rPr>
                        <a:t>output(y)</a:t>
                      </a:r>
                    </a:p>
                  </a:txBody>
                  <a:tcPr marL="5715" marR="5715" marT="5715" marB="0" anchor="b">
                    <a:lnL>
                      <a:noFill/>
                    </a:lnL>
                    <a:lnR>
                      <a:noFill/>
                    </a:lnR>
                    <a:lnT>
                      <a:noFill/>
                    </a:lnT>
                    <a:lnB>
                      <a:noFill/>
                    </a:lnB>
                  </a:tcPr>
                </a:tc>
                <a:extLst>
                  <a:ext uri="{0D108BD9-81ED-4DB2-BD59-A6C34878D82A}">
                    <a16:rowId xmlns:a16="http://schemas.microsoft.com/office/drawing/2014/main" val="3522329631"/>
                  </a:ext>
                </a:extLst>
              </a:tr>
              <a:tr h="137150">
                <a:tc>
                  <a:txBody>
                    <a:bodyPr/>
                    <a:lstStyle/>
                    <a:p>
                      <a:pPr algn="r" fontAlgn="b"/>
                      <a:r>
                        <a:rPr lang="en-IN" sz="800" b="0" i="0" u="none" strike="noStrike">
                          <a:solidFill>
                            <a:srgbClr val="000000"/>
                          </a:solidFill>
                          <a:effectLst/>
                          <a:latin typeface="Calibri" panose="020F0502020204030204" pitchFamily="34" charset="0"/>
                        </a:rPr>
                        <a:t>1</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12.48</a:t>
                      </a:r>
                    </a:p>
                  </a:txBody>
                  <a:tcPr marL="5715" marR="5715" marT="5715" marB="0" anchor="b">
                    <a:lnL>
                      <a:noFill/>
                    </a:lnL>
                    <a:lnR>
                      <a:noFill/>
                    </a:lnR>
                    <a:lnT>
                      <a:noFill/>
                    </a:lnT>
                    <a:lnB>
                      <a:noFill/>
                    </a:lnB>
                  </a:tcPr>
                </a:tc>
                <a:extLst>
                  <a:ext uri="{0D108BD9-81ED-4DB2-BD59-A6C34878D82A}">
                    <a16:rowId xmlns:a16="http://schemas.microsoft.com/office/drawing/2014/main" val="1413069389"/>
                  </a:ext>
                </a:extLst>
              </a:tr>
              <a:tr h="137150">
                <a:tc>
                  <a:txBody>
                    <a:bodyPr/>
                    <a:lstStyle/>
                    <a:p>
                      <a:pPr algn="r" fontAlgn="b"/>
                      <a:r>
                        <a:rPr lang="en-IN"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15.83</a:t>
                      </a:r>
                    </a:p>
                  </a:txBody>
                  <a:tcPr marL="5715" marR="5715" marT="5715" marB="0" anchor="b">
                    <a:lnL>
                      <a:noFill/>
                    </a:lnL>
                    <a:lnR>
                      <a:noFill/>
                    </a:lnR>
                    <a:lnT>
                      <a:noFill/>
                    </a:lnT>
                    <a:lnB>
                      <a:noFill/>
                    </a:lnB>
                  </a:tcPr>
                </a:tc>
                <a:extLst>
                  <a:ext uri="{0D108BD9-81ED-4DB2-BD59-A6C34878D82A}">
                    <a16:rowId xmlns:a16="http://schemas.microsoft.com/office/drawing/2014/main" val="4266178055"/>
                  </a:ext>
                </a:extLst>
              </a:tr>
              <a:tr h="137150">
                <a:tc>
                  <a:txBody>
                    <a:bodyPr/>
                    <a:lstStyle/>
                    <a:p>
                      <a:pPr algn="r" fontAlgn="b"/>
                      <a:r>
                        <a:rPr lang="en-IN" sz="800" b="0" i="0" u="none" strike="noStrike">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10.78</a:t>
                      </a:r>
                    </a:p>
                  </a:txBody>
                  <a:tcPr marL="5715" marR="5715" marT="5715" marB="0" anchor="b">
                    <a:lnL>
                      <a:noFill/>
                    </a:lnL>
                    <a:lnR>
                      <a:noFill/>
                    </a:lnR>
                    <a:lnT>
                      <a:noFill/>
                    </a:lnT>
                    <a:lnB>
                      <a:noFill/>
                    </a:lnB>
                  </a:tcPr>
                </a:tc>
                <a:extLst>
                  <a:ext uri="{0D108BD9-81ED-4DB2-BD59-A6C34878D82A}">
                    <a16:rowId xmlns:a16="http://schemas.microsoft.com/office/drawing/2014/main" val="3357939321"/>
                  </a:ext>
                </a:extLst>
              </a:tr>
              <a:tr h="137150">
                <a:tc>
                  <a:txBody>
                    <a:bodyPr/>
                    <a:lstStyle/>
                    <a:p>
                      <a:pPr algn="r" fontAlgn="b"/>
                      <a:r>
                        <a:rPr lang="en-IN" sz="800" b="0" i="0" u="none" strike="noStrike">
                          <a:solidFill>
                            <a:srgbClr val="000000"/>
                          </a:solidFill>
                          <a:effectLst/>
                          <a:latin typeface="Calibri" panose="020F0502020204030204" pitchFamily="34" charset="0"/>
                        </a:rPr>
                        <a:t>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13.89</a:t>
                      </a:r>
                    </a:p>
                  </a:txBody>
                  <a:tcPr marL="5715" marR="5715" marT="5715" marB="0" anchor="b">
                    <a:lnL>
                      <a:noFill/>
                    </a:lnL>
                    <a:lnR>
                      <a:noFill/>
                    </a:lnR>
                    <a:lnT>
                      <a:noFill/>
                    </a:lnT>
                    <a:lnB>
                      <a:noFill/>
                    </a:lnB>
                  </a:tcPr>
                </a:tc>
                <a:extLst>
                  <a:ext uri="{0D108BD9-81ED-4DB2-BD59-A6C34878D82A}">
                    <a16:rowId xmlns:a16="http://schemas.microsoft.com/office/drawing/2014/main" val="1193327435"/>
                  </a:ext>
                </a:extLst>
              </a:tr>
              <a:tr h="137150">
                <a:tc>
                  <a:txBody>
                    <a:bodyPr/>
                    <a:lstStyle/>
                    <a:p>
                      <a:pPr algn="r" fontAlgn="b"/>
                      <a:r>
                        <a:rPr lang="en-IN" sz="800" b="0" i="0" u="none" strike="noStrike">
                          <a:solidFill>
                            <a:srgbClr val="000000"/>
                          </a:solidFill>
                          <a:effectLst/>
                          <a:latin typeface="Calibri" panose="020F0502020204030204" pitchFamily="34" charset="0"/>
                        </a:rPr>
                        <a:t>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11.83</a:t>
                      </a:r>
                    </a:p>
                  </a:txBody>
                  <a:tcPr marL="5715" marR="5715" marT="5715" marB="0" anchor="b">
                    <a:lnL>
                      <a:noFill/>
                    </a:lnL>
                    <a:lnR>
                      <a:noFill/>
                    </a:lnR>
                    <a:lnT>
                      <a:noFill/>
                    </a:lnT>
                    <a:lnB>
                      <a:noFill/>
                    </a:lnB>
                  </a:tcPr>
                </a:tc>
                <a:extLst>
                  <a:ext uri="{0D108BD9-81ED-4DB2-BD59-A6C34878D82A}">
                    <a16:rowId xmlns:a16="http://schemas.microsoft.com/office/drawing/2014/main" val="2561694263"/>
                  </a:ext>
                </a:extLst>
              </a:tr>
              <a:tr h="137150">
                <a:tc>
                  <a:txBody>
                    <a:bodyPr/>
                    <a:lstStyle/>
                    <a:p>
                      <a:pPr algn="r" fontAlgn="b"/>
                      <a:r>
                        <a:rPr lang="en-IN" sz="800" b="0" i="0" u="none" strike="noStrike">
                          <a:solidFill>
                            <a:srgbClr val="000000"/>
                          </a:solidFill>
                          <a:effectLst/>
                          <a:latin typeface="Calibri" panose="020F0502020204030204" pitchFamily="34" charset="0"/>
                        </a:rPr>
                        <a:t>6</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11.95</a:t>
                      </a:r>
                    </a:p>
                  </a:txBody>
                  <a:tcPr marL="5715" marR="5715" marT="5715" marB="0" anchor="b">
                    <a:lnL>
                      <a:noFill/>
                    </a:lnL>
                    <a:lnR>
                      <a:noFill/>
                    </a:lnR>
                    <a:lnT>
                      <a:noFill/>
                    </a:lnT>
                    <a:lnB>
                      <a:noFill/>
                    </a:lnB>
                  </a:tcPr>
                </a:tc>
                <a:extLst>
                  <a:ext uri="{0D108BD9-81ED-4DB2-BD59-A6C34878D82A}">
                    <a16:rowId xmlns:a16="http://schemas.microsoft.com/office/drawing/2014/main" val="1260432408"/>
                  </a:ext>
                </a:extLst>
              </a:tr>
              <a:tr h="137150">
                <a:tc>
                  <a:txBody>
                    <a:bodyPr/>
                    <a:lstStyle/>
                    <a:p>
                      <a:pPr algn="r" fontAlgn="b"/>
                      <a:r>
                        <a:rPr lang="en-IN" sz="800" b="0" i="0" u="none" strike="noStrike">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11.87</a:t>
                      </a:r>
                    </a:p>
                  </a:txBody>
                  <a:tcPr marL="5715" marR="5715" marT="5715" marB="0" anchor="b">
                    <a:lnL>
                      <a:noFill/>
                    </a:lnL>
                    <a:lnR>
                      <a:noFill/>
                    </a:lnR>
                    <a:lnT>
                      <a:noFill/>
                    </a:lnT>
                    <a:lnB>
                      <a:noFill/>
                    </a:lnB>
                  </a:tcPr>
                </a:tc>
                <a:extLst>
                  <a:ext uri="{0D108BD9-81ED-4DB2-BD59-A6C34878D82A}">
                    <a16:rowId xmlns:a16="http://schemas.microsoft.com/office/drawing/2014/main" val="229748559"/>
                  </a:ext>
                </a:extLst>
              </a:tr>
              <a:tr h="137150">
                <a:tc>
                  <a:txBody>
                    <a:bodyPr/>
                    <a:lstStyle/>
                    <a:p>
                      <a:pPr algn="r" fontAlgn="b"/>
                      <a:r>
                        <a:rPr lang="en-IN"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14.98</a:t>
                      </a:r>
                    </a:p>
                  </a:txBody>
                  <a:tcPr marL="5715" marR="5715" marT="5715" marB="0" anchor="b">
                    <a:lnL>
                      <a:noFill/>
                    </a:lnL>
                    <a:lnR>
                      <a:noFill/>
                    </a:lnR>
                    <a:lnT>
                      <a:noFill/>
                    </a:lnT>
                    <a:lnB>
                      <a:noFill/>
                    </a:lnB>
                  </a:tcPr>
                </a:tc>
                <a:extLst>
                  <a:ext uri="{0D108BD9-81ED-4DB2-BD59-A6C34878D82A}">
                    <a16:rowId xmlns:a16="http://schemas.microsoft.com/office/drawing/2014/main" val="2991334639"/>
                  </a:ext>
                </a:extLst>
              </a:tr>
              <a:tr h="171911">
                <a:tc>
                  <a:txBody>
                    <a:bodyPr/>
                    <a:lstStyle/>
                    <a:p>
                      <a:pPr algn="r" fontAlgn="b"/>
                      <a:r>
                        <a:rPr lang="en-IN" sz="800" b="0" i="0" u="none" strike="noStrike">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1"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12.28</a:t>
                      </a:r>
                    </a:p>
                  </a:txBody>
                  <a:tcPr marL="5715" marR="5715" marT="5715" marB="0" anchor="b">
                    <a:lnL>
                      <a:noFill/>
                    </a:lnL>
                    <a:lnR>
                      <a:noFill/>
                    </a:lnR>
                    <a:lnT>
                      <a:noFill/>
                    </a:lnT>
                    <a:lnB>
                      <a:noFill/>
                    </a:lnB>
                  </a:tcPr>
                </a:tc>
                <a:extLst>
                  <a:ext uri="{0D108BD9-81ED-4DB2-BD59-A6C34878D82A}">
                    <a16:rowId xmlns:a16="http://schemas.microsoft.com/office/drawing/2014/main" val="1665708388"/>
                  </a:ext>
                </a:extLst>
              </a:tr>
              <a:tr h="137150">
                <a:tc>
                  <a:txBody>
                    <a:bodyPr/>
                    <a:lstStyle/>
                    <a:p>
                      <a:pPr algn="r" fontAlgn="b"/>
                      <a:r>
                        <a:rPr lang="en-IN" sz="800" b="0" i="0" u="none" strike="noStrike">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16.98</a:t>
                      </a:r>
                    </a:p>
                  </a:txBody>
                  <a:tcPr marL="5715" marR="5715" marT="5715" marB="0" anchor="b">
                    <a:lnL>
                      <a:noFill/>
                    </a:lnL>
                    <a:lnR>
                      <a:noFill/>
                    </a:lnR>
                    <a:lnT>
                      <a:noFill/>
                    </a:lnT>
                    <a:lnB>
                      <a:noFill/>
                    </a:lnB>
                  </a:tcPr>
                </a:tc>
                <a:extLst>
                  <a:ext uri="{0D108BD9-81ED-4DB2-BD59-A6C34878D82A}">
                    <a16:rowId xmlns:a16="http://schemas.microsoft.com/office/drawing/2014/main" val="3799761639"/>
                  </a:ext>
                </a:extLst>
              </a:tr>
              <a:tr h="137150">
                <a:tc>
                  <a:txBody>
                    <a:bodyPr/>
                    <a:lstStyle/>
                    <a:p>
                      <a:pPr algn="r" fontAlgn="b"/>
                      <a:r>
                        <a:rPr lang="en-IN"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11.13</a:t>
                      </a:r>
                    </a:p>
                  </a:txBody>
                  <a:tcPr marL="5715" marR="5715" marT="5715" marB="0" anchor="b">
                    <a:lnL>
                      <a:noFill/>
                    </a:lnL>
                    <a:lnR>
                      <a:noFill/>
                    </a:lnR>
                    <a:lnT>
                      <a:noFill/>
                    </a:lnT>
                    <a:lnB>
                      <a:noFill/>
                    </a:lnB>
                  </a:tcPr>
                </a:tc>
                <a:extLst>
                  <a:ext uri="{0D108BD9-81ED-4DB2-BD59-A6C34878D82A}">
                    <a16:rowId xmlns:a16="http://schemas.microsoft.com/office/drawing/2014/main" val="256365587"/>
                  </a:ext>
                </a:extLst>
              </a:tr>
              <a:tr h="137150">
                <a:tc>
                  <a:txBody>
                    <a:bodyPr/>
                    <a:lstStyle/>
                    <a:p>
                      <a:pPr algn="r" fontAlgn="b"/>
                      <a:r>
                        <a:rPr lang="en-IN" sz="800" b="0" i="0" u="none" strike="noStrike">
                          <a:solidFill>
                            <a:srgbClr val="000000"/>
                          </a:solidFill>
                          <a:effectLst/>
                          <a:latin typeface="Calibri" panose="020F0502020204030204" pitchFamily="34" charset="0"/>
                        </a:rPr>
                        <a:t>12</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11.01</a:t>
                      </a:r>
                    </a:p>
                  </a:txBody>
                  <a:tcPr marL="5715" marR="5715" marT="5715" marB="0" anchor="b">
                    <a:lnL>
                      <a:noFill/>
                    </a:lnL>
                    <a:lnR>
                      <a:noFill/>
                    </a:lnR>
                    <a:lnT>
                      <a:noFill/>
                    </a:lnT>
                    <a:lnB>
                      <a:noFill/>
                    </a:lnB>
                  </a:tcPr>
                </a:tc>
                <a:extLst>
                  <a:ext uri="{0D108BD9-81ED-4DB2-BD59-A6C34878D82A}">
                    <a16:rowId xmlns:a16="http://schemas.microsoft.com/office/drawing/2014/main" val="286393850"/>
                  </a:ext>
                </a:extLst>
              </a:tr>
              <a:tr h="137150">
                <a:tc>
                  <a:txBody>
                    <a:bodyPr/>
                    <a:lstStyle/>
                    <a:p>
                      <a:pPr algn="r" fontAlgn="b"/>
                      <a:r>
                        <a:rPr lang="en-IN" sz="800" b="0" i="0" u="none" strike="noStrike">
                          <a:solidFill>
                            <a:srgbClr val="000000"/>
                          </a:solidFill>
                          <a:effectLst/>
                          <a:latin typeface="Calibri" panose="020F0502020204030204" pitchFamily="34" charset="0"/>
                        </a:rPr>
                        <a:t>13</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13.58</a:t>
                      </a:r>
                    </a:p>
                  </a:txBody>
                  <a:tcPr marL="5715" marR="5715" marT="5715" marB="0" anchor="b">
                    <a:lnL>
                      <a:noFill/>
                    </a:lnL>
                    <a:lnR>
                      <a:noFill/>
                    </a:lnR>
                    <a:lnT>
                      <a:noFill/>
                    </a:lnT>
                    <a:lnB>
                      <a:noFill/>
                    </a:lnB>
                  </a:tcPr>
                </a:tc>
                <a:extLst>
                  <a:ext uri="{0D108BD9-81ED-4DB2-BD59-A6C34878D82A}">
                    <a16:rowId xmlns:a16="http://schemas.microsoft.com/office/drawing/2014/main" val="111438421"/>
                  </a:ext>
                </a:extLst>
              </a:tr>
              <a:tr h="137150">
                <a:tc>
                  <a:txBody>
                    <a:bodyPr/>
                    <a:lstStyle/>
                    <a:p>
                      <a:pPr algn="r" fontAlgn="b"/>
                      <a:r>
                        <a:rPr lang="en-IN" sz="800" b="0" i="0" u="none" strike="noStrike">
                          <a:solidFill>
                            <a:srgbClr val="000000"/>
                          </a:solidFill>
                          <a:effectLst/>
                          <a:latin typeface="Calibri" panose="020F0502020204030204" pitchFamily="34" charset="0"/>
                        </a:rPr>
                        <a:t>14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7.444</a:t>
                      </a:r>
                    </a:p>
                  </a:txBody>
                  <a:tcPr marL="5715" marR="5715" marT="5715" marB="0" anchor="b">
                    <a:lnL>
                      <a:noFill/>
                    </a:lnL>
                    <a:lnR>
                      <a:noFill/>
                    </a:lnR>
                    <a:lnT>
                      <a:noFill/>
                    </a:lnT>
                    <a:lnB>
                      <a:noFill/>
                    </a:lnB>
                  </a:tcPr>
                </a:tc>
                <a:extLst>
                  <a:ext uri="{0D108BD9-81ED-4DB2-BD59-A6C34878D82A}">
                    <a16:rowId xmlns:a16="http://schemas.microsoft.com/office/drawing/2014/main" val="2065563869"/>
                  </a:ext>
                </a:extLst>
              </a:tr>
              <a:tr h="137150">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10.78</a:t>
                      </a:r>
                    </a:p>
                  </a:txBody>
                  <a:tcPr marL="5715" marR="5715" marT="5715" marB="0" anchor="b">
                    <a:lnL>
                      <a:noFill/>
                    </a:lnL>
                    <a:lnR>
                      <a:noFill/>
                    </a:lnR>
                    <a:lnT>
                      <a:noFill/>
                    </a:lnT>
                    <a:lnB>
                      <a:noFill/>
                    </a:lnB>
                  </a:tcPr>
                </a:tc>
                <a:extLst>
                  <a:ext uri="{0D108BD9-81ED-4DB2-BD59-A6C34878D82A}">
                    <a16:rowId xmlns:a16="http://schemas.microsoft.com/office/drawing/2014/main" val="930617353"/>
                  </a:ext>
                </a:extLst>
              </a:tr>
              <a:tr h="137150">
                <a:tc>
                  <a:txBody>
                    <a:bodyPr/>
                    <a:lstStyle/>
                    <a:p>
                      <a:pPr algn="r" fontAlgn="b"/>
                      <a:r>
                        <a:rPr lang="en-IN" sz="800" b="0" i="0" u="none" strike="noStrike">
                          <a:solidFill>
                            <a:srgbClr val="000000"/>
                          </a:solidFill>
                          <a:effectLst/>
                          <a:latin typeface="Calibri" panose="020F0502020204030204" pitchFamily="34" charset="0"/>
                        </a:rPr>
                        <a:t>16</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14.28</a:t>
                      </a:r>
                    </a:p>
                  </a:txBody>
                  <a:tcPr marL="5715" marR="5715" marT="5715" marB="0" anchor="b">
                    <a:lnL>
                      <a:noFill/>
                    </a:lnL>
                    <a:lnR>
                      <a:noFill/>
                    </a:lnR>
                    <a:lnT>
                      <a:noFill/>
                    </a:lnT>
                    <a:lnB>
                      <a:noFill/>
                    </a:lnB>
                  </a:tcPr>
                </a:tc>
                <a:extLst>
                  <a:ext uri="{0D108BD9-81ED-4DB2-BD59-A6C34878D82A}">
                    <a16:rowId xmlns:a16="http://schemas.microsoft.com/office/drawing/2014/main" val="1111056880"/>
                  </a:ext>
                </a:extLst>
              </a:tr>
              <a:tr h="137150">
                <a:tc>
                  <a:txBody>
                    <a:bodyPr/>
                    <a:lstStyle/>
                    <a:p>
                      <a:pPr algn="r" fontAlgn="b"/>
                      <a:r>
                        <a:rPr lang="en-IN" sz="800" b="0" i="0" u="none" strike="noStrike">
                          <a:solidFill>
                            <a:srgbClr val="000000"/>
                          </a:solidFill>
                          <a:effectLst/>
                          <a:latin typeface="Calibri" panose="020F0502020204030204" pitchFamily="34" charset="0"/>
                        </a:rPr>
                        <a:t>17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60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16.29</a:t>
                      </a:r>
                    </a:p>
                  </a:txBody>
                  <a:tcPr marL="5715" marR="5715" marT="5715" marB="0" anchor="b">
                    <a:lnL>
                      <a:noFill/>
                    </a:lnL>
                    <a:lnR>
                      <a:noFill/>
                    </a:lnR>
                    <a:lnT>
                      <a:noFill/>
                    </a:lnT>
                    <a:lnB>
                      <a:noFill/>
                    </a:lnB>
                  </a:tcPr>
                </a:tc>
                <a:extLst>
                  <a:ext uri="{0D108BD9-81ED-4DB2-BD59-A6C34878D82A}">
                    <a16:rowId xmlns:a16="http://schemas.microsoft.com/office/drawing/2014/main" val="864718411"/>
                  </a:ext>
                </a:extLst>
              </a:tr>
              <a:tr h="137150">
                <a:tc>
                  <a:txBody>
                    <a:bodyPr/>
                    <a:lstStyle/>
                    <a:p>
                      <a:pPr algn="r" fontAlgn="b"/>
                      <a:r>
                        <a:rPr lang="en-IN" sz="800" b="0" i="0" u="none" strike="noStrike">
                          <a:solidFill>
                            <a:srgbClr val="000000"/>
                          </a:solidFill>
                          <a:effectLst/>
                          <a:latin typeface="Calibri" panose="020F0502020204030204" pitchFamily="34" charset="0"/>
                        </a:rPr>
                        <a:t>18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15.21</a:t>
                      </a:r>
                    </a:p>
                  </a:txBody>
                  <a:tcPr marL="5715" marR="5715" marT="5715" marB="0" anchor="b">
                    <a:lnL>
                      <a:noFill/>
                    </a:lnL>
                    <a:lnR>
                      <a:noFill/>
                    </a:lnR>
                    <a:lnT>
                      <a:noFill/>
                    </a:lnT>
                    <a:lnB>
                      <a:noFill/>
                    </a:lnB>
                  </a:tcPr>
                </a:tc>
                <a:extLst>
                  <a:ext uri="{0D108BD9-81ED-4DB2-BD59-A6C34878D82A}">
                    <a16:rowId xmlns:a16="http://schemas.microsoft.com/office/drawing/2014/main" val="3460059411"/>
                  </a:ext>
                </a:extLst>
              </a:tr>
              <a:tr h="137150">
                <a:tc>
                  <a:txBody>
                    <a:bodyPr/>
                    <a:lstStyle/>
                    <a:p>
                      <a:pPr algn="r" fontAlgn="b"/>
                      <a:r>
                        <a:rPr lang="en-IN" sz="800" b="0" i="0" u="none" strike="noStrike">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16.18</a:t>
                      </a:r>
                    </a:p>
                  </a:txBody>
                  <a:tcPr marL="5715" marR="5715" marT="5715" marB="0" anchor="b">
                    <a:lnL>
                      <a:noFill/>
                    </a:lnL>
                    <a:lnR>
                      <a:noFill/>
                    </a:lnR>
                    <a:lnT>
                      <a:noFill/>
                    </a:lnT>
                    <a:lnB>
                      <a:noFill/>
                    </a:lnB>
                  </a:tcPr>
                </a:tc>
                <a:extLst>
                  <a:ext uri="{0D108BD9-81ED-4DB2-BD59-A6C34878D82A}">
                    <a16:rowId xmlns:a16="http://schemas.microsoft.com/office/drawing/2014/main" val="1737661009"/>
                  </a:ext>
                </a:extLst>
              </a:tr>
              <a:tr h="137150">
                <a:tc>
                  <a:txBody>
                    <a:bodyPr/>
                    <a:lstStyle/>
                    <a:p>
                      <a:pPr algn="r" fontAlgn="b"/>
                      <a:r>
                        <a:rPr lang="en-IN"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10.16</a:t>
                      </a:r>
                    </a:p>
                  </a:txBody>
                  <a:tcPr marL="5715" marR="5715" marT="5715" marB="0" anchor="b">
                    <a:lnL>
                      <a:noFill/>
                    </a:lnL>
                    <a:lnR>
                      <a:noFill/>
                    </a:lnR>
                    <a:lnT>
                      <a:noFill/>
                    </a:lnT>
                    <a:lnB>
                      <a:noFill/>
                    </a:lnB>
                  </a:tcPr>
                </a:tc>
                <a:extLst>
                  <a:ext uri="{0D108BD9-81ED-4DB2-BD59-A6C34878D82A}">
                    <a16:rowId xmlns:a16="http://schemas.microsoft.com/office/drawing/2014/main" val="2112016418"/>
                  </a:ext>
                </a:extLst>
              </a:tr>
              <a:tr h="137150">
                <a:tc>
                  <a:txBody>
                    <a:bodyPr/>
                    <a:lstStyle/>
                    <a:p>
                      <a:pPr algn="r" fontAlgn="b"/>
                      <a:r>
                        <a:rPr lang="en-IN" sz="800" b="0" i="0" u="none" strike="noStrike">
                          <a:solidFill>
                            <a:srgbClr val="000000"/>
                          </a:solidFill>
                          <a:effectLst/>
                          <a:latin typeface="Calibri" panose="020F0502020204030204" pitchFamily="34" charset="0"/>
                        </a:rPr>
                        <a:t>21</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11.31</a:t>
                      </a:r>
                    </a:p>
                  </a:txBody>
                  <a:tcPr marL="5715" marR="5715" marT="5715" marB="0" anchor="b">
                    <a:lnL>
                      <a:noFill/>
                    </a:lnL>
                    <a:lnR>
                      <a:noFill/>
                    </a:lnR>
                    <a:lnT>
                      <a:noFill/>
                    </a:lnT>
                    <a:lnB>
                      <a:noFill/>
                    </a:lnB>
                  </a:tcPr>
                </a:tc>
                <a:extLst>
                  <a:ext uri="{0D108BD9-81ED-4DB2-BD59-A6C34878D82A}">
                    <a16:rowId xmlns:a16="http://schemas.microsoft.com/office/drawing/2014/main" val="2795745819"/>
                  </a:ext>
                </a:extLst>
              </a:tr>
              <a:tr h="137150">
                <a:tc>
                  <a:txBody>
                    <a:bodyPr/>
                    <a:lstStyle/>
                    <a:p>
                      <a:pPr algn="r" fontAlgn="b"/>
                      <a:r>
                        <a:rPr lang="en-IN" sz="800" b="0" i="0" u="none" strike="noStrike">
                          <a:solidFill>
                            <a:srgbClr val="000000"/>
                          </a:solidFill>
                          <a:effectLst/>
                          <a:latin typeface="Calibri" panose="020F0502020204030204" pitchFamily="34" charset="0"/>
                        </a:rPr>
                        <a:t>22</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10.44</a:t>
                      </a:r>
                    </a:p>
                  </a:txBody>
                  <a:tcPr marL="5715" marR="5715" marT="5715" marB="0" anchor="b">
                    <a:lnL>
                      <a:noFill/>
                    </a:lnL>
                    <a:lnR>
                      <a:noFill/>
                    </a:lnR>
                    <a:lnT>
                      <a:noFill/>
                    </a:lnT>
                    <a:lnB>
                      <a:noFill/>
                    </a:lnB>
                  </a:tcPr>
                </a:tc>
                <a:extLst>
                  <a:ext uri="{0D108BD9-81ED-4DB2-BD59-A6C34878D82A}">
                    <a16:rowId xmlns:a16="http://schemas.microsoft.com/office/drawing/2014/main" val="3423774489"/>
                  </a:ext>
                </a:extLst>
              </a:tr>
              <a:tr h="137150">
                <a:tc>
                  <a:txBody>
                    <a:bodyPr/>
                    <a:lstStyle/>
                    <a:p>
                      <a:pPr algn="r" fontAlgn="b"/>
                      <a:r>
                        <a:rPr lang="en-IN" sz="800" b="0" i="0" u="none" strike="noStrike">
                          <a:solidFill>
                            <a:srgbClr val="000000"/>
                          </a:solidFill>
                          <a:effectLst/>
                          <a:latin typeface="Calibri" panose="020F0502020204030204" pitchFamily="34" charset="0"/>
                        </a:rPr>
                        <a:t>23</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12.88</a:t>
                      </a:r>
                    </a:p>
                  </a:txBody>
                  <a:tcPr marL="5715" marR="5715" marT="5715" marB="0" anchor="b">
                    <a:lnL>
                      <a:noFill/>
                    </a:lnL>
                    <a:lnR>
                      <a:noFill/>
                    </a:lnR>
                    <a:lnT>
                      <a:noFill/>
                    </a:lnT>
                    <a:lnB>
                      <a:noFill/>
                    </a:lnB>
                  </a:tcPr>
                </a:tc>
                <a:extLst>
                  <a:ext uri="{0D108BD9-81ED-4DB2-BD59-A6C34878D82A}">
                    <a16:rowId xmlns:a16="http://schemas.microsoft.com/office/drawing/2014/main" val="3442948068"/>
                  </a:ext>
                </a:extLst>
              </a:tr>
              <a:tr h="137150">
                <a:tc>
                  <a:txBody>
                    <a:bodyPr/>
                    <a:lstStyle/>
                    <a:p>
                      <a:pPr algn="r" fontAlgn="b"/>
                      <a:r>
                        <a:rPr lang="en-IN" sz="800" b="0" i="0" u="none" strike="noStrike">
                          <a:solidFill>
                            <a:srgbClr val="000000"/>
                          </a:solidFill>
                          <a:effectLst/>
                          <a:latin typeface="Calibri" panose="020F0502020204030204" pitchFamily="34" charset="0"/>
                        </a:rPr>
                        <a:t>24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12.49</a:t>
                      </a:r>
                    </a:p>
                  </a:txBody>
                  <a:tcPr marL="5715" marR="5715" marT="5715" marB="0" anchor="b">
                    <a:lnL>
                      <a:noFill/>
                    </a:lnL>
                    <a:lnR>
                      <a:noFill/>
                    </a:lnR>
                    <a:lnT>
                      <a:noFill/>
                    </a:lnT>
                    <a:lnB>
                      <a:noFill/>
                    </a:lnB>
                  </a:tcPr>
                </a:tc>
                <a:extLst>
                  <a:ext uri="{0D108BD9-81ED-4DB2-BD59-A6C34878D82A}">
                    <a16:rowId xmlns:a16="http://schemas.microsoft.com/office/drawing/2014/main" val="2190670777"/>
                  </a:ext>
                </a:extLst>
              </a:tr>
              <a:tr h="137150">
                <a:tc>
                  <a:txBody>
                    <a:bodyPr/>
                    <a:lstStyle/>
                    <a:p>
                      <a:pPr algn="r" fontAlgn="b"/>
                      <a:r>
                        <a:rPr lang="en-IN" sz="800" b="0" i="0" u="none" strike="noStrike">
                          <a:solidFill>
                            <a:srgbClr val="000000"/>
                          </a:solidFill>
                          <a:effectLst/>
                          <a:latin typeface="Calibri" panose="020F0502020204030204" pitchFamily="34" charset="0"/>
                        </a:rPr>
                        <a:t>25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12.34</a:t>
                      </a:r>
                    </a:p>
                  </a:txBody>
                  <a:tcPr marL="5715" marR="5715" marT="5715" marB="0" anchor="b">
                    <a:lnL>
                      <a:noFill/>
                    </a:lnL>
                    <a:lnR>
                      <a:noFill/>
                    </a:lnR>
                    <a:lnT>
                      <a:noFill/>
                    </a:lnT>
                    <a:lnB>
                      <a:noFill/>
                    </a:lnB>
                  </a:tcPr>
                </a:tc>
                <a:extLst>
                  <a:ext uri="{0D108BD9-81ED-4DB2-BD59-A6C34878D82A}">
                    <a16:rowId xmlns:a16="http://schemas.microsoft.com/office/drawing/2014/main" val="3886194249"/>
                  </a:ext>
                </a:extLst>
              </a:tr>
              <a:tr h="137150">
                <a:tc>
                  <a:txBody>
                    <a:bodyPr/>
                    <a:lstStyle/>
                    <a:p>
                      <a:pPr algn="r" fontAlgn="b"/>
                      <a:r>
                        <a:rPr lang="en-IN" sz="800" b="0" i="0" u="none" strike="noStrike">
                          <a:solidFill>
                            <a:srgbClr val="000000"/>
                          </a:solidFill>
                          <a:effectLst/>
                          <a:latin typeface="Calibri" panose="020F0502020204030204" pitchFamily="34" charset="0"/>
                        </a:rPr>
                        <a:t>26</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11.72</a:t>
                      </a:r>
                    </a:p>
                  </a:txBody>
                  <a:tcPr marL="5715" marR="5715" marT="5715" marB="0" anchor="b">
                    <a:lnL>
                      <a:noFill/>
                    </a:lnL>
                    <a:lnR>
                      <a:noFill/>
                    </a:lnR>
                    <a:lnT>
                      <a:noFill/>
                    </a:lnT>
                    <a:lnB>
                      <a:noFill/>
                    </a:lnB>
                  </a:tcPr>
                </a:tc>
                <a:extLst>
                  <a:ext uri="{0D108BD9-81ED-4DB2-BD59-A6C34878D82A}">
                    <a16:rowId xmlns:a16="http://schemas.microsoft.com/office/drawing/2014/main" val="4057407007"/>
                  </a:ext>
                </a:extLst>
              </a:tr>
              <a:tr h="137150">
                <a:tc>
                  <a:txBody>
                    <a:bodyPr/>
                    <a:lstStyle/>
                    <a:p>
                      <a:pPr algn="r" fontAlgn="b"/>
                      <a:r>
                        <a:rPr lang="en-IN" sz="800" b="0" i="0" u="none" strike="noStrike">
                          <a:solidFill>
                            <a:srgbClr val="000000"/>
                          </a:solidFill>
                          <a:effectLst/>
                          <a:latin typeface="Calibri" panose="020F0502020204030204" pitchFamily="34" charset="0"/>
                        </a:rPr>
                        <a:t>27</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11.56</a:t>
                      </a:r>
                    </a:p>
                  </a:txBody>
                  <a:tcPr marL="5715" marR="5715" marT="5715" marB="0" anchor="b">
                    <a:lnL>
                      <a:noFill/>
                    </a:lnL>
                    <a:lnR>
                      <a:noFill/>
                    </a:lnR>
                    <a:lnT>
                      <a:noFill/>
                    </a:lnT>
                    <a:lnB>
                      <a:noFill/>
                    </a:lnB>
                  </a:tcPr>
                </a:tc>
                <a:extLst>
                  <a:ext uri="{0D108BD9-81ED-4DB2-BD59-A6C34878D82A}">
                    <a16:rowId xmlns:a16="http://schemas.microsoft.com/office/drawing/2014/main" val="314431065"/>
                  </a:ext>
                </a:extLst>
              </a:tr>
              <a:tr h="137150">
                <a:tc>
                  <a:txBody>
                    <a:bodyPr/>
                    <a:lstStyle/>
                    <a:p>
                      <a:pPr algn="r" fontAlgn="b"/>
                      <a:r>
                        <a:rPr lang="en-IN" sz="800" b="0" i="0" u="none" strike="noStrike">
                          <a:solidFill>
                            <a:srgbClr val="000000"/>
                          </a:solidFill>
                          <a:effectLst/>
                          <a:latin typeface="Calibri" panose="020F0502020204030204" pitchFamily="34" charset="0"/>
                        </a:rPr>
                        <a:t>28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0.5064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11.25</a:t>
                      </a:r>
                    </a:p>
                  </a:txBody>
                  <a:tcPr marL="5715" marR="5715" marT="5715" marB="0" anchor="b">
                    <a:lnL>
                      <a:noFill/>
                    </a:lnL>
                    <a:lnR>
                      <a:noFill/>
                    </a:lnR>
                    <a:lnT>
                      <a:noFill/>
                    </a:lnT>
                    <a:lnB>
                      <a:noFill/>
                    </a:lnB>
                  </a:tcPr>
                </a:tc>
                <a:extLst>
                  <a:ext uri="{0D108BD9-81ED-4DB2-BD59-A6C34878D82A}">
                    <a16:rowId xmlns:a16="http://schemas.microsoft.com/office/drawing/2014/main" val="1199946964"/>
                  </a:ext>
                </a:extLst>
              </a:tr>
              <a:tr h="137150">
                <a:tc>
                  <a:txBody>
                    <a:bodyPr/>
                    <a:lstStyle/>
                    <a:p>
                      <a:pPr algn="r" fontAlgn="b"/>
                      <a:r>
                        <a:rPr lang="en-IN" sz="800" b="0" i="0" u="none" strike="noStrike">
                          <a:solidFill>
                            <a:srgbClr val="000000"/>
                          </a:solidFill>
                          <a:effectLst/>
                          <a:latin typeface="Calibri" panose="020F0502020204030204" pitchFamily="34" charset="0"/>
                        </a:rPr>
                        <a:t>29</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12.26</a:t>
                      </a:r>
                    </a:p>
                  </a:txBody>
                  <a:tcPr marL="5715" marR="5715" marT="5715" marB="0" anchor="b">
                    <a:lnL>
                      <a:noFill/>
                    </a:lnL>
                    <a:lnR>
                      <a:noFill/>
                    </a:lnR>
                    <a:lnT>
                      <a:noFill/>
                    </a:lnT>
                    <a:lnB>
                      <a:noFill/>
                    </a:lnB>
                  </a:tcPr>
                </a:tc>
                <a:extLst>
                  <a:ext uri="{0D108BD9-81ED-4DB2-BD59-A6C34878D82A}">
                    <a16:rowId xmlns:a16="http://schemas.microsoft.com/office/drawing/2014/main" val="3348707744"/>
                  </a:ext>
                </a:extLst>
              </a:tr>
              <a:tr h="137150">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0.008</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11.09</a:t>
                      </a:r>
                    </a:p>
                  </a:txBody>
                  <a:tcPr marL="5715" marR="5715" marT="5715" marB="0" anchor="b">
                    <a:lnL>
                      <a:noFill/>
                    </a:lnL>
                    <a:lnR>
                      <a:noFill/>
                    </a:lnR>
                    <a:lnT>
                      <a:noFill/>
                    </a:lnT>
                    <a:lnB>
                      <a:noFill/>
                    </a:lnB>
                  </a:tcPr>
                </a:tc>
                <a:extLst>
                  <a:ext uri="{0D108BD9-81ED-4DB2-BD59-A6C34878D82A}">
                    <a16:rowId xmlns:a16="http://schemas.microsoft.com/office/drawing/2014/main" val="741564016"/>
                  </a:ext>
                </a:extLst>
              </a:tr>
              <a:tr h="137150">
                <a:tc>
                  <a:txBody>
                    <a:bodyPr/>
                    <a:lstStyle/>
                    <a:p>
                      <a:pPr algn="r" fontAlgn="b"/>
                      <a:r>
                        <a:rPr lang="en-IN" sz="800" b="0" i="0" u="none" strike="noStrike">
                          <a:solidFill>
                            <a:srgbClr val="000000"/>
                          </a:solidFill>
                          <a:effectLst/>
                          <a:latin typeface="Calibri" panose="020F0502020204030204" pitchFamily="34" charset="0"/>
                        </a:rPr>
                        <a:t>31</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0.178</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30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0.4564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0.004</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12.67</a:t>
                      </a:r>
                    </a:p>
                  </a:txBody>
                  <a:tcPr marL="5715" marR="5715" marT="5715" marB="0" anchor="b">
                    <a:lnL>
                      <a:noFill/>
                    </a:lnL>
                    <a:lnR>
                      <a:noFill/>
                    </a:lnR>
                    <a:lnT>
                      <a:noFill/>
                    </a:lnT>
                    <a:lnB>
                      <a:noFill/>
                    </a:lnB>
                  </a:tcPr>
                </a:tc>
                <a:extLst>
                  <a:ext uri="{0D108BD9-81ED-4DB2-BD59-A6C34878D82A}">
                    <a16:rowId xmlns:a16="http://schemas.microsoft.com/office/drawing/2014/main" val="1057032826"/>
                  </a:ext>
                </a:extLst>
              </a:tr>
              <a:tr h="137150">
                <a:tc>
                  <a:txBody>
                    <a:bodyPr/>
                    <a:lstStyle/>
                    <a:p>
                      <a:pPr algn="r" fontAlgn="b"/>
                      <a:r>
                        <a:rPr lang="en-IN" sz="800" b="0" i="0" u="none" strike="noStrike">
                          <a:solidFill>
                            <a:srgbClr val="000000"/>
                          </a:solidFill>
                          <a:effectLst/>
                          <a:latin typeface="Calibri" panose="020F0502020204030204" pitchFamily="34" charset="0"/>
                        </a:rPr>
                        <a:t>32</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0.254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0.4064</a:t>
                      </a:r>
                    </a:p>
                  </a:txBody>
                  <a:tcPr marL="5715" marR="5715" marT="5715" marB="0" anchor="b">
                    <a:lnL>
                      <a:noFill/>
                    </a:lnL>
                    <a:lnR>
                      <a:noFill/>
                    </a:lnR>
                    <a:lnT>
                      <a:noFill/>
                    </a:lnT>
                    <a:lnB>
                      <a:noFill/>
                    </a:lnB>
                  </a:tcPr>
                </a:tc>
                <a:tc>
                  <a:txBody>
                    <a:bodyPr/>
                    <a:lstStyle/>
                    <a:p>
                      <a:pPr algn="r" fontAlgn="b"/>
                      <a:r>
                        <a:rPr lang="en-IN" sz="800" b="0" i="0" u="none" strike="noStrike">
                          <a:solidFill>
                            <a:srgbClr val="000000"/>
                          </a:solidFill>
                          <a:effectLst/>
                          <a:latin typeface="Calibri" panose="020F0502020204030204" pitchFamily="34" charset="0"/>
                        </a:rPr>
                        <a:t>0</a:t>
                      </a:r>
                    </a:p>
                  </a:txBody>
                  <a:tcPr marL="5715" marR="5715" marT="5715" marB="0" anchor="b">
                    <a:lnL>
                      <a:noFill/>
                    </a:lnL>
                    <a:lnR>
                      <a:noFill/>
                    </a:lnR>
                    <a:lnT>
                      <a:noFill/>
                    </a:lnT>
                    <a:lnB>
                      <a:noFill/>
                    </a:lnB>
                  </a:tcPr>
                </a:tc>
                <a:tc>
                  <a:txBody>
                    <a:bodyPr/>
                    <a:lstStyle/>
                    <a:p>
                      <a:pPr algn="r" fontAlgn="b"/>
                      <a:r>
                        <a:rPr lang="en-IN" sz="800" b="0" i="0" u="none" strike="noStrike" dirty="0">
                          <a:solidFill>
                            <a:srgbClr val="000000"/>
                          </a:solidFill>
                          <a:effectLst/>
                          <a:latin typeface="Calibri" panose="020F0502020204030204" pitchFamily="34" charset="0"/>
                        </a:rPr>
                        <a:t>12.41</a:t>
                      </a:r>
                    </a:p>
                  </a:txBody>
                  <a:tcPr marL="5715" marR="5715" marT="5715" marB="0" anchor="b">
                    <a:lnL>
                      <a:noFill/>
                    </a:lnL>
                    <a:lnR>
                      <a:noFill/>
                    </a:lnR>
                    <a:lnT>
                      <a:noFill/>
                    </a:lnT>
                    <a:lnB>
                      <a:noFill/>
                    </a:lnB>
                  </a:tcPr>
                </a:tc>
                <a:extLst>
                  <a:ext uri="{0D108BD9-81ED-4DB2-BD59-A6C34878D82A}">
                    <a16:rowId xmlns:a16="http://schemas.microsoft.com/office/drawing/2014/main" val="3528764275"/>
                  </a:ext>
                </a:extLst>
              </a:tr>
            </a:tbl>
          </a:graphicData>
        </a:graphic>
      </p:graphicFrame>
      <p:sp>
        <p:nvSpPr>
          <p:cNvPr id="6" name="Content Placeholder 5">
            <a:extLst>
              <a:ext uri="{FF2B5EF4-FFF2-40B4-BE49-F238E27FC236}">
                <a16:creationId xmlns:a16="http://schemas.microsoft.com/office/drawing/2014/main" id="{19F1ADA1-DC5E-4106-A230-842D4358B558}"/>
              </a:ext>
            </a:extLst>
          </p:cNvPr>
          <p:cNvSpPr>
            <a:spLocks noGrp="1"/>
          </p:cNvSpPr>
          <p:nvPr>
            <p:ph sz="quarter" idx="14"/>
          </p:nvPr>
        </p:nvSpPr>
        <p:spPr/>
        <p:txBody>
          <a:bodyPr/>
          <a:lstStyle/>
          <a:p>
            <a:endParaRPr lang="en-IN"/>
          </a:p>
        </p:txBody>
      </p:sp>
      <p:sp>
        <p:nvSpPr>
          <p:cNvPr id="9" name="TextBox 8">
            <a:extLst>
              <a:ext uri="{FF2B5EF4-FFF2-40B4-BE49-F238E27FC236}">
                <a16:creationId xmlns:a16="http://schemas.microsoft.com/office/drawing/2014/main" id="{8158C530-B528-4B08-BD0F-E4FF119DC78B}"/>
              </a:ext>
            </a:extLst>
          </p:cNvPr>
          <p:cNvSpPr txBox="1"/>
          <p:nvPr/>
        </p:nvSpPr>
        <p:spPr>
          <a:xfrm>
            <a:off x="228600" y="1916832"/>
            <a:ext cx="3870176" cy="2585323"/>
          </a:xfrm>
          <a:prstGeom prst="rect">
            <a:avLst/>
          </a:prstGeom>
          <a:noFill/>
        </p:spPr>
        <p:txBody>
          <a:bodyPr wrap="square">
            <a:spAutoFit/>
          </a:bodyPr>
          <a:lstStyle/>
          <a:p>
            <a:r>
              <a:rPr lang="en-US" dirty="0"/>
              <a:t>Training dataset: design of </a:t>
            </a:r>
          </a:p>
          <a:p>
            <a:r>
              <a:rPr lang="en-US" dirty="0"/>
              <a:t>experiment, </a:t>
            </a:r>
          </a:p>
          <a:p>
            <a:r>
              <a:rPr lang="en-US" dirty="0"/>
              <a:t>We will consider values instead of x1,….   as layer height (LH), </a:t>
            </a:r>
          </a:p>
          <a:p>
            <a:r>
              <a:rPr lang="en-US" dirty="0"/>
              <a:t>print temperature (T), </a:t>
            </a:r>
          </a:p>
          <a:p>
            <a:r>
              <a:rPr lang="en-US" dirty="0"/>
              <a:t>print speed (PS), </a:t>
            </a:r>
          </a:p>
          <a:p>
            <a:r>
              <a:rPr lang="en-US" dirty="0"/>
              <a:t>print acceleration (PA), </a:t>
            </a:r>
          </a:p>
          <a:p>
            <a:r>
              <a:rPr lang="en-US" dirty="0"/>
              <a:t>and flow rate (F). Whatever variable required </a:t>
            </a:r>
            <a:endParaRPr lang="en-IN" dirty="0"/>
          </a:p>
        </p:txBody>
      </p:sp>
    </p:spTree>
    <p:extLst>
      <p:ext uri="{BB962C8B-B14F-4D97-AF65-F5344CB8AC3E}">
        <p14:creationId xmlns:p14="http://schemas.microsoft.com/office/powerpoint/2010/main" val="26732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14"/>
          </p:nvPr>
        </p:nvSpPr>
        <p:spPr bwMode="auto">
          <a:xfrm>
            <a:off x="533400" y="152400"/>
            <a:ext cx="6414864"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latin typeface="Arial" charset="0"/>
                <a:cs typeface="Arial" charset="0"/>
              </a:rPr>
              <a:t>Results </a:t>
            </a:r>
            <a:endParaRPr lang="en-IN" altLang="en-US" dirty="0">
              <a:latin typeface="Arial" charset="0"/>
              <a:cs typeface="Arial" charset="0"/>
            </a:endParaRPr>
          </a:p>
        </p:txBody>
      </p:sp>
      <p:sp>
        <p:nvSpPr>
          <p:cNvPr id="2" name="Rectangle 1">
            <a:extLst>
              <a:ext uri="{FF2B5EF4-FFF2-40B4-BE49-F238E27FC236}">
                <a16:creationId xmlns:a16="http://schemas.microsoft.com/office/drawing/2014/main" id="{0ABC586C-D0F6-4512-AA4F-F58B4F986B9B}"/>
              </a:ext>
            </a:extLst>
          </p:cNvPr>
          <p:cNvSpPr>
            <a:spLocks noChangeArrowheads="1"/>
          </p:cNvSpPr>
          <p:nvPr/>
        </p:nvSpPr>
        <p:spPr bwMode="auto">
          <a:xfrm>
            <a:off x="509719" y="1225181"/>
            <a:ext cx="59766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[12.17023054 15.42474 10.89914667 14.0054 12.05594 11.84943643 12.12832024 14.70604286 12.02283333 15.05776167 10.5121 11.35929333 14.07304 8.79262333 11.58156 14.10064 15.3915 14.61958 15.5517 10.67742833 12.17023054 11.645 12.17023054 12.21235714 12.42504329 12.17023054 11.35929333 11.62101879 12.31110984 10.92357006 12.17023054 13.6291 ]</a:t>
            </a:r>
          </a:p>
        </p:txBody>
      </p:sp>
      <p:sp>
        <p:nvSpPr>
          <p:cNvPr id="4" name="Rectangle 2">
            <a:extLst>
              <a:ext uri="{FF2B5EF4-FFF2-40B4-BE49-F238E27FC236}">
                <a16:creationId xmlns:a16="http://schemas.microsoft.com/office/drawing/2014/main" id="{96AFD417-41EA-4374-95A7-0133C555F3B2}"/>
              </a:ext>
            </a:extLst>
          </p:cNvPr>
          <p:cNvSpPr>
            <a:spLocks noChangeArrowheads="1"/>
          </p:cNvSpPr>
          <p:nvPr/>
        </p:nvSpPr>
        <p:spPr bwMode="auto">
          <a:xfrm>
            <a:off x="509719" y="2924944"/>
            <a:ext cx="71349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R2_score = 0.829032831092849</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Mean square error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Root mean square error = 0.8148703526329523 </a:t>
            </a:r>
          </a:p>
        </p:txBody>
      </p:sp>
      <p:sp>
        <p:nvSpPr>
          <p:cNvPr id="11" name="TextBox 10">
            <a:extLst>
              <a:ext uri="{FF2B5EF4-FFF2-40B4-BE49-F238E27FC236}">
                <a16:creationId xmlns:a16="http://schemas.microsoft.com/office/drawing/2014/main" id="{77F1F63A-2E42-4205-8DF5-42779A68AE21}"/>
              </a:ext>
            </a:extLst>
          </p:cNvPr>
          <p:cNvSpPr txBox="1"/>
          <p:nvPr/>
        </p:nvSpPr>
        <p:spPr>
          <a:xfrm>
            <a:off x="533400" y="785469"/>
            <a:ext cx="4572000" cy="646331"/>
          </a:xfrm>
          <a:prstGeom prst="rect">
            <a:avLst/>
          </a:prstGeom>
          <a:noFill/>
        </p:spPr>
        <p:txBody>
          <a:bodyPr wrap="square">
            <a:spAutoFit/>
          </a:bodyPr>
          <a:lstStyle/>
          <a:p>
            <a:r>
              <a:rPr lang="en-US" altLang="en-US" dirty="0">
                <a:latin typeface="Arial" charset="0"/>
                <a:cs typeface="Arial" charset="0"/>
              </a:rPr>
              <a:t>The value of (output(y)) is given:</a:t>
            </a:r>
          </a:p>
          <a:p>
            <a:r>
              <a:rPr lang="en-US" altLang="en-US" sz="1800" dirty="0">
                <a:latin typeface="Arial" charset="0"/>
                <a:cs typeface="Arial" charset="0"/>
              </a:rPr>
              <a:t> </a:t>
            </a:r>
            <a:endParaRPr lang="en-IN" dirty="0"/>
          </a:p>
        </p:txBody>
      </p:sp>
      <p:sp>
        <p:nvSpPr>
          <p:cNvPr id="10" name="Rectangle 3">
            <a:extLst>
              <a:ext uri="{FF2B5EF4-FFF2-40B4-BE49-F238E27FC236}">
                <a16:creationId xmlns:a16="http://schemas.microsoft.com/office/drawing/2014/main" id="{A7AD85C9-AC50-4728-BB19-04089EC374C2}"/>
              </a:ext>
            </a:extLst>
          </p:cNvPr>
          <p:cNvSpPr>
            <a:spLocks noChangeArrowheads="1"/>
          </p:cNvSpPr>
          <p:nvPr/>
        </p:nvSpPr>
        <p:spPr bwMode="auto">
          <a:xfrm>
            <a:off x="2267744" y="3144933"/>
            <a:ext cx="18437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0.664013691600152</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1" name="Picture 7">
            <a:extLst>
              <a:ext uri="{FF2B5EF4-FFF2-40B4-BE49-F238E27FC236}">
                <a16:creationId xmlns:a16="http://schemas.microsoft.com/office/drawing/2014/main" id="{163B184E-A6D3-4135-B530-6F86DD495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82565"/>
            <a:ext cx="41052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6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260648"/>
            <a:ext cx="2156296" cy="52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Clr>
                <a:srgbClr val="000000"/>
              </a:buClr>
              <a:buSzPct val="100000"/>
              <a:buFont typeface="Times New Roman" pitchFamily="18" charset="0"/>
              <a:buNone/>
            </a:pPr>
            <a:r>
              <a:rPr lang="de-DE" sz="2800" dirty="0">
                <a:latin typeface="Arial" pitchFamily="34" charset="0"/>
                <a:cs typeface="Arial" pitchFamily="34" charset="0"/>
              </a:rPr>
              <a:t>Future Work</a:t>
            </a:r>
          </a:p>
        </p:txBody>
      </p:sp>
      <p:sp>
        <p:nvSpPr>
          <p:cNvPr id="5" name="Text Placeholder 1"/>
          <p:cNvSpPr txBox="1">
            <a:spLocks/>
          </p:cNvSpPr>
          <p:nvPr/>
        </p:nvSpPr>
        <p:spPr>
          <a:xfrm>
            <a:off x="366464" y="894928"/>
            <a:ext cx="83820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spcAft>
                <a:spcPts val="0"/>
              </a:spcAft>
            </a:pPr>
            <a:endParaRPr lang="en-US" sz="1800" dirty="0">
              <a:latin typeface="Arial" panose="020B0604020202020204" pitchFamily="34" charset="0"/>
              <a:cs typeface="Arial" panose="020B0604020202020204" pitchFamily="34" charset="0"/>
            </a:endParaRPr>
          </a:p>
          <a:p>
            <a:pPr algn="just" fontAlgn="auto">
              <a:spcAft>
                <a:spcPts val="0"/>
              </a:spcAft>
            </a:pPr>
            <a:endParaRPr lang="en-US"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78A2E54-3E7D-47BC-8C88-4A37A4E5C371}"/>
              </a:ext>
            </a:extLst>
          </p:cNvPr>
          <p:cNvSpPr txBox="1"/>
          <p:nvPr/>
        </p:nvSpPr>
        <p:spPr>
          <a:xfrm>
            <a:off x="683568" y="921807"/>
            <a:ext cx="8093968"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charset="0"/>
                <a:cs typeface="Arial" charset="0"/>
              </a:rPr>
              <a:t>Try to analyze each of  the decision tree are making and what is its entropy and Gini-index of each decision tree.</a:t>
            </a:r>
          </a:p>
          <a:p>
            <a:endParaRPr lang="en-US" dirty="0">
              <a:latin typeface="Arial" charset="0"/>
              <a:cs typeface="Arial" charset="0"/>
            </a:endParaRPr>
          </a:p>
          <a:p>
            <a:pPr marL="285750" indent="-285750">
              <a:buFont typeface="Arial" panose="020B0604020202020204" pitchFamily="34" charset="0"/>
              <a:buChar char="•"/>
            </a:pPr>
            <a:r>
              <a:rPr lang="en-US" dirty="0">
                <a:latin typeface="Arial" charset="0"/>
                <a:cs typeface="Arial" charset="0"/>
              </a:rPr>
              <a:t>Studying deep in  </a:t>
            </a:r>
            <a:r>
              <a:rPr lang="en-US" dirty="0" err="1">
                <a:latin typeface="Arial" charset="0"/>
                <a:cs typeface="Arial" charset="0"/>
              </a:rPr>
              <a:t>OOB_Score</a:t>
            </a:r>
            <a:r>
              <a:rPr lang="en-US" dirty="0">
                <a:latin typeface="Arial" charset="0"/>
                <a:cs typeface="Arial" charset="0"/>
              </a:rPr>
              <a:t>()  means in ideal cases its value is around </a:t>
            </a:r>
          </a:p>
          <a:p>
            <a:r>
              <a:rPr lang="en-US" dirty="0">
                <a:latin typeface="Arial" charset="0"/>
                <a:cs typeface="Arial" charset="0"/>
              </a:rPr>
              <a:t>36%, how it help the decision tree.</a:t>
            </a:r>
          </a:p>
          <a:p>
            <a:endParaRPr lang="en-US" dirty="0">
              <a:latin typeface="Arial" charset="0"/>
              <a:cs typeface="Arial" charset="0"/>
            </a:endParaRPr>
          </a:p>
          <a:p>
            <a:pPr marL="285750" indent="-285750">
              <a:buFont typeface="Arial" panose="020B0604020202020204" pitchFamily="34" charset="0"/>
              <a:buChar char="•"/>
            </a:pPr>
            <a:r>
              <a:rPr lang="en-US" dirty="0">
                <a:latin typeface="Arial" charset="0"/>
                <a:cs typeface="Arial" charset="0"/>
              </a:rPr>
              <a:t>Why random forest are better in </a:t>
            </a:r>
            <a:r>
              <a:rPr lang="en-US" dirty="0" err="1">
                <a:latin typeface="Arial" charset="0"/>
                <a:cs typeface="Arial" charset="0"/>
              </a:rPr>
              <a:t>fdm</a:t>
            </a:r>
            <a:r>
              <a:rPr lang="en-US" dirty="0">
                <a:latin typeface="Arial" charset="0"/>
                <a:cs typeface="Arial" charset="0"/>
              </a:rPr>
              <a:t> in most of the cases example for </a:t>
            </a:r>
            <a:r>
              <a:rPr lang="en-US" dirty="0" err="1">
                <a:latin typeface="Arial" charset="0"/>
                <a:cs typeface="Arial" charset="0"/>
              </a:rPr>
              <a:t>depositon</a:t>
            </a:r>
            <a:r>
              <a:rPr lang="en-US" dirty="0">
                <a:latin typeface="Arial" charset="0"/>
                <a:cs typeface="Arial" charset="0"/>
              </a:rPr>
              <a:t> angle , surface roughness </a:t>
            </a:r>
            <a:r>
              <a:rPr lang="en-US" dirty="0" err="1">
                <a:latin typeface="Arial" charset="0"/>
                <a:cs typeface="Arial" charset="0"/>
              </a:rPr>
              <a:t>e.t.c</a:t>
            </a:r>
            <a:r>
              <a:rPr lang="en-US" dirty="0">
                <a:latin typeface="Arial" charset="0"/>
                <a:cs typeface="Arial" charset="0"/>
              </a:rPr>
              <a:t>.</a:t>
            </a:r>
            <a:endParaRPr lang="en-IN" dirty="0"/>
          </a:p>
        </p:txBody>
      </p:sp>
      <p:sp>
        <p:nvSpPr>
          <p:cNvPr id="7" name="Rectangle 2">
            <a:extLst>
              <a:ext uri="{FF2B5EF4-FFF2-40B4-BE49-F238E27FC236}">
                <a16:creationId xmlns:a16="http://schemas.microsoft.com/office/drawing/2014/main" id="{5C86A548-3A99-4120-A90C-CADA39AC3CD0}"/>
              </a:ext>
            </a:extLst>
          </p:cNvPr>
          <p:cNvSpPr>
            <a:spLocks noChangeArrowheads="1"/>
          </p:cNvSpPr>
          <p:nvPr/>
        </p:nvSpPr>
        <p:spPr bwMode="auto">
          <a:xfrm>
            <a:off x="457200" y="4365104"/>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1117600" indent="-1117600" algn="ctr">
              <a:defRPr/>
            </a:pPr>
            <a:r>
              <a:rPr lang="de-DE" sz="6000" dirty="0">
                <a:effectLst>
                  <a:outerShdw blurRad="38100" dist="38100" dir="2700000" algn="tl">
                    <a:srgbClr val="C0C0C0"/>
                  </a:outerShdw>
                </a:effectLst>
                <a:latin typeface="Arial" charset="0"/>
              </a:rPr>
              <a:t>Thank You !</a:t>
            </a:r>
            <a:endParaRPr lang="en-US" sz="6000" dirty="0">
              <a:latin typeface="Arial" charset="0"/>
            </a:endParaRPr>
          </a:p>
        </p:txBody>
      </p:sp>
    </p:spTree>
    <p:extLst>
      <p:ext uri="{BB962C8B-B14F-4D97-AF65-F5344CB8AC3E}">
        <p14:creationId xmlns:p14="http://schemas.microsoft.com/office/powerpoint/2010/main" val="321640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457200" y="260648"/>
            <a:ext cx="3422732" cy="52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Clr>
                <a:srgbClr val="000000"/>
              </a:buClr>
              <a:buSzPct val="100000"/>
              <a:buFont typeface="Times New Roman" pitchFamily="18" charset="0"/>
              <a:buNone/>
            </a:pPr>
            <a:r>
              <a:rPr lang="de-DE" sz="2800" dirty="0">
                <a:latin typeface="Arial" pitchFamily="34" charset="0"/>
                <a:cs typeface="Arial" pitchFamily="34" charset="0"/>
              </a:rPr>
              <a:t>Plan of Presentation</a:t>
            </a:r>
          </a:p>
        </p:txBody>
      </p:sp>
      <p:sp>
        <p:nvSpPr>
          <p:cNvPr id="3075" name="Content Placeholder 3"/>
          <p:cNvSpPr>
            <a:spLocks noGrp="1"/>
          </p:cNvSpPr>
          <p:nvPr>
            <p:ph idx="1"/>
          </p:nvPr>
        </p:nvSpPr>
        <p:spPr>
          <a:xfrm>
            <a:off x="457200" y="980728"/>
            <a:ext cx="8229600" cy="5877272"/>
          </a:xfrm>
        </p:spPr>
        <p:txBody>
          <a:bodyPr>
            <a:normAutofit/>
          </a:bodyPr>
          <a:lstStyle/>
          <a:p>
            <a:pPr>
              <a:spcBef>
                <a:spcPts val="0"/>
              </a:spcBef>
              <a:spcAft>
                <a:spcPts val="1800"/>
              </a:spcAft>
            </a:pPr>
            <a:r>
              <a:rPr lang="en-US" sz="2400" dirty="0">
                <a:latin typeface="Arial" panose="020B0604020202020204" pitchFamily="34" charset="0"/>
                <a:cs typeface="Arial" panose="020B0604020202020204" pitchFamily="34" charset="0"/>
              </a:rPr>
              <a:t>Introduction</a:t>
            </a:r>
          </a:p>
          <a:p>
            <a:pPr>
              <a:spcBef>
                <a:spcPts val="0"/>
              </a:spcBef>
              <a:spcAft>
                <a:spcPts val="1800"/>
              </a:spcAft>
            </a:pPr>
            <a:r>
              <a:rPr lang="en-US" sz="2400" dirty="0">
                <a:latin typeface="Arial" panose="020B0604020202020204" pitchFamily="34" charset="0"/>
                <a:cs typeface="Arial" panose="020B0604020202020204" pitchFamily="34" charset="0"/>
              </a:rPr>
              <a:t>Literature Review</a:t>
            </a:r>
          </a:p>
          <a:p>
            <a:pPr>
              <a:spcBef>
                <a:spcPts val="0"/>
              </a:spcBef>
              <a:spcAft>
                <a:spcPts val="1800"/>
              </a:spcAft>
            </a:pPr>
            <a:r>
              <a:rPr lang="en-US" sz="2400" dirty="0">
                <a:latin typeface="Arial" panose="020B0604020202020204" pitchFamily="34" charset="0"/>
                <a:cs typeface="Arial" panose="020B0604020202020204" pitchFamily="34" charset="0"/>
              </a:rPr>
              <a:t>Motivation and Objective of the Work</a:t>
            </a:r>
          </a:p>
          <a:p>
            <a:pPr>
              <a:spcBef>
                <a:spcPts val="0"/>
              </a:spcBef>
              <a:spcAft>
                <a:spcPts val="1800"/>
              </a:spcAft>
            </a:pPr>
            <a:r>
              <a:rPr lang="en-US" altLang="en-US" sz="2400" dirty="0">
                <a:latin typeface="Arial" panose="020B0604020202020204" pitchFamily="34" charset="0"/>
                <a:cs typeface="Arial" panose="020B0604020202020204" pitchFamily="34" charset="0"/>
              </a:rPr>
              <a:t>Numerical Formulation / Experimental Details</a:t>
            </a:r>
          </a:p>
          <a:p>
            <a:pPr>
              <a:spcBef>
                <a:spcPts val="0"/>
              </a:spcBef>
              <a:spcAft>
                <a:spcPts val="1800"/>
              </a:spcAft>
            </a:pPr>
            <a:r>
              <a:rPr lang="en-US" altLang="en-US" sz="2400" dirty="0">
                <a:latin typeface="Arial" panose="020B0604020202020204" pitchFamily="34" charset="0"/>
                <a:cs typeface="Arial" panose="020B0604020202020204" pitchFamily="34" charset="0"/>
              </a:rPr>
              <a:t>Results </a:t>
            </a:r>
          </a:p>
          <a:p>
            <a:pPr lvl="1">
              <a:spcBef>
                <a:spcPts val="0"/>
              </a:spcBef>
              <a:spcAft>
                <a:spcPts val="1800"/>
              </a:spcAft>
            </a:pPr>
            <a:r>
              <a:rPr lang="en-US" altLang="en-US" sz="2000" dirty="0">
                <a:latin typeface="Arial" panose="020B0604020202020204" pitchFamily="34" charset="0"/>
                <a:cs typeface="Arial" panose="020B0604020202020204" pitchFamily="34" charset="0"/>
              </a:rPr>
              <a:t>Result 1</a:t>
            </a:r>
          </a:p>
          <a:p>
            <a:pPr lvl="1">
              <a:spcBef>
                <a:spcPts val="0"/>
              </a:spcBef>
              <a:spcAft>
                <a:spcPts val="1800"/>
              </a:spcAft>
            </a:pPr>
            <a:r>
              <a:rPr lang="en-US" altLang="en-US" sz="2000" dirty="0">
                <a:latin typeface="Arial" panose="020B0604020202020204" pitchFamily="34" charset="0"/>
                <a:cs typeface="Arial" panose="020B0604020202020204" pitchFamily="34" charset="0"/>
              </a:rPr>
              <a:t>Result 2</a:t>
            </a:r>
          </a:p>
          <a:p>
            <a:pPr lvl="1">
              <a:spcBef>
                <a:spcPts val="0"/>
              </a:spcBef>
              <a:spcAft>
                <a:spcPts val="1800"/>
              </a:spcAft>
            </a:pPr>
            <a:r>
              <a:rPr lang="en-US" altLang="en-US" sz="2000" dirty="0">
                <a:latin typeface="Arial" panose="020B0604020202020204" pitchFamily="34" charset="0"/>
                <a:cs typeface="Arial" panose="020B0604020202020204" pitchFamily="34" charset="0"/>
              </a:rPr>
              <a:t>Result 2</a:t>
            </a:r>
          </a:p>
          <a:p>
            <a:pPr>
              <a:spcBef>
                <a:spcPts val="0"/>
              </a:spcBef>
              <a:spcAft>
                <a:spcPts val="1800"/>
              </a:spcAft>
            </a:pPr>
            <a:r>
              <a:rPr lang="en-US" altLang="en-US" sz="2400" dirty="0">
                <a:latin typeface="Arial" panose="020B0604020202020204" pitchFamily="34" charset="0"/>
                <a:cs typeface="Arial" panose="020B0604020202020204" pitchFamily="34" charset="0"/>
              </a:rPr>
              <a:t>Conclusions</a:t>
            </a:r>
          </a:p>
          <a:p>
            <a:pPr>
              <a:spcBef>
                <a:spcPts val="0"/>
              </a:spcBef>
              <a:spcAft>
                <a:spcPts val="1800"/>
              </a:spcAft>
            </a:pPr>
            <a:r>
              <a:rPr lang="en-US" altLang="en-US" sz="2400">
                <a:latin typeface="Arial" panose="020B0604020202020204" pitchFamily="34" charset="0"/>
                <a:cs typeface="Arial" panose="020B0604020202020204" pitchFamily="34" charset="0"/>
              </a:rPr>
              <a:t>Future Work/Phase II work</a:t>
            </a:r>
            <a:endParaRPr lang="en-US" sz="2800" dirty="0">
              <a:latin typeface="Arial" panose="020B0604020202020204" pitchFamily="34" charset="0"/>
              <a:cs typeface="Arial" panose="020B0604020202020204" pitchFamily="34" charset="0"/>
            </a:endParaRPr>
          </a:p>
          <a:p>
            <a:pPr>
              <a:spcAft>
                <a:spcPts val="600"/>
              </a:spcAft>
            </a:pPr>
            <a:endParaRPr lang="en-US" sz="2800" dirty="0"/>
          </a:p>
          <a:p>
            <a:pPr>
              <a:spcAft>
                <a:spcPts val="600"/>
              </a:spcAft>
            </a:pPr>
            <a:endParaRPr lang="en-US" sz="2800" dirty="0"/>
          </a:p>
          <a:p>
            <a:pPr>
              <a:spcAft>
                <a:spcPts val="600"/>
              </a:spcAft>
            </a:pPr>
            <a:endParaRPr lang="en-US" sz="2800" dirty="0"/>
          </a:p>
          <a:p>
            <a:endParaRPr lang="en-IN" sz="2800" dirty="0"/>
          </a:p>
        </p:txBody>
      </p:sp>
    </p:spTree>
    <p:extLst>
      <p:ext uri="{BB962C8B-B14F-4D97-AF65-F5344CB8AC3E}">
        <p14:creationId xmlns:p14="http://schemas.microsoft.com/office/powerpoint/2010/main" val="62430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18779" y="908720"/>
            <a:ext cx="8184776" cy="5760640"/>
          </a:xfrm>
        </p:spPr>
        <p:txBody>
          <a:bodyPr>
            <a:normAutofit fontScale="92500" lnSpcReduction="20000"/>
          </a:bodyPr>
          <a:lstStyle/>
          <a:p>
            <a:pPr algn="just">
              <a:lnSpc>
                <a:spcPct val="150000"/>
              </a:lnSpc>
            </a:pPr>
            <a:r>
              <a:rPr lang="en-IN" sz="2000" b="1" dirty="0">
                <a:latin typeface="Arial" panose="020B0604020202020204" pitchFamily="34" charset="0"/>
                <a:cs typeface="Arial" panose="020B0604020202020204" pitchFamily="34" charset="0"/>
              </a:rPr>
              <a:t>Random forest</a:t>
            </a:r>
            <a:r>
              <a:rPr lang="en-IN" sz="1800"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It is supervised machine learning technique. It is used to solve for regression and classification of problems. It consists of many decision trees. It builds decision trees on different samples and takes their majority vote or classification and average in case of regression.</a:t>
            </a:r>
          </a:p>
          <a:p>
            <a:pPr algn="just">
              <a:lnSpc>
                <a:spcPct val="150000"/>
              </a:lnSpc>
            </a:pPr>
            <a:r>
              <a:rPr lang="en-US" sz="1600" b="1" dirty="0">
                <a:latin typeface="Arial" panose="020B0604020202020204" pitchFamily="34" charset="0"/>
                <a:cs typeface="Arial" panose="020B0604020202020204" pitchFamily="34" charset="0"/>
              </a:rPr>
              <a:t>Supervised learning </a:t>
            </a:r>
            <a:r>
              <a:rPr lang="en-US" sz="1800" dirty="0">
                <a:latin typeface="Arial" panose="020B0604020202020204" pitchFamily="34" charset="0"/>
                <a:cs typeface="Arial" panose="020B0604020202020204" pitchFamily="34" charset="0"/>
              </a:rPr>
              <a:t>:  where a computer algorithm is trained on input data that has been labeled for a particular output.</a:t>
            </a:r>
          </a:p>
          <a:p>
            <a:pPr algn="just">
              <a:lnSpc>
                <a:spcPct val="150000"/>
              </a:lnSpc>
            </a:pPr>
            <a:r>
              <a:rPr lang="en-US" sz="1800" dirty="0">
                <a:latin typeface="Arial" panose="020B0604020202020204" pitchFamily="34" charset="0"/>
                <a:cs typeface="Arial" panose="020B0604020202020204" pitchFamily="34" charset="0"/>
              </a:rPr>
              <a:t>Ensemble learning : simply combination of multiple model.</a:t>
            </a:r>
          </a:p>
          <a:p>
            <a:pPr marL="0" indent="0" algn="just">
              <a:lnSpc>
                <a:spcPct val="150000"/>
              </a:lnSpc>
              <a:buNone/>
            </a:pPr>
            <a:r>
              <a:rPr lang="en-US" sz="1800" dirty="0">
                <a:latin typeface="Arial" panose="020B0604020202020204" pitchFamily="34" charset="0"/>
                <a:cs typeface="Arial" panose="020B0604020202020204" pitchFamily="34" charset="0"/>
              </a:rPr>
              <a:t>     it has two types: Bagging and </a:t>
            </a:r>
          </a:p>
          <a:p>
            <a:pPr marL="0" indent="0" algn="just">
              <a:lnSpc>
                <a:spcPct val="150000"/>
              </a:lnSpc>
              <a:buNone/>
            </a:pPr>
            <a:r>
              <a:rPr lang="en-US" sz="1800" dirty="0">
                <a:latin typeface="Arial" panose="020B0604020202020204" pitchFamily="34" charset="0"/>
                <a:cs typeface="Arial" panose="020B0604020202020204" pitchFamily="34" charset="0"/>
              </a:rPr>
              <a:t>                                Boosting. </a:t>
            </a:r>
          </a:p>
          <a:p>
            <a:pPr marL="0" indent="0" algn="just">
              <a:lnSpc>
                <a:spcPct val="150000"/>
              </a:lnSpc>
              <a:buNone/>
            </a:pPr>
            <a:r>
              <a:rPr lang="en-US" sz="1800" dirty="0">
                <a:latin typeface="Arial" panose="020B0604020202020204" pitchFamily="34" charset="0"/>
                <a:cs typeface="Arial" panose="020B0604020202020204" pitchFamily="34" charset="0"/>
              </a:rPr>
              <a:t>Bagging: It creates a different</a:t>
            </a:r>
          </a:p>
          <a:p>
            <a:pPr marL="0" indent="0" algn="just">
              <a:lnSpc>
                <a:spcPct val="150000"/>
              </a:lnSpc>
              <a:buNone/>
            </a:pPr>
            <a:r>
              <a:rPr lang="en-US" sz="1800" dirty="0">
                <a:latin typeface="Arial" panose="020B0604020202020204" pitchFamily="34" charset="0"/>
                <a:cs typeface="Arial" panose="020B0604020202020204" pitchFamily="34" charset="0"/>
              </a:rPr>
              <a:t> training subset from sample </a:t>
            </a:r>
          </a:p>
          <a:p>
            <a:pPr marL="0" indent="0" algn="just">
              <a:lnSpc>
                <a:spcPct val="150000"/>
              </a:lnSpc>
              <a:buNone/>
            </a:pPr>
            <a:r>
              <a:rPr lang="en-US" sz="1800" dirty="0">
                <a:latin typeface="Arial" panose="020B0604020202020204" pitchFamily="34" charset="0"/>
                <a:cs typeface="Arial" panose="020B0604020202020204" pitchFamily="34" charset="0"/>
              </a:rPr>
              <a:t>training data with replacement &amp;</a:t>
            </a:r>
          </a:p>
          <a:p>
            <a:pPr marL="0" indent="0" algn="just">
              <a:lnSpc>
                <a:spcPct val="150000"/>
              </a:lnSpc>
              <a:buNone/>
            </a:pPr>
            <a:r>
              <a:rPr lang="en-US" sz="1800" dirty="0">
                <a:latin typeface="Arial" panose="020B0604020202020204" pitchFamily="34" charset="0"/>
                <a:cs typeface="Arial" panose="020B0604020202020204" pitchFamily="34" charset="0"/>
              </a:rPr>
              <a:t> the final output is based</a:t>
            </a:r>
          </a:p>
          <a:p>
            <a:pPr marL="0" indent="0" algn="just">
              <a:lnSpc>
                <a:spcPct val="150000"/>
              </a:lnSpc>
              <a:buNone/>
            </a:pPr>
            <a:r>
              <a:rPr lang="en-US" sz="1800" dirty="0">
                <a:latin typeface="Arial" panose="020B0604020202020204" pitchFamily="34" charset="0"/>
                <a:cs typeface="Arial" panose="020B0604020202020204" pitchFamily="34" charset="0"/>
              </a:rPr>
              <a:t>on majority voting. For example, </a:t>
            </a:r>
          </a:p>
          <a:p>
            <a:pPr marL="0" indent="0" algn="just">
              <a:lnSpc>
                <a:spcPct val="150000"/>
              </a:lnSpc>
              <a:buNone/>
            </a:pPr>
            <a:r>
              <a:rPr lang="en-US" sz="1800" dirty="0">
                <a:latin typeface="Arial" panose="020B0604020202020204" pitchFamily="34" charset="0"/>
                <a:cs typeface="Arial" panose="020B0604020202020204" pitchFamily="34" charset="0"/>
              </a:rPr>
              <a:t>Random Forest</a:t>
            </a:r>
          </a:p>
          <a:p>
            <a:pPr marL="0" indent="0" algn="just">
              <a:lnSpc>
                <a:spcPct val="150000"/>
              </a:lnSpc>
              <a:buNone/>
            </a:pPr>
            <a:endParaRPr lang="en-US" sz="1800" dirty="0">
              <a:latin typeface="Arial" panose="020B0604020202020204" pitchFamily="34" charset="0"/>
              <a:cs typeface="Arial" panose="020B0604020202020204" pitchFamily="34" charset="0"/>
            </a:endParaRPr>
          </a:p>
          <a:p>
            <a:pPr marL="0" indent="0" algn="just">
              <a:lnSpc>
                <a:spcPct val="150000"/>
              </a:lnSpc>
              <a:buNone/>
            </a:pPr>
            <a:endParaRPr lang="en-US"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sp>
        <p:nvSpPr>
          <p:cNvPr id="3" name="Text Box 3"/>
          <p:cNvSpPr txBox="1">
            <a:spLocks noChangeArrowheads="1"/>
          </p:cNvSpPr>
          <p:nvPr/>
        </p:nvSpPr>
        <p:spPr bwMode="auto">
          <a:xfrm>
            <a:off x="418779" y="246063"/>
            <a:ext cx="2064989" cy="52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800" dirty="0">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D334EADB-4C72-4919-9B6E-BCE8F879C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035" y="4077072"/>
            <a:ext cx="4680520" cy="2387153"/>
          </a:xfrm>
          <a:prstGeom prst="rect">
            <a:avLst/>
          </a:prstGeom>
        </p:spPr>
      </p:pic>
    </p:spTree>
    <p:extLst>
      <p:ext uri="{BB962C8B-B14F-4D97-AF65-F5344CB8AC3E}">
        <p14:creationId xmlns:p14="http://schemas.microsoft.com/office/powerpoint/2010/main" val="342645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9"/>
            <a:ext cx="8229600" cy="418058"/>
          </a:xfrm>
        </p:spPr>
        <p:txBody>
          <a:bodyPr>
            <a:noAutofit/>
          </a:bodyPr>
          <a:lstStyle/>
          <a:p>
            <a:pPr marL="0" indent="0">
              <a:buNone/>
            </a:pPr>
            <a:r>
              <a:rPr lang="en-US" sz="2800" dirty="0">
                <a:latin typeface="Arial" panose="020B0604020202020204" pitchFamily="34" charset="0"/>
                <a:cs typeface="Arial" panose="020B0604020202020204" pitchFamily="34" charset="0"/>
              </a:rPr>
              <a:t>Literature Review</a:t>
            </a:r>
          </a:p>
        </p:txBody>
      </p:sp>
      <p:pic>
        <p:nvPicPr>
          <p:cNvPr id="5" name="Picture 4">
            <a:extLst>
              <a:ext uri="{FF2B5EF4-FFF2-40B4-BE49-F238E27FC236}">
                <a16:creationId xmlns:a16="http://schemas.microsoft.com/office/drawing/2014/main" id="{42F7D3B5-D4FC-4335-95E0-F156514BB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980728"/>
            <a:ext cx="4191000" cy="2362200"/>
          </a:xfrm>
          <a:prstGeom prst="rect">
            <a:avLst/>
          </a:prstGeom>
        </p:spPr>
      </p:pic>
      <p:sp>
        <p:nvSpPr>
          <p:cNvPr id="7" name="TextBox 6">
            <a:extLst>
              <a:ext uri="{FF2B5EF4-FFF2-40B4-BE49-F238E27FC236}">
                <a16:creationId xmlns:a16="http://schemas.microsoft.com/office/drawing/2014/main" id="{E7884763-E097-4AC2-B24F-EE5D4436E6C2}"/>
              </a:ext>
            </a:extLst>
          </p:cNvPr>
          <p:cNvSpPr txBox="1"/>
          <p:nvPr/>
        </p:nvSpPr>
        <p:spPr>
          <a:xfrm>
            <a:off x="399583" y="980728"/>
            <a:ext cx="4572000" cy="2031325"/>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Arial" panose="020B0604020202020204" pitchFamily="34" charset="0"/>
              </a:rPr>
              <a:t>This step of row sampling with replacement is called bootstrap.</a:t>
            </a:r>
          </a:p>
          <a:p>
            <a:pPr marL="285750" indent="-285750">
              <a:buFont typeface="Arial" panose="020B0604020202020204" pitchFamily="34" charset="0"/>
              <a:buChar char="•"/>
            </a:pPr>
            <a:r>
              <a:rPr lang="en-US" dirty="0">
                <a:effectLst/>
                <a:latin typeface="Arial" panose="020B0604020202020204" pitchFamily="34" charset="0"/>
              </a:rPr>
              <a:t>This step which involves combining all the results and generating output </a:t>
            </a:r>
          </a:p>
          <a:p>
            <a:r>
              <a:rPr lang="en-US" dirty="0">
                <a:latin typeface="Arial" panose="020B0604020202020204" pitchFamily="34" charset="0"/>
              </a:rPr>
              <a:t>    </a:t>
            </a:r>
            <a:r>
              <a:rPr lang="en-US" dirty="0">
                <a:effectLst/>
                <a:latin typeface="Arial" panose="020B0604020202020204" pitchFamily="34" charset="0"/>
              </a:rPr>
              <a:t>based on majority voting is known </a:t>
            </a:r>
          </a:p>
          <a:p>
            <a:r>
              <a:rPr lang="en-US" dirty="0">
                <a:latin typeface="Arial" panose="020B0604020202020204" pitchFamily="34" charset="0"/>
              </a:rPr>
              <a:t>    </a:t>
            </a:r>
            <a:r>
              <a:rPr lang="en-US" dirty="0">
                <a:effectLst/>
                <a:latin typeface="Arial" panose="020B0604020202020204" pitchFamily="34" charset="0"/>
              </a:rPr>
              <a:t>as aggregation.</a:t>
            </a:r>
          </a:p>
          <a:p>
            <a:endParaRPr lang="en-IN" dirty="0"/>
          </a:p>
        </p:txBody>
      </p:sp>
      <p:sp>
        <p:nvSpPr>
          <p:cNvPr id="9" name="TextBox 8">
            <a:extLst>
              <a:ext uri="{FF2B5EF4-FFF2-40B4-BE49-F238E27FC236}">
                <a16:creationId xmlns:a16="http://schemas.microsoft.com/office/drawing/2014/main" id="{183C649F-496C-49F2-A84D-57A2323475D4}"/>
              </a:ext>
            </a:extLst>
          </p:cNvPr>
          <p:cNvSpPr txBox="1"/>
          <p:nvPr/>
        </p:nvSpPr>
        <p:spPr>
          <a:xfrm>
            <a:off x="446983" y="3269306"/>
            <a:ext cx="8530262" cy="2585323"/>
          </a:xfrm>
          <a:prstGeom prst="rect">
            <a:avLst/>
          </a:prstGeom>
          <a:noFill/>
        </p:spPr>
        <p:txBody>
          <a:bodyPr wrap="square">
            <a:spAutoFit/>
          </a:bodyPr>
          <a:lstStyle/>
          <a:p>
            <a:br>
              <a:rPr lang="en-US" dirty="0"/>
            </a:br>
            <a:r>
              <a:rPr lang="en-US" dirty="0">
                <a:effectLst/>
                <a:latin typeface="Arial" panose="020B0604020202020204" pitchFamily="34" charset="0"/>
              </a:rPr>
              <a:t>Steps involved in random forest algorithm:</a:t>
            </a:r>
            <a:br>
              <a:rPr lang="en-US" dirty="0"/>
            </a:br>
            <a:r>
              <a:rPr lang="en-US" dirty="0">
                <a:effectLst/>
                <a:latin typeface="Arial" panose="020B0604020202020204" pitchFamily="34" charset="0"/>
              </a:rPr>
              <a:t>Step 1: In Random Forest n number of random records are taken from the dataset                                   having k number of records.</a:t>
            </a:r>
            <a:br>
              <a:rPr lang="en-US" dirty="0"/>
            </a:br>
            <a:r>
              <a:rPr lang="en-US" dirty="0">
                <a:effectLst/>
                <a:latin typeface="Arial" panose="020B0604020202020204" pitchFamily="34" charset="0"/>
              </a:rPr>
              <a:t>Step 2: Individual decision trees are constructed for each sample.</a:t>
            </a:r>
            <a:br>
              <a:rPr lang="en-US" dirty="0"/>
            </a:br>
            <a:r>
              <a:rPr lang="en-US" dirty="0">
                <a:effectLst/>
                <a:latin typeface="Arial" panose="020B0604020202020204" pitchFamily="34" charset="0"/>
              </a:rPr>
              <a:t>Step 3: Each decision tree will generate an output.</a:t>
            </a:r>
            <a:br>
              <a:rPr lang="en-US" dirty="0"/>
            </a:br>
            <a:r>
              <a:rPr lang="en-US" dirty="0">
                <a:effectLst/>
                <a:latin typeface="Arial" panose="020B0604020202020204" pitchFamily="34" charset="0"/>
              </a:rPr>
              <a:t>Step 4: Final output is considered based on Majority Voting or Averaging for Classification</a:t>
            </a:r>
            <a:br>
              <a:rPr lang="en-US" dirty="0"/>
            </a:br>
            <a:r>
              <a:rPr lang="en-US" dirty="0">
                <a:effectLst/>
                <a:latin typeface="Arial" panose="020B0604020202020204" pitchFamily="34" charset="0"/>
              </a:rPr>
              <a:t>and regression respectively.</a:t>
            </a:r>
            <a:endParaRPr lang="en-IN" dirty="0"/>
          </a:p>
        </p:txBody>
      </p:sp>
    </p:spTree>
    <p:extLst>
      <p:ext uri="{BB962C8B-B14F-4D97-AF65-F5344CB8AC3E}">
        <p14:creationId xmlns:p14="http://schemas.microsoft.com/office/powerpoint/2010/main" val="241014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6E926D-C258-4BB9-845D-AA1775583686}"/>
              </a:ext>
            </a:extLst>
          </p:cNvPr>
          <p:cNvSpPr txBox="1"/>
          <p:nvPr/>
        </p:nvSpPr>
        <p:spPr>
          <a:xfrm>
            <a:off x="395536" y="3789040"/>
            <a:ext cx="7848872" cy="1754326"/>
          </a:xfrm>
          <a:prstGeom prst="rect">
            <a:avLst/>
          </a:prstGeom>
          <a:noFill/>
        </p:spPr>
        <p:txBody>
          <a:bodyPr wrap="square">
            <a:spAutoFit/>
          </a:bodyPr>
          <a:lstStyle/>
          <a:p>
            <a:pPr marL="285750" indent="-285750">
              <a:buFont typeface="Arial" panose="020B0604020202020204" pitchFamily="34" charset="0"/>
              <a:buChar char="•"/>
            </a:pPr>
            <a:r>
              <a:rPr lang="en-IN" dirty="0"/>
              <a:t>While making</a:t>
            </a:r>
          </a:p>
          <a:p>
            <a:r>
              <a:rPr lang="en-IN" dirty="0"/>
              <a:t>     decision tree  </a:t>
            </a:r>
          </a:p>
          <a:p>
            <a:r>
              <a:rPr lang="en-IN" dirty="0"/>
              <a:t>     some important </a:t>
            </a:r>
          </a:p>
          <a:p>
            <a:r>
              <a:rPr lang="en-IN" dirty="0"/>
              <a:t>     terms are    </a:t>
            </a:r>
          </a:p>
          <a:p>
            <a:r>
              <a:rPr lang="en-IN" dirty="0"/>
              <a:t>    entropy and </a:t>
            </a:r>
          </a:p>
          <a:p>
            <a:r>
              <a:rPr lang="en-IN" dirty="0"/>
              <a:t>    Gini- impurity</a:t>
            </a:r>
          </a:p>
        </p:txBody>
      </p:sp>
      <p:pic>
        <p:nvPicPr>
          <p:cNvPr id="7" name="Picture 6">
            <a:extLst>
              <a:ext uri="{FF2B5EF4-FFF2-40B4-BE49-F238E27FC236}">
                <a16:creationId xmlns:a16="http://schemas.microsoft.com/office/drawing/2014/main" id="{8B4E4D77-8D29-40BA-9BD9-A77A5BA1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2996952"/>
            <a:ext cx="6120680" cy="3651870"/>
          </a:xfrm>
          <a:prstGeom prst="rect">
            <a:avLst/>
          </a:prstGeom>
        </p:spPr>
      </p:pic>
      <p:pic>
        <p:nvPicPr>
          <p:cNvPr id="9" name="Picture 8">
            <a:extLst>
              <a:ext uri="{FF2B5EF4-FFF2-40B4-BE49-F238E27FC236}">
                <a16:creationId xmlns:a16="http://schemas.microsoft.com/office/drawing/2014/main" id="{CB18FDDA-120D-4355-897B-97DE177AD7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3848" y="331913"/>
            <a:ext cx="4680520" cy="2665039"/>
          </a:xfrm>
          <a:prstGeom prst="rect">
            <a:avLst/>
          </a:prstGeom>
        </p:spPr>
      </p:pic>
      <p:sp>
        <p:nvSpPr>
          <p:cNvPr id="11" name="TextBox 10">
            <a:extLst>
              <a:ext uri="{FF2B5EF4-FFF2-40B4-BE49-F238E27FC236}">
                <a16:creationId xmlns:a16="http://schemas.microsoft.com/office/drawing/2014/main" id="{CCF19C3B-060E-4D26-882A-85BAA59A65A6}"/>
              </a:ext>
            </a:extLst>
          </p:cNvPr>
          <p:cNvSpPr txBox="1"/>
          <p:nvPr/>
        </p:nvSpPr>
        <p:spPr>
          <a:xfrm>
            <a:off x="378903" y="945302"/>
            <a:ext cx="4572000" cy="646331"/>
          </a:xfrm>
          <a:prstGeom prst="rect">
            <a:avLst/>
          </a:prstGeom>
          <a:noFill/>
        </p:spPr>
        <p:txBody>
          <a:bodyPr wrap="square">
            <a:spAutoFit/>
          </a:bodyPr>
          <a:lstStyle/>
          <a:p>
            <a:r>
              <a:rPr lang="en-IN" dirty="0"/>
              <a:t>As previously discussed step</a:t>
            </a:r>
          </a:p>
          <a:p>
            <a:r>
              <a:rPr lang="en-IN" dirty="0"/>
              <a:t>  are shown in figure&gt;&gt;&gt;&gt;&gt;&gt;  </a:t>
            </a:r>
          </a:p>
        </p:txBody>
      </p:sp>
    </p:spTree>
    <p:extLst>
      <p:ext uri="{BB962C8B-B14F-4D97-AF65-F5344CB8AC3E}">
        <p14:creationId xmlns:p14="http://schemas.microsoft.com/office/powerpoint/2010/main" val="290080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99F62-1378-4EA1-8D6C-CE2B54153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809219"/>
            <a:ext cx="2609850" cy="2619375"/>
          </a:xfrm>
          <a:prstGeom prst="rect">
            <a:avLst/>
          </a:prstGeom>
        </p:spPr>
      </p:pic>
      <p:pic>
        <p:nvPicPr>
          <p:cNvPr id="5" name="Picture 4">
            <a:extLst>
              <a:ext uri="{FF2B5EF4-FFF2-40B4-BE49-F238E27FC236}">
                <a16:creationId xmlns:a16="http://schemas.microsoft.com/office/drawing/2014/main" id="{FF50A860-5D07-4ECB-873C-D556E80B1FB6}"/>
              </a:ext>
            </a:extLst>
          </p:cNvPr>
          <p:cNvPicPr>
            <a:picLocks noChangeAspect="1"/>
          </p:cNvPicPr>
          <p:nvPr/>
        </p:nvPicPr>
        <p:blipFill rotWithShape="1">
          <a:blip r:embed="rId3">
            <a:extLst>
              <a:ext uri="{28A0092B-C50C-407E-A947-70E740481C1C}">
                <a14:useLocalDpi xmlns:a14="http://schemas.microsoft.com/office/drawing/2010/main" val="0"/>
              </a:ext>
            </a:extLst>
          </a:blip>
          <a:srcRect l="1" t="1947" r="-232" b="35623"/>
          <a:stretch/>
        </p:blipFill>
        <p:spPr>
          <a:xfrm>
            <a:off x="539552" y="1916832"/>
            <a:ext cx="5747345" cy="2307505"/>
          </a:xfrm>
          <a:prstGeom prst="rect">
            <a:avLst/>
          </a:prstGeom>
        </p:spPr>
      </p:pic>
      <p:sp>
        <p:nvSpPr>
          <p:cNvPr id="7" name="TextBox 6">
            <a:extLst>
              <a:ext uri="{FF2B5EF4-FFF2-40B4-BE49-F238E27FC236}">
                <a16:creationId xmlns:a16="http://schemas.microsoft.com/office/drawing/2014/main" id="{756AB4BD-530F-48AD-B43E-AB9CC55A23DC}"/>
              </a:ext>
            </a:extLst>
          </p:cNvPr>
          <p:cNvSpPr txBox="1"/>
          <p:nvPr/>
        </p:nvSpPr>
        <p:spPr>
          <a:xfrm>
            <a:off x="1475656" y="1029698"/>
            <a:ext cx="4633055" cy="369332"/>
          </a:xfrm>
          <a:prstGeom prst="rect">
            <a:avLst/>
          </a:prstGeom>
          <a:noFill/>
        </p:spPr>
        <p:txBody>
          <a:bodyPr wrap="square">
            <a:spAutoFit/>
          </a:bodyPr>
          <a:lstStyle/>
          <a:p>
            <a:r>
              <a:rPr lang="en-US" dirty="0">
                <a:latin typeface="Arial" panose="020B0604020202020204" pitchFamily="34" charset="0"/>
              </a:rPr>
              <a:t>How to calculate Gini impurity&gt;&gt;&gt;&gt;&gt;&gt;&gt;&gt;&gt;&gt;</a:t>
            </a:r>
            <a:r>
              <a:rPr lang="en-US" dirty="0">
                <a:effectLst/>
                <a:latin typeface="Arial" panose="020B0604020202020204" pitchFamily="34" charset="0"/>
              </a:rPr>
              <a:t>.</a:t>
            </a:r>
            <a:endParaRPr lang="en-IN" dirty="0"/>
          </a:p>
        </p:txBody>
      </p:sp>
      <p:sp>
        <p:nvSpPr>
          <p:cNvPr id="9" name="TextBox 8">
            <a:extLst>
              <a:ext uri="{FF2B5EF4-FFF2-40B4-BE49-F238E27FC236}">
                <a16:creationId xmlns:a16="http://schemas.microsoft.com/office/drawing/2014/main" id="{E784107F-86F5-4283-B961-D84908948102}"/>
              </a:ext>
            </a:extLst>
          </p:cNvPr>
          <p:cNvSpPr txBox="1"/>
          <p:nvPr/>
        </p:nvSpPr>
        <p:spPr>
          <a:xfrm>
            <a:off x="517848" y="4372807"/>
            <a:ext cx="4054152" cy="2246769"/>
          </a:xfrm>
          <a:prstGeom prst="rect">
            <a:avLst/>
          </a:prstGeom>
          <a:noFill/>
        </p:spPr>
        <p:txBody>
          <a:bodyPr wrap="square">
            <a:spAutoFit/>
          </a:bodyPr>
          <a:lstStyle/>
          <a:p>
            <a:r>
              <a:rPr lang="en-US" sz="2000" b="1" u="sng" dirty="0">
                <a:latin typeface="Arial" charset="0"/>
                <a:cs typeface="Arial" charset="0"/>
              </a:rPr>
              <a:t>Classification and regression</a:t>
            </a:r>
            <a:r>
              <a:rPr lang="en-US" sz="2000" b="1" dirty="0">
                <a:latin typeface="Arial" charset="0"/>
                <a:cs typeface="Arial" charset="0"/>
              </a:rPr>
              <a:t>:</a:t>
            </a:r>
          </a:p>
          <a:p>
            <a:r>
              <a:rPr lang="en-US" sz="2000" b="1" dirty="0">
                <a:latin typeface="Arial" charset="0"/>
                <a:cs typeface="Arial" charset="0"/>
              </a:rPr>
              <a:t> </a:t>
            </a:r>
          </a:p>
          <a:p>
            <a:r>
              <a:rPr lang="en-US" sz="2000" dirty="0">
                <a:latin typeface="Arial" charset="0"/>
                <a:cs typeface="Arial" charset="0"/>
              </a:rPr>
              <a:t>Examples which differentiate classification and regression is whether student pass/fail this  is classification but what percentage student got that is regression.</a:t>
            </a:r>
            <a:endParaRPr lang="en-IN" sz="2000" dirty="0"/>
          </a:p>
        </p:txBody>
      </p:sp>
      <p:pic>
        <p:nvPicPr>
          <p:cNvPr id="11" name="Graphic 10">
            <a:extLst>
              <a:ext uri="{FF2B5EF4-FFF2-40B4-BE49-F238E27FC236}">
                <a16:creationId xmlns:a16="http://schemas.microsoft.com/office/drawing/2014/main" id="{91641915-A7C2-4E38-836D-FE3413F780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3098" y="3946396"/>
            <a:ext cx="4397374" cy="2468691"/>
          </a:xfrm>
          <a:prstGeom prst="rect">
            <a:avLst/>
          </a:prstGeom>
        </p:spPr>
      </p:pic>
    </p:spTree>
    <p:extLst>
      <p:ext uri="{BB962C8B-B14F-4D97-AF65-F5344CB8AC3E}">
        <p14:creationId xmlns:p14="http://schemas.microsoft.com/office/powerpoint/2010/main" val="177214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75A7CD-833B-4A44-82BE-AD09DF556594}"/>
              </a:ext>
            </a:extLst>
          </p:cNvPr>
          <p:cNvSpPr txBox="1"/>
          <p:nvPr/>
        </p:nvSpPr>
        <p:spPr>
          <a:xfrm>
            <a:off x="393497" y="836712"/>
            <a:ext cx="8280920" cy="2031325"/>
          </a:xfrm>
          <a:prstGeom prst="rect">
            <a:avLst/>
          </a:prstGeom>
          <a:noFill/>
        </p:spPr>
        <p:txBody>
          <a:bodyPr wrap="square">
            <a:spAutoFit/>
          </a:bodyPr>
          <a:lstStyle/>
          <a:p>
            <a:r>
              <a:rPr lang="en-US" dirty="0">
                <a:latin typeface="Arial" charset="0"/>
                <a:cs typeface="Arial" charset="0"/>
              </a:rPr>
              <a:t> </a:t>
            </a:r>
            <a:r>
              <a:rPr lang="en-US" b="1" u="sng" dirty="0">
                <a:latin typeface="Arial" charset="0"/>
                <a:cs typeface="Arial" charset="0"/>
              </a:rPr>
              <a:t>important hyperparameter</a:t>
            </a:r>
            <a:r>
              <a:rPr lang="en-US" dirty="0">
                <a:latin typeface="Arial" charset="0"/>
                <a:cs typeface="Arial" charset="0"/>
              </a:rPr>
              <a:t>:</a:t>
            </a:r>
          </a:p>
          <a:p>
            <a:r>
              <a:rPr lang="en-US" dirty="0" err="1">
                <a:latin typeface="Arial" charset="0"/>
                <a:cs typeface="Arial" charset="0"/>
              </a:rPr>
              <a:t>n_estimator</a:t>
            </a:r>
            <a:r>
              <a:rPr lang="en-US" dirty="0">
                <a:latin typeface="Arial" charset="0"/>
                <a:cs typeface="Arial" charset="0"/>
              </a:rPr>
              <a:t>(number of tree) , </a:t>
            </a:r>
          </a:p>
          <a:p>
            <a:r>
              <a:rPr lang="en-US" dirty="0" err="1">
                <a:latin typeface="Arial" charset="0"/>
                <a:cs typeface="Arial" charset="0"/>
              </a:rPr>
              <a:t>max_features</a:t>
            </a:r>
            <a:r>
              <a:rPr lang="en-US" dirty="0">
                <a:latin typeface="Arial" charset="0"/>
                <a:cs typeface="Arial" charset="0"/>
              </a:rPr>
              <a:t>(number of feature to consider at every split), </a:t>
            </a:r>
            <a:r>
              <a:rPr lang="en-US" dirty="0" err="1">
                <a:latin typeface="Arial" charset="0"/>
                <a:cs typeface="Arial" charset="0"/>
              </a:rPr>
              <a:t>max_depth</a:t>
            </a:r>
            <a:r>
              <a:rPr lang="en-US" dirty="0">
                <a:latin typeface="Arial" charset="0"/>
                <a:cs typeface="Arial" charset="0"/>
              </a:rPr>
              <a:t>(maximum no of level in tree),</a:t>
            </a:r>
          </a:p>
          <a:p>
            <a:r>
              <a:rPr lang="en-US" dirty="0">
                <a:latin typeface="Arial" charset="0"/>
                <a:cs typeface="Arial" charset="0"/>
              </a:rPr>
              <a:t> </a:t>
            </a:r>
            <a:r>
              <a:rPr lang="en-US" dirty="0" err="1">
                <a:latin typeface="Arial" charset="0"/>
                <a:cs typeface="Arial" charset="0"/>
              </a:rPr>
              <a:t>min_samples_split</a:t>
            </a:r>
            <a:r>
              <a:rPr lang="en-US" dirty="0">
                <a:latin typeface="Arial" charset="0"/>
                <a:cs typeface="Arial" charset="0"/>
              </a:rPr>
              <a:t>(min sample required to a split a node), </a:t>
            </a:r>
            <a:r>
              <a:rPr lang="en-US" dirty="0" err="1">
                <a:latin typeface="Arial" charset="0"/>
                <a:cs typeface="Arial" charset="0"/>
              </a:rPr>
              <a:t>min_sample_leaf</a:t>
            </a:r>
            <a:r>
              <a:rPr lang="en-US" dirty="0">
                <a:latin typeface="Arial" charset="0"/>
                <a:cs typeface="Arial" charset="0"/>
              </a:rPr>
              <a:t>(minimum no of samples required at each leaf node )</a:t>
            </a:r>
          </a:p>
          <a:p>
            <a:r>
              <a:rPr lang="en-US" dirty="0">
                <a:latin typeface="Arial" charset="0"/>
                <a:cs typeface="Arial" charset="0"/>
              </a:rPr>
              <a:t>  </a:t>
            </a:r>
            <a:endParaRPr lang="en-IN" dirty="0"/>
          </a:p>
        </p:txBody>
      </p:sp>
    </p:spTree>
    <p:extLst>
      <p:ext uri="{BB962C8B-B14F-4D97-AF65-F5344CB8AC3E}">
        <p14:creationId xmlns:p14="http://schemas.microsoft.com/office/powerpoint/2010/main" val="248096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bwMode="auto">
          <a:xfrm>
            <a:off x="533400" y="1066800"/>
            <a:ext cx="8382000" cy="167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en-US" sz="1800" u="sng" dirty="0">
                <a:latin typeface="Arial" charset="0"/>
                <a:cs typeface="Arial" charset="0"/>
              </a:rPr>
              <a:t>Based on the literature review it is observed that</a:t>
            </a:r>
            <a:r>
              <a:rPr lang="en-US" altLang="en-US" sz="1800" dirty="0">
                <a:latin typeface="Arial" charset="0"/>
                <a:cs typeface="Arial" charset="0"/>
              </a:rPr>
              <a:t>:</a:t>
            </a:r>
          </a:p>
          <a:p>
            <a:pPr fontAlgn="auto">
              <a:spcAft>
                <a:spcPts val="0"/>
              </a:spcAft>
            </a:pPr>
            <a:r>
              <a:rPr lang="en-US" altLang="en-US" sz="1800" dirty="0">
                <a:latin typeface="Arial" charset="0"/>
                <a:cs typeface="Arial" charset="0"/>
              </a:rPr>
              <a:t>       random forest is collection of decision tree and it is based on bagging                                       ensemble learning method in which output comes out as majority of voting in classification and average in the regression. </a:t>
            </a:r>
          </a:p>
          <a:p>
            <a:pPr fontAlgn="auto">
              <a:spcAft>
                <a:spcPts val="0"/>
              </a:spcAft>
            </a:pPr>
            <a:r>
              <a:rPr lang="en-US" altLang="en-US" sz="1800" dirty="0">
                <a:latin typeface="Arial" charset="0"/>
                <a:cs typeface="Arial" charset="0"/>
              </a:rPr>
              <a:t>Important factor to create decision tree.</a:t>
            </a:r>
          </a:p>
          <a:p>
            <a:pPr fontAlgn="auto">
              <a:spcAft>
                <a:spcPts val="0"/>
              </a:spcAft>
            </a:pPr>
            <a:r>
              <a:rPr lang="en-US" altLang="en-US" sz="1800" dirty="0">
                <a:latin typeface="Arial" charset="0"/>
                <a:cs typeface="Arial" charset="0"/>
              </a:rPr>
              <a:t>How to calculate entropy and Gini impurity.</a:t>
            </a:r>
          </a:p>
          <a:p>
            <a:pPr fontAlgn="auto">
              <a:spcAft>
                <a:spcPts val="0"/>
              </a:spcAft>
            </a:pPr>
            <a:r>
              <a:rPr lang="en-US" altLang="en-US" sz="1800" dirty="0">
                <a:latin typeface="Arial" charset="0"/>
                <a:cs typeface="Arial" charset="0"/>
              </a:rPr>
              <a:t>How to differentiate whether problem is classification and regression .</a:t>
            </a:r>
          </a:p>
          <a:p>
            <a:pPr fontAlgn="auto">
              <a:spcAft>
                <a:spcPts val="0"/>
              </a:spcAft>
            </a:pPr>
            <a:endParaRPr lang="en-US" altLang="en-US" sz="1800" dirty="0">
              <a:latin typeface="Arial" charset="0"/>
              <a:cs typeface="Arial" charset="0"/>
            </a:endParaRPr>
          </a:p>
        </p:txBody>
      </p:sp>
      <p:sp>
        <p:nvSpPr>
          <p:cNvPr id="5" name="TextBox 4"/>
          <p:cNvSpPr txBox="1">
            <a:spLocks noChangeArrowheads="1"/>
          </p:cNvSpPr>
          <p:nvPr/>
        </p:nvSpPr>
        <p:spPr bwMode="auto">
          <a:xfrm>
            <a:off x="2656287" y="3440156"/>
            <a:ext cx="3993401" cy="369332"/>
          </a:xfrm>
          <a:prstGeom prst="rect">
            <a:avLst/>
          </a:prstGeom>
          <a:solidFill>
            <a:srgbClr val="FFC000">
              <a:alpha val="49019"/>
            </a:srgbClr>
          </a:solidFill>
          <a:ln w="25400" cap="rnd">
            <a:solidFill>
              <a:srgbClr val="C00000"/>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latin typeface="Arial" charset="0"/>
                <a:sym typeface="Wingdings" pitchFamily="2" charset="2"/>
              </a:rPr>
              <a:t>This motivates the need to study …...</a:t>
            </a:r>
            <a:endParaRPr lang="en-IN" altLang="en-US" dirty="0">
              <a:latin typeface="Arial" charset="0"/>
            </a:endParaRPr>
          </a:p>
        </p:txBody>
      </p:sp>
      <p:grpSp>
        <p:nvGrpSpPr>
          <p:cNvPr id="6" name="Group 5"/>
          <p:cNvGrpSpPr>
            <a:grpSpLocks/>
          </p:cNvGrpSpPr>
          <p:nvPr/>
        </p:nvGrpSpPr>
        <p:grpSpPr bwMode="auto">
          <a:xfrm>
            <a:off x="251520" y="4005064"/>
            <a:ext cx="8382000" cy="2206625"/>
            <a:chOff x="521970" y="4271010"/>
            <a:chExt cx="8382000" cy="2205990"/>
          </a:xfrm>
        </p:grpSpPr>
        <p:sp>
          <p:nvSpPr>
            <p:cNvPr id="7" name="TextBox 5"/>
            <p:cNvSpPr txBox="1">
              <a:spLocks noChangeArrowheads="1"/>
            </p:cNvSpPr>
            <p:nvPr/>
          </p:nvSpPr>
          <p:spPr bwMode="auto">
            <a:xfrm>
              <a:off x="609600" y="4271010"/>
              <a:ext cx="23862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a:solidFill>
                    <a:srgbClr val="C00000"/>
                  </a:solidFill>
                  <a:latin typeface="Arial" charset="0"/>
                </a:rPr>
                <a:t>Objective of the Work</a:t>
              </a:r>
              <a:endParaRPr lang="en-IN" altLang="en-US">
                <a:solidFill>
                  <a:srgbClr val="C00000"/>
                </a:solidFill>
                <a:latin typeface="Arial" charset="0"/>
              </a:endParaRPr>
            </a:p>
          </p:txBody>
        </p:sp>
        <p:sp>
          <p:nvSpPr>
            <p:cNvPr id="8" name="Text Placeholder 1"/>
            <p:cNvSpPr txBox="1">
              <a:spLocks/>
            </p:cNvSpPr>
            <p:nvPr/>
          </p:nvSpPr>
          <p:spPr bwMode="auto">
            <a:xfrm>
              <a:off x="521970" y="4800600"/>
              <a:ext cx="838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spcBef>
                  <a:spcPct val="20000"/>
                </a:spcBef>
                <a:buFont typeface="Arial" charset="0"/>
                <a:buAutoNum type="alphaLcParenBoth"/>
              </a:pPr>
              <a:r>
                <a:rPr lang="en-IN" altLang="en-US" dirty="0">
                  <a:latin typeface="Arial" charset="0"/>
                </a:rPr>
                <a:t>to </a:t>
              </a:r>
              <a:r>
                <a:rPr lang="en-IN" altLang="en-US" u="sng" dirty="0">
                  <a:latin typeface="Arial" charset="0"/>
                </a:rPr>
                <a:t>study of random forest algorithm </a:t>
              </a:r>
              <a:r>
                <a:rPr lang="en-IN" altLang="en-US" dirty="0">
                  <a:latin typeface="Arial" charset="0"/>
                </a:rPr>
                <a:t>,</a:t>
              </a:r>
            </a:p>
            <a:p>
              <a:pPr algn="just">
                <a:spcBef>
                  <a:spcPct val="20000"/>
                </a:spcBef>
                <a:buFont typeface="Arial" charset="0"/>
                <a:buAutoNum type="alphaLcParenBoth"/>
              </a:pPr>
              <a:r>
                <a:rPr lang="en-US" altLang="en-US" dirty="0">
                  <a:latin typeface="Arial" charset="0"/>
                </a:rPr>
                <a:t>optimum value of deposition angle(angle between horizontal axis (base plate) and major axis of the part) significantly varies with product geometry; hence, prediction and validation is performed using ensemble based random forest machine learning model. </a:t>
              </a:r>
              <a:r>
                <a:rPr lang="en-IN" altLang="en-US" dirty="0">
                  <a:latin typeface="Arial" charset="0"/>
                </a:rPr>
                <a:t> </a:t>
              </a:r>
            </a:p>
            <a:p>
              <a:pPr algn="just">
                <a:spcBef>
                  <a:spcPct val="20000"/>
                </a:spcBef>
                <a:buFont typeface="Arial" charset="0"/>
                <a:buAutoNum type="alphaLcParenBoth"/>
              </a:pPr>
              <a:r>
                <a:rPr lang="en-IN" altLang="en-US" dirty="0">
                  <a:latin typeface="Arial" charset="0"/>
                </a:rPr>
                <a:t>to study the effect of different variables and terms in Random Forest.</a:t>
              </a:r>
            </a:p>
          </p:txBody>
        </p:sp>
      </p:grpSp>
      <p:sp>
        <p:nvSpPr>
          <p:cNvPr id="9" name="Content Placeholder 2"/>
          <p:cNvSpPr txBox="1">
            <a:spLocks/>
          </p:cNvSpPr>
          <p:nvPr/>
        </p:nvSpPr>
        <p:spPr bwMode="auto">
          <a:xfrm>
            <a:off x="467544" y="222920"/>
            <a:ext cx="8370888"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altLang="en-US" sz="2800" dirty="0">
                <a:latin typeface="Arial" charset="0"/>
                <a:cs typeface="Arial" charset="0"/>
              </a:rPr>
              <a:t>Motivation and Objective of the Work</a:t>
            </a:r>
            <a:endParaRPr lang="en-IN" altLang="en-US" sz="2800" dirty="0">
              <a:latin typeface="Arial" charset="0"/>
              <a:cs typeface="Arial" charset="0"/>
            </a:endParaRPr>
          </a:p>
        </p:txBody>
      </p:sp>
    </p:spTree>
    <p:extLst>
      <p:ext uri="{BB962C8B-B14F-4D97-AF65-F5344CB8AC3E}">
        <p14:creationId xmlns:p14="http://schemas.microsoft.com/office/powerpoint/2010/main" val="29496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CE9AE-75CB-48FC-9361-486F1F0AA632}"/>
              </a:ext>
            </a:extLst>
          </p:cNvPr>
          <p:cNvSpPr txBox="1"/>
          <p:nvPr/>
        </p:nvSpPr>
        <p:spPr>
          <a:xfrm>
            <a:off x="395536" y="836712"/>
            <a:ext cx="7560840" cy="369332"/>
          </a:xfrm>
          <a:prstGeom prst="rect">
            <a:avLst/>
          </a:prstGeom>
          <a:noFill/>
        </p:spPr>
        <p:txBody>
          <a:bodyPr wrap="square">
            <a:spAutoFit/>
          </a:bodyPr>
          <a:lstStyle/>
          <a:p>
            <a:r>
              <a:rPr lang="en-US" dirty="0">
                <a:latin typeface="Arial" charset="0"/>
                <a:cs typeface="Arial" charset="0"/>
              </a:rPr>
              <a:t>d).finding the surface roughness of model in </a:t>
            </a:r>
            <a:r>
              <a:rPr lang="en-US" dirty="0" err="1">
                <a:latin typeface="Arial" charset="0"/>
                <a:cs typeface="Arial" charset="0"/>
              </a:rPr>
              <a:t>Fdm</a:t>
            </a:r>
            <a:r>
              <a:rPr lang="en-US" dirty="0">
                <a:latin typeface="Arial" charset="0"/>
                <a:cs typeface="Arial" charset="0"/>
              </a:rPr>
              <a:t> </a:t>
            </a:r>
            <a:endParaRPr lang="en-IN" dirty="0"/>
          </a:p>
        </p:txBody>
      </p:sp>
      <p:sp>
        <p:nvSpPr>
          <p:cNvPr id="4" name="Content Placeholder 2">
            <a:extLst>
              <a:ext uri="{FF2B5EF4-FFF2-40B4-BE49-F238E27FC236}">
                <a16:creationId xmlns:a16="http://schemas.microsoft.com/office/drawing/2014/main" id="{38061168-B68C-44AA-A785-EB9591BD66CB}"/>
              </a:ext>
            </a:extLst>
          </p:cNvPr>
          <p:cNvSpPr txBox="1">
            <a:spLocks/>
          </p:cNvSpPr>
          <p:nvPr/>
        </p:nvSpPr>
        <p:spPr bwMode="auto">
          <a:xfrm>
            <a:off x="179512" y="1181620"/>
            <a:ext cx="8370888" cy="7215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altLang="en-US" sz="2400" dirty="0">
                <a:latin typeface="Arial" charset="0"/>
                <a:cs typeface="Arial" charset="0"/>
              </a:rPr>
              <a:t>Numerical Formulation/Experimental Details:</a:t>
            </a:r>
          </a:p>
          <a:p>
            <a:pPr marL="0" indent="0" fontAlgn="auto">
              <a:spcAft>
                <a:spcPts val="0"/>
              </a:spcAft>
              <a:buNone/>
            </a:pPr>
            <a:endParaRPr lang="en-IN" altLang="en-US" sz="2400" dirty="0">
              <a:latin typeface="Arial" charset="0"/>
              <a:cs typeface="Arial" charset="0"/>
            </a:endParaRPr>
          </a:p>
        </p:txBody>
      </p:sp>
      <p:pic>
        <p:nvPicPr>
          <p:cNvPr id="6" name="Picture 5">
            <a:extLst>
              <a:ext uri="{FF2B5EF4-FFF2-40B4-BE49-F238E27FC236}">
                <a16:creationId xmlns:a16="http://schemas.microsoft.com/office/drawing/2014/main" id="{F15854BC-C893-42BE-8800-41CADDA5A8BB}"/>
              </a:ext>
            </a:extLst>
          </p:cNvPr>
          <p:cNvPicPr>
            <a:picLocks noChangeAspect="1"/>
          </p:cNvPicPr>
          <p:nvPr/>
        </p:nvPicPr>
        <p:blipFill>
          <a:blip r:embed="rId2"/>
          <a:stretch>
            <a:fillRect/>
          </a:stretch>
        </p:blipFill>
        <p:spPr>
          <a:xfrm>
            <a:off x="1115616" y="1903188"/>
            <a:ext cx="7218760" cy="4043499"/>
          </a:xfrm>
          <a:prstGeom prst="rect">
            <a:avLst/>
          </a:prstGeom>
        </p:spPr>
      </p:pic>
    </p:spTree>
    <p:extLst>
      <p:ext uri="{BB962C8B-B14F-4D97-AF65-F5344CB8AC3E}">
        <p14:creationId xmlns:p14="http://schemas.microsoft.com/office/powerpoint/2010/main" val="3226142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653"/>
  <p:tag name="DEFAULTHEIGHT" val="434"/>
  <p:tag name="DEFAULTDISPLAYSOURCE" val="\documentclass[16pt]{article}\pagestyle{empty}&#10;\usepackage{mathtools}&#10;\usepackage{amssymb}&#10;\usepackage{amsbsy}&#10;\usepackage{amsmath}&#10;\begin{document}&#10;&#10;\end{document}&#10;"/>
  <p:tag name="EMBEDFONTS"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19714</TotalTime>
  <Words>1044</Words>
  <Application>Microsoft Office PowerPoint</Application>
  <PresentationFormat>On-screen Show (4:3)</PresentationFormat>
  <Paragraphs>329</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Arial Unicode MS</vt:lpstr>
      <vt:lpstr>Arial</vt:lpstr>
      <vt:lpstr>Times New Roman</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Integration Scheme</dc:title>
  <dc:creator>Sachin Singh Gautam;Roger Sauer</dc:creator>
  <cp:keywords>WCCM 2012</cp:keywords>
  <cp:lastModifiedBy>MD SHAMS REZA</cp:lastModifiedBy>
  <cp:revision>2059</cp:revision>
  <cp:lastPrinted>2013-03-05T08:16:17Z</cp:lastPrinted>
  <dcterms:created xsi:type="dcterms:W3CDTF">2011-09-21T09:13:56Z</dcterms:created>
  <dcterms:modified xsi:type="dcterms:W3CDTF">2022-05-01T12:43:12Z</dcterms:modified>
</cp:coreProperties>
</file>