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66" autoAdjust="0"/>
  </p:normalViewPr>
  <p:slideViewPr>
    <p:cSldViewPr snapToGrid="0">
      <p:cViewPr varScale="1">
        <p:scale>
          <a:sx n="98" d="100"/>
          <a:sy n="98" d="100"/>
        </p:scale>
        <p:origin x="10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2A035-C05F-482E-83C6-D8D4B0E23238}" type="datetimeFigureOut">
              <a:rPr lang="zh-CN" altLang="en-US" smtClean="0"/>
              <a:t>2019/6/11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56B4-AA9B-4CAD-A1CC-F368E2291C09}" type="slidenum">
              <a:rPr lang="zh-CN" altLang="en-US" smtClean="0"/>
              <a:t>‹#›</a:t>
            </a:fld>
            <a:endParaRPr lang="zh-CN" altLang="en-US"/>
          </a:p>
        </p:txBody>
      </p:sp>
    </p:spTree>
    <p:extLst>
      <p:ext uri="{BB962C8B-B14F-4D97-AF65-F5344CB8AC3E}">
        <p14:creationId xmlns:p14="http://schemas.microsoft.com/office/powerpoint/2010/main" val="15907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Unity</a:t>
            </a:r>
            <a:r>
              <a:rPr lang="zh-CN" altLang="en-US" dirty="0"/>
              <a:t>所见即所得开的编辑器拖拉开发模式非常适合小型游戏或者开发初期的</a:t>
            </a:r>
            <a:r>
              <a:rPr lang="en-US" altLang="zh-CN" dirty="0"/>
              <a:t>demo</a:t>
            </a:r>
            <a:r>
              <a:rPr lang="zh-CN" altLang="en-US" dirty="0"/>
              <a:t>制作。</a:t>
            </a:r>
            <a:r>
              <a:rPr lang="en-US" altLang="zh-CN" dirty="0"/>
              <a:t>Unity</a:t>
            </a:r>
            <a:r>
              <a:rPr lang="zh-CN" altLang="en-US" dirty="0"/>
              <a:t>的目标也是说开发一个不需要编码就能做游戏的引擎。不过现阶段是对于稍微复杂的业务需求，单独的拖拖拉拉是不能现实的。即使有了</a:t>
            </a:r>
            <a:r>
              <a:rPr lang="en-US" altLang="zh-CN" dirty="0" err="1"/>
              <a:t>PlayerMaker</a:t>
            </a:r>
            <a:r>
              <a:rPr lang="zh-CN" altLang="en-US" dirty="0"/>
              <a:t>这样第三方插件。还是有很多功能无法实现的。</a:t>
            </a:r>
          </a:p>
        </p:txBody>
      </p:sp>
      <p:sp>
        <p:nvSpPr>
          <p:cNvPr id="4" name="灯片编号占位符 3"/>
          <p:cNvSpPr>
            <a:spLocks noGrp="1"/>
          </p:cNvSpPr>
          <p:nvPr>
            <p:ph type="sldNum" sz="quarter" idx="5"/>
          </p:nvPr>
        </p:nvSpPr>
        <p:spPr/>
        <p:txBody>
          <a:bodyPr/>
          <a:lstStyle/>
          <a:p>
            <a:fld id="{6EFF56B4-AA9B-4CAD-A1CC-F368E2291C09}" type="slidenum">
              <a:rPr lang="zh-CN" altLang="en-US" smtClean="0"/>
              <a:t>6</a:t>
            </a:fld>
            <a:endParaRPr lang="zh-CN" altLang="en-US"/>
          </a:p>
        </p:txBody>
      </p:sp>
    </p:spTree>
    <p:extLst>
      <p:ext uri="{BB962C8B-B14F-4D97-AF65-F5344CB8AC3E}">
        <p14:creationId xmlns:p14="http://schemas.microsoft.com/office/powerpoint/2010/main" val="1639044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7</a:t>
            </a:fld>
            <a:endParaRPr lang="zh-CN" altLang="en-US"/>
          </a:p>
        </p:txBody>
      </p:sp>
    </p:spTree>
    <p:extLst>
      <p:ext uri="{BB962C8B-B14F-4D97-AF65-F5344CB8AC3E}">
        <p14:creationId xmlns:p14="http://schemas.microsoft.com/office/powerpoint/2010/main" val="2315253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8</a:t>
            </a:fld>
            <a:endParaRPr lang="zh-CN" altLang="en-US"/>
          </a:p>
        </p:txBody>
      </p:sp>
    </p:spTree>
    <p:extLst>
      <p:ext uri="{BB962C8B-B14F-4D97-AF65-F5344CB8AC3E}">
        <p14:creationId xmlns:p14="http://schemas.microsoft.com/office/powerpoint/2010/main" val="172311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9</a:t>
            </a:fld>
            <a:endParaRPr lang="zh-CN" altLang="en-US"/>
          </a:p>
        </p:txBody>
      </p:sp>
    </p:spTree>
    <p:extLst>
      <p:ext uri="{BB962C8B-B14F-4D97-AF65-F5344CB8AC3E}">
        <p14:creationId xmlns:p14="http://schemas.microsoft.com/office/powerpoint/2010/main" val="404157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2FA5-C5C7-403B-99FA-FACD9C7AD4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DD45DD-D0AC-42D4-951D-E6CF0445C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03C6E92-FA3A-43B6-AB5A-718C36F6D807}"/>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A86CC019-65E9-4DAC-B662-1C45582C9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F32979-04C2-4ADF-9073-7AEDED8C9A5F}"/>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40511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420AE-4566-4CBD-8540-3B72B914F8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2AEC9F-1BD4-4F10-881C-504F2D4A2B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856311-2472-4B7E-8392-8A77DD4D2926}"/>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04B3E894-06A4-4B3D-9229-01399A14E3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FA1329-753F-4D80-AD38-CF625953997E}"/>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228585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1F295B-3A4C-4686-8969-D82F7BD227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BDEE55-9416-4AE8-B501-217321FF92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838F53-6ACE-448D-8377-91970416DE79}"/>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F54A2D99-11E3-4195-B818-849768921C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D18080-6A72-43CC-B781-5D308DCF52D1}"/>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271646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7FC4C-9F3A-40AC-AE5F-3EA870B648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A321A9-1C63-4FCD-B05B-5E9ED96958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B82439-CB63-464A-816C-3BA77E612D76}"/>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8CCF0FF9-B9ED-40A1-BD27-A09A0752EF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ED6A8-98AD-4B8B-B4C0-D5382EA29AFC}"/>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163646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6E3DC-2C33-4198-A873-4E31B7DD28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983AFC-DE8F-4FEF-9B38-190D25ED9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DAE832-B87C-426B-8CFB-100623FBEDE4}"/>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E34AEF06-7602-40AA-A2C5-4B1CA3939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3766E-61DC-4595-826C-A21F9917CDDB}"/>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403485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931BE-A4C2-424E-B85D-E119CCBD85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4A559C-4EB5-4C4F-BBBF-D0C5BF53D4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46719D-6086-49D0-8D78-48112E8DDB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539A507-70EF-415B-A5E6-7A40F9172076}"/>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597623A1-2F5C-4315-86FD-3C646BCEE6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9DE241-E76C-4C46-AE09-1720908C2153}"/>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377675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0A244-A836-4858-A06D-0789492852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C10BD3-13A1-4E96-90C7-3DD58789C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CF5149-15AF-4056-960E-A35686309D4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282B18-E685-4681-A810-5A73459EF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7044C4-A5CB-46E1-924B-D410183E40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FDA5C0-DCE0-4A63-A2F5-B0CF0AFD518B}"/>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8" name="页脚占位符 7">
            <a:extLst>
              <a:ext uri="{FF2B5EF4-FFF2-40B4-BE49-F238E27FC236}">
                <a16:creationId xmlns:a16="http://schemas.microsoft.com/office/drawing/2014/main" id="{4073F531-5E1C-4FA0-AAE6-D6BF3D7E28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83C020-6D4E-4B79-BAF7-9BDD34483605}"/>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352199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7E0E0-A412-45E8-85D6-4235CE36D6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ABE210-6FA8-4AB1-AF2B-6E55409EA1DA}"/>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4" name="页脚占位符 3">
            <a:extLst>
              <a:ext uri="{FF2B5EF4-FFF2-40B4-BE49-F238E27FC236}">
                <a16:creationId xmlns:a16="http://schemas.microsoft.com/office/drawing/2014/main" id="{66CC49EB-BF43-485D-BC9A-1A916D01AB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B5BA86-4998-4A39-BCF5-CDF3132404BF}"/>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406303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E83690-3AFA-48C1-887C-24F932D44DA7}"/>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3" name="页脚占位符 2">
            <a:extLst>
              <a:ext uri="{FF2B5EF4-FFF2-40B4-BE49-F238E27FC236}">
                <a16:creationId xmlns:a16="http://schemas.microsoft.com/office/drawing/2014/main" id="{558745C8-B023-4406-9EFD-365ACBAFB5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D3240D-36AE-4F9C-B4D0-31DB00920E1B}"/>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193757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6D62F-11E6-4A6A-A0B3-B51F2C323C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C6C0C-CF75-4DD7-8A7C-4720A13BE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A7F22F-BE02-4E24-A3BF-EA4980B66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51387D-F731-4C6B-A463-94F28DD26F13}"/>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70CBE9F2-B849-40B2-BC8C-F9089BEBE7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0DF4E-51B4-433C-9A38-B9BB655A9F49}"/>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183068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AD32C-22E8-4866-94BA-F912CDB68B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9727FB-1FFC-4AA2-91BB-211B4F836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CB4CE5-EA05-4A8A-9EA6-1D25A23F7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B547A2-2FFF-4B8D-9379-0805F65A31DA}"/>
              </a:ext>
            </a:extLst>
          </p:cNvPr>
          <p:cNvSpPr>
            <a:spLocks noGrp="1"/>
          </p:cNvSpPr>
          <p:nvPr>
            <p:ph type="dt" sz="half" idx="10"/>
          </p:nvPr>
        </p:nvSpPr>
        <p:spPr/>
        <p:txBody>
          <a:bodyPr/>
          <a:lstStyle/>
          <a:p>
            <a:fld id="{299BC13E-C5C7-4C89-AEA2-3466C529D53D}"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id="{620095BF-7FB5-45BE-A775-2B1F13405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521958-3D8D-40A7-8824-BDB1EC47B04E}"/>
              </a:ext>
            </a:extLst>
          </p:cNvPr>
          <p:cNvSpPr>
            <a:spLocks noGrp="1"/>
          </p:cNvSpPr>
          <p:nvPr>
            <p:ph type="sldNum" sz="quarter" idx="12"/>
          </p:nvPr>
        </p:nvSpPr>
        <p:spPr/>
        <p:txBody>
          <a:body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250211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607771-DFD1-4051-977B-9E4A60AD9D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2E6456-F05C-45A3-AC1D-71ECA7A74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A68E3-4B6B-41FA-9D0C-30F6FF923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C13E-C5C7-4C89-AEA2-3466C529D53D}"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id="{E23E4D58-609D-4F5A-8E68-D46BF50D8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59C3F9-D183-4CBF-8A93-CAD4C274A6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45F9-384F-4D81-87CF-ACC48838300D}" type="slidenum">
              <a:rPr lang="zh-CN" altLang="en-US" smtClean="0"/>
              <a:t>‹#›</a:t>
            </a:fld>
            <a:endParaRPr lang="zh-CN" altLang="en-US"/>
          </a:p>
        </p:txBody>
      </p:sp>
    </p:spTree>
    <p:extLst>
      <p:ext uri="{BB962C8B-B14F-4D97-AF65-F5344CB8AC3E}">
        <p14:creationId xmlns:p14="http://schemas.microsoft.com/office/powerpoint/2010/main" val="73956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29057-1C5A-4EA9-BA6A-FD914610275F}"/>
              </a:ext>
            </a:extLst>
          </p:cNvPr>
          <p:cNvSpPr>
            <a:spLocks noGrp="1"/>
          </p:cNvSpPr>
          <p:nvPr>
            <p:ph type="ctrTitle"/>
          </p:nvPr>
        </p:nvSpPr>
        <p:spPr/>
        <p:txBody>
          <a:bodyPr/>
          <a:lstStyle/>
          <a:p>
            <a:r>
              <a:rPr lang="en-US" altLang="zh-CN" dirty="0"/>
              <a:t>Unity</a:t>
            </a:r>
            <a:r>
              <a:rPr lang="zh-CN" altLang="en-US" dirty="0"/>
              <a:t>引擎和游戏框架设计</a:t>
            </a:r>
          </a:p>
        </p:txBody>
      </p:sp>
      <p:sp>
        <p:nvSpPr>
          <p:cNvPr id="3" name="副标题 2">
            <a:extLst>
              <a:ext uri="{FF2B5EF4-FFF2-40B4-BE49-F238E27FC236}">
                <a16:creationId xmlns:a16="http://schemas.microsoft.com/office/drawing/2014/main" id="{CBB582B9-2161-4A43-A0F1-DC056308C8D3}"/>
              </a:ext>
            </a:extLst>
          </p:cNvPr>
          <p:cNvSpPr>
            <a:spLocks noGrp="1"/>
          </p:cNvSpPr>
          <p:nvPr>
            <p:ph type="subTitle" idx="1"/>
          </p:nvPr>
        </p:nvSpPr>
        <p:spPr/>
        <p:txBody>
          <a:bodyPr/>
          <a:lstStyle/>
          <a:p>
            <a:r>
              <a:rPr lang="zh-CN" altLang="en-US" dirty="0"/>
              <a:t>研发五部</a:t>
            </a:r>
            <a:r>
              <a:rPr lang="en-US" altLang="zh-CN" dirty="0"/>
              <a:t>-</a:t>
            </a:r>
            <a:r>
              <a:rPr lang="zh-CN" altLang="en-US" dirty="0"/>
              <a:t>吴保情</a:t>
            </a:r>
          </a:p>
        </p:txBody>
      </p:sp>
    </p:spTree>
    <p:extLst>
      <p:ext uri="{BB962C8B-B14F-4D97-AF65-F5344CB8AC3E}">
        <p14:creationId xmlns:p14="http://schemas.microsoft.com/office/powerpoint/2010/main" val="176266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F098CE-B440-44E8-8BD6-353ECF8FB45F}"/>
              </a:ext>
            </a:extLst>
          </p:cNvPr>
          <p:cNvSpPr>
            <a:spLocks noGrp="1"/>
          </p:cNvSpPr>
          <p:nvPr>
            <p:ph idx="1"/>
          </p:nvPr>
        </p:nvSpPr>
        <p:spPr>
          <a:xfrm>
            <a:off x="838200" y="291830"/>
            <a:ext cx="10515600" cy="5885133"/>
          </a:xfrm>
        </p:spPr>
        <p:txBody>
          <a:bodyPr/>
          <a:lstStyle/>
          <a:p>
            <a:r>
              <a:rPr lang="en-US" altLang="zh-CN" dirty="0"/>
              <a:t>Unity</a:t>
            </a:r>
            <a:r>
              <a:rPr lang="zh-CN" altLang="en-US" dirty="0"/>
              <a:t>的设计理念</a:t>
            </a:r>
            <a:endParaRPr lang="en-US" altLang="zh-CN" dirty="0"/>
          </a:p>
          <a:p>
            <a:pPr marL="0" indent="0">
              <a:buNone/>
            </a:pPr>
            <a:endParaRPr lang="en-US" altLang="zh-CN" dirty="0"/>
          </a:p>
          <a:p>
            <a:pPr marL="0" indent="0">
              <a:buNone/>
            </a:pPr>
            <a:r>
              <a:rPr lang="zh-CN" altLang="en-US" dirty="0"/>
              <a:t>所见即所得的开发流程，通过</a:t>
            </a:r>
            <a:r>
              <a:rPr lang="en-US" altLang="zh-CN" dirty="0"/>
              <a:t>Unity</a:t>
            </a:r>
            <a:r>
              <a:rPr lang="zh-CN" altLang="en-US" dirty="0"/>
              <a:t>自带的场景编辑器。可以动态添加各种组件，添加脚本。</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6082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35229-847B-4DC7-885C-EF1926C4773E}"/>
              </a:ext>
            </a:extLst>
          </p:cNvPr>
          <p:cNvSpPr>
            <a:spLocks noGrp="1"/>
          </p:cNvSpPr>
          <p:nvPr>
            <p:ph type="title"/>
          </p:nvPr>
        </p:nvSpPr>
        <p:spPr/>
        <p:txBody>
          <a:bodyPr/>
          <a:lstStyle/>
          <a:p>
            <a:r>
              <a:rPr lang="en-US" altLang="zh-CN" dirty="0"/>
              <a:t>Unity</a:t>
            </a:r>
            <a:r>
              <a:rPr lang="zh-CN" altLang="en-US" dirty="0"/>
              <a:t>的组件</a:t>
            </a:r>
          </a:p>
        </p:txBody>
      </p:sp>
      <p:sp>
        <p:nvSpPr>
          <p:cNvPr id="3" name="内容占位符 2">
            <a:extLst>
              <a:ext uri="{FF2B5EF4-FFF2-40B4-BE49-F238E27FC236}">
                <a16:creationId xmlns:a16="http://schemas.microsoft.com/office/drawing/2014/main" id="{2982516E-3065-495E-9DBF-76FDA5178AA6}"/>
              </a:ext>
            </a:extLst>
          </p:cNvPr>
          <p:cNvSpPr>
            <a:spLocks noGrp="1"/>
          </p:cNvSpPr>
          <p:nvPr>
            <p:ph idx="1"/>
          </p:nvPr>
        </p:nvSpPr>
        <p:spPr/>
        <p:txBody>
          <a:bodyPr>
            <a:normAutofit fontScale="77500" lnSpcReduction="20000"/>
          </a:bodyPr>
          <a:lstStyle/>
          <a:p>
            <a:r>
              <a:rPr lang="zh-CN" altLang="en-US" dirty="0"/>
              <a:t>资源模块 </a:t>
            </a:r>
          </a:p>
          <a:p>
            <a:pPr lvl="1"/>
            <a:r>
              <a:rPr lang="zh-CN" altLang="en-US" dirty="0"/>
              <a:t>资源加载 </a:t>
            </a:r>
            <a:r>
              <a:rPr lang="en-US" altLang="zh-CN" dirty="0"/>
              <a:t>Resource Asset Bundle </a:t>
            </a:r>
          </a:p>
          <a:p>
            <a:pPr lvl="1"/>
            <a:r>
              <a:rPr lang="zh-CN" altLang="en-US" dirty="0"/>
              <a:t>第三方资源导入 </a:t>
            </a:r>
            <a:r>
              <a:rPr lang="en-US" altLang="zh-CN" dirty="0"/>
              <a:t>Import</a:t>
            </a:r>
          </a:p>
          <a:p>
            <a:pPr lvl="1"/>
            <a:endParaRPr lang="en-US" altLang="zh-CN" dirty="0"/>
          </a:p>
          <a:p>
            <a:r>
              <a:rPr lang="zh-CN" altLang="en-US" dirty="0"/>
              <a:t>图形模块 </a:t>
            </a:r>
            <a:r>
              <a:rPr lang="en-US" altLang="zh-CN" dirty="0"/>
              <a:t>2D 3D </a:t>
            </a:r>
          </a:p>
          <a:p>
            <a:pPr lvl="1"/>
            <a:r>
              <a:rPr lang="en-US" altLang="zh-CN" dirty="0"/>
              <a:t>2D</a:t>
            </a:r>
            <a:r>
              <a:rPr lang="zh-CN" altLang="en-US" dirty="0"/>
              <a:t>： </a:t>
            </a:r>
            <a:r>
              <a:rPr lang="en-US" altLang="zh-CN" dirty="0"/>
              <a:t>Sprite Render Tile Map</a:t>
            </a:r>
          </a:p>
          <a:p>
            <a:pPr lvl="1"/>
            <a:r>
              <a:rPr lang="en-US" altLang="zh-CN" dirty="0"/>
              <a:t>3D </a:t>
            </a:r>
          </a:p>
          <a:p>
            <a:pPr lvl="2"/>
            <a:r>
              <a:rPr lang="en-US" altLang="zh-CN" dirty="0"/>
              <a:t>Mesh Render Skinned Mesh Render Mesh</a:t>
            </a:r>
          </a:p>
          <a:p>
            <a:pPr lvl="2"/>
            <a:r>
              <a:rPr lang="en-US" altLang="zh-CN" dirty="0"/>
              <a:t>Lighting</a:t>
            </a:r>
          </a:p>
          <a:p>
            <a:pPr lvl="2"/>
            <a:r>
              <a:rPr lang="en-US" altLang="zh-CN" dirty="0"/>
              <a:t>Camera</a:t>
            </a:r>
          </a:p>
          <a:p>
            <a:pPr lvl="2"/>
            <a:r>
              <a:rPr lang="en-US" altLang="zh-CN" dirty="0"/>
              <a:t>Particle System</a:t>
            </a:r>
          </a:p>
          <a:p>
            <a:pPr lvl="2"/>
            <a:r>
              <a:rPr lang="en-US" altLang="zh-CN" dirty="0"/>
              <a:t>Post-Processing</a:t>
            </a:r>
          </a:p>
          <a:p>
            <a:pPr lvl="1"/>
            <a:r>
              <a:rPr lang="en-US" altLang="zh-CN" dirty="0"/>
              <a:t>Material </a:t>
            </a:r>
          </a:p>
          <a:p>
            <a:pPr lvl="2"/>
            <a:r>
              <a:rPr lang="en-US" altLang="zh-CN" dirty="0"/>
              <a:t>Shader</a:t>
            </a:r>
          </a:p>
          <a:p>
            <a:pPr lvl="1"/>
            <a:r>
              <a:rPr lang="en-US" altLang="zh-CN" dirty="0"/>
              <a:t>UI:</a:t>
            </a:r>
          </a:p>
          <a:p>
            <a:pPr lvl="2"/>
            <a:r>
              <a:rPr lang="en-US" altLang="zh-CN" dirty="0"/>
              <a:t>Canvas text Button Input....</a:t>
            </a:r>
          </a:p>
        </p:txBody>
      </p:sp>
    </p:spTree>
    <p:extLst>
      <p:ext uri="{BB962C8B-B14F-4D97-AF65-F5344CB8AC3E}">
        <p14:creationId xmlns:p14="http://schemas.microsoft.com/office/powerpoint/2010/main" val="414709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45AFF8-12BD-451E-9786-457E224EF3BB}"/>
              </a:ext>
            </a:extLst>
          </p:cNvPr>
          <p:cNvSpPr>
            <a:spLocks noGrp="1"/>
          </p:cNvSpPr>
          <p:nvPr>
            <p:ph idx="1"/>
          </p:nvPr>
        </p:nvSpPr>
        <p:spPr>
          <a:xfrm>
            <a:off x="838200" y="0"/>
            <a:ext cx="10515600" cy="6176963"/>
          </a:xfrm>
        </p:spPr>
        <p:txBody>
          <a:bodyPr/>
          <a:lstStyle/>
          <a:p>
            <a:r>
              <a:rPr lang="en-US" altLang="zh-CN" dirty="0"/>
              <a:t>Physics </a:t>
            </a:r>
          </a:p>
          <a:p>
            <a:pPr lvl="1"/>
            <a:r>
              <a:rPr lang="en-US" altLang="zh-CN" dirty="0"/>
              <a:t>Rigid body</a:t>
            </a:r>
            <a:endParaRPr lang="zh-CN" altLang="en-US" dirty="0"/>
          </a:p>
          <a:p>
            <a:pPr lvl="1"/>
            <a:r>
              <a:rPr lang="en-US" altLang="zh-CN" dirty="0"/>
              <a:t>Colliders</a:t>
            </a:r>
          </a:p>
          <a:p>
            <a:pPr lvl="1"/>
            <a:r>
              <a:rPr lang="en-US" altLang="zh-CN" dirty="0"/>
              <a:t>Joints</a:t>
            </a:r>
          </a:p>
          <a:p>
            <a:pPr lvl="1"/>
            <a:endParaRPr lang="en-US" altLang="zh-CN" dirty="0"/>
          </a:p>
          <a:p>
            <a:r>
              <a:rPr lang="en-US" altLang="zh-CN" dirty="0"/>
              <a:t>Net Work</a:t>
            </a:r>
          </a:p>
          <a:p>
            <a:pPr lvl="1"/>
            <a:r>
              <a:rPr lang="zh-CN" altLang="en-US" dirty="0"/>
              <a:t>网络层 </a:t>
            </a:r>
            <a:r>
              <a:rPr lang="en-US" altLang="zh-CN" dirty="0"/>
              <a:t>Unity </a:t>
            </a:r>
            <a:r>
              <a:rPr lang="zh-CN" altLang="en-US" dirty="0"/>
              <a:t>自带的网络组件需要跟</a:t>
            </a:r>
            <a:r>
              <a:rPr lang="en-US" altLang="zh-CN" dirty="0"/>
              <a:t>Unity</a:t>
            </a:r>
            <a:r>
              <a:rPr lang="zh-CN" altLang="en-US" dirty="0"/>
              <a:t>的服务器配合使用。</a:t>
            </a:r>
            <a:endParaRPr lang="en-US" altLang="zh-CN" dirty="0"/>
          </a:p>
          <a:p>
            <a:r>
              <a:rPr lang="en-US" altLang="zh-CN" dirty="0"/>
              <a:t>Input</a:t>
            </a:r>
          </a:p>
          <a:p>
            <a:r>
              <a:rPr lang="en-US" altLang="zh-CN" dirty="0"/>
              <a:t>Audio</a:t>
            </a:r>
          </a:p>
          <a:p>
            <a:r>
              <a:rPr lang="en-US" altLang="zh-CN" dirty="0"/>
              <a:t>Animation</a:t>
            </a:r>
          </a:p>
          <a:p>
            <a:r>
              <a:rPr lang="en-US" altLang="zh-CN" dirty="0"/>
              <a:t>AI </a:t>
            </a:r>
          </a:p>
          <a:p>
            <a:pPr lvl="1"/>
            <a:r>
              <a:rPr lang="zh-CN" altLang="en-US" dirty="0"/>
              <a:t>导航系统</a:t>
            </a:r>
            <a:endParaRPr lang="en-US" altLang="zh-CN" dirty="0"/>
          </a:p>
          <a:p>
            <a:r>
              <a:rPr lang="zh-CN" altLang="en-US" dirty="0"/>
              <a:t>平台相关特性</a:t>
            </a:r>
          </a:p>
        </p:txBody>
      </p:sp>
    </p:spTree>
    <p:extLst>
      <p:ext uri="{BB962C8B-B14F-4D97-AF65-F5344CB8AC3E}">
        <p14:creationId xmlns:p14="http://schemas.microsoft.com/office/powerpoint/2010/main" val="235459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0815F-BD75-437D-BE02-9FE6A03AB4B4}"/>
              </a:ext>
            </a:extLst>
          </p:cNvPr>
          <p:cNvSpPr>
            <a:spLocks noGrp="1"/>
          </p:cNvSpPr>
          <p:nvPr>
            <p:ph type="title"/>
          </p:nvPr>
        </p:nvSpPr>
        <p:spPr/>
        <p:txBody>
          <a:bodyPr/>
          <a:lstStyle/>
          <a:p>
            <a:r>
              <a:rPr lang="en-US" altLang="zh-CN" dirty="0"/>
              <a:t>Component-</a:t>
            </a:r>
            <a:r>
              <a:rPr lang="zh-CN" altLang="en-US" dirty="0"/>
              <a:t>组件式</a:t>
            </a:r>
          </a:p>
        </p:txBody>
      </p:sp>
      <p:sp>
        <p:nvSpPr>
          <p:cNvPr id="3" name="内容占位符 2">
            <a:extLst>
              <a:ext uri="{FF2B5EF4-FFF2-40B4-BE49-F238E27FC236}">
                <a16:creationId xmlns:a16="http://schemas.microsoft.com/office/drawing/2014/main" id="{74932B63-0C38-4B5C-A573-9E89DE92EA34}"/>
              </a:ext>
            </a:extLst>
          </p:cNvPr>
          <p:cNvSpPr>
            <a:spLocks noGrp="1"/>
          </p:cNvSpPr>
          <p:nvPr>
            <p:ph idx="1"/>
          </p:nvPr>
        </p:nvSpPr>
        <p:spPr>
          <a:xfrm>
            <a:off x="838200" y="1825625"/>
            <a:ext cx="10515600" cy="4335478"/>
          </a:xfrm>
        </p:spPr>
        <p:txBody>
          <a:bodyPr/>
          <a:lstStyle/>
          <a:p>
            <a:pPr marL="0" indent="0">
              <a:buNone/>
            </a:pPr>
            <a:r>
              <a:rPr lang="zh-CN" altLang="en-US" dirty="0"/>
              <a:t>脚本也是组件！</a:t>
            </a:r>
            <a:endParaRPr lang="en-US" altLang="zh-CN" dirty="0"/>
          </a:p>
          <a:p>
            <a:pPr marL="0" indent="0">
              <a:buNone/>
            </a:pPr>
            <a:r>
              <a:rPr lang="zh-CN" altLang="en-US" dirty="0"/>
              <a:t>脚本可以认为胶水。增，删，改各种</a:t>
            </a:r>
            <a:r>
              <a:rPr lang="en-US" altLang="zh-CN" dirty="0"/>
              <a:t>Unity</a:t>
            </a:r>
            <a:r>
              <a:rPr lang="zh-CN" altLang="en-US" dirty="0"/>
              <a:t>提供的组件，添加逻辑控制。</a:t>
            </a:r>
            <a:endParaRPr lang="en-US" altLang="zh-CN" dirty="0"/>
          </a:p>
          <a:p>
            <a:pPr marL="0" indent="0">
              <a:buNone/>
            </a:pPr>
            <a:r>
              <a:rPr lang="zh-CN" altLang="en-US" dirty="0"/>
              <a:t>我们学习的过程，也是通过目标导向。不会做，就去看</a:t>
            </a:r>
            <a:r>
              <a:rPr lang="en-US" altLang="zh-CN" dirty="0"/>
              <a:t>Unity Document</a:t>
            </a:r>
            <a:r>
              <a:rPr lang="zh-CN" altLang="en-US" dirty="0"/>
              <a:t>，看文档看</a:t>
            </a:r>
            <a:r>
              <a:rPr lang="en-US" altLang="zh-CN" dirty="0"/>
              <a:t>API</a:t>
            </a:r>
            <a:r>
              <a:rPr lang="zh-CN" altLang="en-US" dirty="0"/>
              <a:t>。通过事例慢慢上手。</a:t>
            </a:r>
          </a:p>
        </p:txBody>
      </p:sp>
      <p:sp>
        <p:nvSpPr>
          <p:cNvPr id="4" name="文本框 3">
            <a:extLst>
              <a:ext uri="{FF2B5EF4-FFF2-40B4-BE49-F238E27FC236}">
                <a16:creationId xmlns:a16="http://schemas.microsoft.com/office/drawing/2014/main" id="{E9423C40-5444-480B-80D6-78189F20F99A}"/>
              </a:ext>
            </a:extLst>
          </p:cNvPr>
          <p:cNvSpPr txBox="1"/>
          <p:nvPr/>
        </p:nvSpPr>
        <p:spPr>
          <a:xfrm>
            <a:off x="838201" y="3329126"/>
            <a:ext cx="10515599"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68308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7E45D-539B-4800-A1A4-7F642AA6F4FF}"/>
              </a:ext>
            </a:extLst>
          </p:cNvPr>
          <p:cNvSpPr>
            <a:spLocks noGrp="1"/>
          </p:cNvSpPr>
          <p:nvPr>
            <p:ph type="title"/>
          </p:nvPr>
        </p:nvSpPr>
        <p:spPr/>
        <p:txBody>
          <a:bodyPr/>
          <a:lstStyle/>
          <a:p>
            <a:r>
              <a:rPr lang="en-US" altLang="zh-CN" dirty="0"/>
              <a:t>Unity</a:t>
            </a:r>
            <a:r>
              <a:rPr lang="zh-CN" altLang="en-US" dirty="0"/>
              <a:t>好用的编辑器功能</a:t>
            </a:r>
          </a:p>
        </p:txBody>
      </p:sp>
      <p:pic>
        <p:nvPicPr>
          <p:cNvPr id="5" name="内容占位符 4">
            <a:extLst>
              <a:ext uri="{FF2B5EF4-FFF2-40B4-BE49-F238E27FC236}">
                <a16:creationId xmlns:a16="http://schemas.microsoft.com/office/drawing/2014/main" id="{0E632F9F-F134-45D1-B3F9-81B12CC976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113" y="1690687"/>
            <a:ext cx="9216718" cy="5009917"/>
          </a:xfrm>
        </p:spPr>
      </p:pic>
    </p:spTree>
    <p:extLst>
      <p:ext uri="{BB962C8B-B14F-4D97-AF65-F5344CB8AC3E}">
        <p14:creationId xmlns:p14="http://schemas.microsoft.com/office/powerpoint/2010/main" val="223182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A4B384-F287-41F9-B69A-E8C78FB365C3}"/>
              </a:ext>
            </a:extLst>
          </p:cNvPr>
          <p:cNvSpPr>
            <a:spLocks noGrp="1"/>
          </p:cNvSpPr>
          <p:nvPr>
            <p:ph idx="1"/>
          </p:nvPr>
        </p:nvSpPr>
        <p:spPr>
          <a:xfrm>
            <a:off x="838200" y="476655"/>
            <a:ext cx="10515600" cy="5700308"/>
          </a:xfrm>
        </p:spPr>
        <p:txBody>
          <a:bodyPr/>
          <a:lstStyle/>
          <a:p>
            <a:endParaRPr lang="zh-CN" altLang="en-US" dirty="0"/>
          </a:p>
          <a:p>
            <a:pPr marL="0" indent="0">
              <a:buNone/>
            </a:pPr>
            <a:r>
              <a:rPr lang="zh-CN" altLang="en-US" dirty="0"/>
              <a:t>大家刚刚做</a:t>
            </a:r>
            <a:r>
              <a:rPr lang="en-US" altLang="zh-CN" dirty="0"/>
              <a:t>Unity </a:t>
            </a:r>
            <a:r>
              <a:rPr lang="zh-CN" altLang="en-US" dirty="0"/>
              <a:t>项目的时候，都喜欢使用</a:t>
            </a:r>
            <a:r>
              <a:rPr lang="en-US" altLang="zh-CN" dirty="0" err="1"/>
              <a:t>Untiy</a:t>
            </a:r>
            <a:r>
              <a:rPr lang="zh-CN" altLang="en-US" dirty="0"/>
              <a:t>自带的场景编辑器编辑完想要的</a:t>
            </a:r>
            <a:r>
              <a:rPr lang="en-US" altLang="zh-CN" dirty="0"/>
              <a:t>3D</a:t>
            </a:r>
            <a:r>
              <a:rPr lang="zh-CN" altLang="en-US" dirty="0"/>
              <a:t>场景。在场景里面放一个主角。放上很多怪物。再给这个角色添加很多组件，物理特性，添加动画组件</a:t>
            </a:r>
            <a:r>
              <a:rPr lang="en-US" altLang="zh-CN" dirty="0"/>
              <a:t>FSM</a:t>
            </a:r>
            <a:r>
              <a:rPr lang="zh-CN" altLang="en-US" dirty="0"/>
              <a:t>。直接写代码挂在角色上面。</a:t>
            </a:r>
          </a:p>
          <a:p>
            <a:pPr marL="0" indent="0">
              <a:buNone/>
            </a:pPr>
            <a:r>
              <a:rPr lang="zh-CN" altLang="en-US" dirty="0"/>
              <a:t>看起来，没问题。很简单也容易理解。这样制作一个简单</a:t>
            </a:r>
            <a:r>
              <a:rPr lang="en-US" altLang="zh-CN" dirty="0"/>
              <a:t>demo</a:t>
            </a:r>
            <a:r>
              <a:rPr lang="zh-CN" altLang="en-US" dirty="0"/>
              <a:t>或者小游戏这样制作流程可能是没问题。</a:t>
            </a:r>
          </a:p>
        </p:txBody>
      </p:sp>
    </p:spTree>
    <p:extLst>
      <p:ext uri="{BB962C8B-B14F-4D97-AF65-F5344CB8AC3E}">
        <p14:creationId xmlns:p14="http://schemas.microsoft.com/office/powerpoint/2010/main" val="249730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195C03-D027-47C4-AEB2-8F35D4724F81}"/>
              </a:ext>
            </a:extLst>
          </p:cNvPr>
          <p:cNvSpPr>
            <a:spLocks noGrp="1"/>
          </p:cNvSpPr>
          <p:nvPr>
            <p:ph idx="1"/>
          </p:nvPr>
        </p:nvSpPr>
        <p:spPr>
          <a:xfrm>
            <a:off x="838200" y="622570"/>
            <a:ext cx="10515600" cy="5554393"/>
          </a:xfrm>
        </p:spPr>
        <p:txBody>
          <a:bodyPr>
            <a:normAutofit/>
          </a:bodyPr>
          <a:lstStyle/>
          <a:p>
            <a:pPr marL="0" indent="0">
              <a:buNone/>
            </a:pPr>
            <a:r>
              <a:rPr lang="zh-CN" altLang="en-US" dirty="0"/>
              <a:t>比如我们打个比方，我们要个</a:t>
            </a:r>
            <a:r>
              <a:rPr lang="en-US" altLang="zh-CN" dirty="0"/>
              <a:t>SLG</a:t>
            </a:r>
            <a:r>
              <a:rPr lang="zh-CN" altLang="en-US" dirty="0"/>
              <a:t>游戏，就像公司的招牌项目</a:t>
            </a:r>
            <a:r>
              <a:rPr lang="en-US" altLang="zh-CN" dirty="0"/>
              <a:t>Lord Mobile</a:t>
            </a:r>
            <a:r>
              <a:rPr lang="zh-CN" altLang="en-US" dirty="0"/>
              <a:t>，这样的有一个大世界的室外场景。如果直接把所有的东西直接放在</a:t>
            </a:r>
            <a:r>
              <a:rPr lang="en-US" altLang="zh-CN" dirty="0"/>
              <a:t>Unity</a:t>
            </a:r>
            <a:r>
              <a:rPr lang="zh-CN" altLang="en-US" dirty="0"/>
              <a:t>自带的场景编辑器中。我们会遇到什么问题？</a:t>
            </a:r>
          </a:p>
          <a:p>
            <a:pPr marL="0" indent="0">
              <a:buNone/>
            </a:pPr>
            <a:r>
              <a:rPr lang="en-US" altLang="zh-CN" dirty="0"/>
              <a:t>1.0 </a:t>
            </a:r>
            <a:r>
              <a:rPr lang="zh-CN" altLang="en-US" dirty="0"/>
              <a:t>游戏可能跑不起来，随着世界越来越大，资源越来越多。这个场景会越来越复杂，可能在加载场景手机就闪退了。不可控。</a:t>
            </a:r>
          </a:p>
          <a:p>
            <a:pPr marL="0" indent="0">
              <a:buNone/>
            </a:pPr>
            <a:r>
              <a:rPr lang="en-US" altLang="zh-CN" dirty="0"/>
              <a:t>2.0 </a:t>
            </a:r>
            <a:r>
              <a:rPr lang="zh-CN" altLang="en-US" dirty="0"/>
              <a:t>第二制作流程行不通，因为就一个场景文件。我们整个项目组有好几个地编，如何让他们协同制作呢？</a:t>
            </a:r>
          </a:p>
          <a:p>
            <a:pPr marL="0" indent="0">
              <a:buNone/>
            </a:pPr>
            <a:r>
              <a:rPr lang="en-US" altLang="zh-CN" dirty="0"/>
              <a:t>3.0 </a:t>
            </a:r>
            <a:r>
              <a:rPr lang="zh-CN" altLang="en-US" dirty="0"/>
              <a:t>如果这是个网络游戏，角色随时会改变的，怪物也是动态改变的。</a:t>
            </a:r>
          </a:p>
          <a:p>
            <a:pPr marL="0" indent="0">
              <a:buNone/>
            </a:pPr>
            <a:r>
              <a:rPr lang="en-US" altLang="zh-CN" dirty="0"/>
              <a:t>4.0 </a:t>
            </a:r>
            <a:r>
              <a:rPr lang="zh-CN" altLang="en-US" dirty="0"/>
              <a:t>如果这个动画系统随着角色升级，动画不一样呢？</a:t>
            </a:r>
          </a:p>
        </p:txBody>
      </p:sp>
    </p:spTree>
    <p:extLst>
      <p:ext uri="{BB962C8B-B14F-4D97-AF65-F5344CB8AC3E}">
        <p14:creationId xmlns:p14="http://schemas.microsoft.com/office/powerpoint/2010/main" val="365865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F5FBA9-1C7F-4A58-9217-506AFC426E65}"/>
              </a:ext>
            </a:extLst>
          </p:cNvPr>
          <p:cNvSpPr>
            <a:spLocks noGrp="1"/>
          </p:cNvSpPr>
          <p:nvPr>
            <p:ph idx="1"/>
          </p:nvPr>
        </p:nvSpPr>
        <p:spPr>
          <a:xfrm>
            <a:off x="838200" y="301557"/>
            <a:ext cx="10515600" cy="5875406"/>
          </a:xfrm>
        </p:spPr>
        <p:txBody>
          <a:bodyPr/>
          <a:lstStyle/>
          <a:p>
            <a:r>
              <a:rPr lang="zh-CN" altLang="en-US" dirty="0"/>
              <a:t> 可维护</a:t>
            </a:r>
            <a:r>
              <a:rPr lang="en-US" altLang="zh-CN" dirty="0"/>
              <a:t>-</a:t>
            </a:r>
            <a:r>
              <a:rPr lang="zh-CN" altLang="en-US" dirty="0"/>
              <a:t>好拓展</a:t>
            </a:r>
            <a:endParaRPr lang="en-US" altLang="zh-CN" dirty="0"/>
          </a:p>
          <a:p>
            <a:r>
              <a:rPr lang="en-US" altLang="zh-CN" dirty="0"/>
              <a:t> </a:t>
            </a:r>
            <a:r>
              <a:rPr lang="zh-CN" altLang="en-US" dirty="0"/>
              <a:t>性能可控</a:t>
            </a:r>
            <a:r>
              <a:rPr lang="en-US" altLang="zh-CN" dirty="0"/>
              <a:t>-</a:t>
            </a:r>
            <a:r>
              <a:rPr lang="zh-CN" altLang="en-US" dirty="0"/>
              <a:t>不能非常卡顿</a:t>
            </a:r>
            <a:endParaRPr lang="en-US" altLang="zh-CN" dirty="0"/>
          </a:p>
          <a:p>
            <a:r>
              <a:rPr lang="en-US" altLang="zh-CN" dirty="0"/>
              <a:t> </a:t>
            </a:r>
            <a:r>
              <a:rPr lang="zh-CN" altLang="en-US" dirty="0"/>
              <a:t>内存可控</a:t>
            </a:r>
            <a:r>
              <a:rPr lang="en-US" altLang="zh-CN" dirty="0"/>
              <a:t>-</a:t>
            </a:r>
            <a:r>
              <a:rPr lang="zh-CN" altLang="en-US" dirty="0"/>
              <a:t>不能闪退</a:t>
            </a:r>
            <a:endParaRPr lang="en-US" altLang="zh-CN" dirty="0"/>
          </a:p>
          <a:p>
            <a:r>
              <a:rPr lang="zh-CN" altLang="en-US" dirty="0"/>
              <a:t>制作流程可控</a:t>
            </a:r>
            <a:r>
              <a:rPr lang="en-US" altLang="zh-CN" dirty="0"/>
              <a:t>-</a:t>
            </a:r>
            <a:r>
              <a:rPr lang="zh-CN" altLang="en-US" dirty="0"/>
              <a:t>制作流程要清楚，可实现</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21709073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539</Words>
  <Application>Microsoft Office PowerPoint</Application>
  <PresentationFormat>宽屏</PresentationFormat>
  <Paragraphs>58</Paragraphs>
  <Slides>9</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Unity引擎和游戏框架设计</vt:lpstr>
      <vt:lpstr>PowerPoint 演示文稿</vt:lpstr>
      <vt:lpstr>Unity的组件</vt:lpstr>
      <vt:lpstr>PowerPoint 演示文稿</vt:lpstr>
      <vt:lpstr>Component-组件式</vt:lpstr>
      <vt:lpstr>Unity好用的编辑器功能</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Unity引擎和游戏框架设计</dc:title>
  <dc:creator>吴保情</dc:creator>
  <cp:lastModifiedBy>吴保情</cp:lastModifiedBy>
  <cp:revision>21</cp:revision>
  <dcterms:created xsi:type="dcterms:W3CDTF">2019-06-11T05:28:42Z</dcterms:created>
  <dcterms:modified xsi:type="dcterms:W3CDTF">2019-06-11T08:47:13Z</dcterms:modified>
</cp:coreProperties>
</file>