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25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353" autoAdjust="0"/>
  </p:normalViewPr>
  <p:slideViewPr>
    <p:cSldViewPr snapToGrid="0">
      <p:cViewPr varScale="1">
        <p:scale>
          <a:sx n="95" d="100"/>
          <a:sy n="95" d="100"/>
        </p:scale>
        <p:origin x="11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3DECD-F63C-48DC-9A1C-A013803333E5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E49FE-5F03-4B8F-ABA8-16879154D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314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E49FE-5F03-4B8F-ABA8-16879154D94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837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9238B-356D-4C7C-A0BB-4CDB726D8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4F6272-DF0C-4242-99AB-2FD7168934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CC9BC2-254E-4912-8FE9-16E85E14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567C-E6E8-466F-A9B1-CBBE548E91D8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FB45C0-6EA5-420B-9A13-5BE102AE8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8BDE65-97B8-45CD-B802-B05C6E7B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E500-9FE0-4825-AD7E-3BD8FBC1E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770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26EA45-0538-4C33-A51B-6BECD78F3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E1214D-56C6-45B0-8893-6C94B71D7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B10751-B447-443E-9898-7D40D1A08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567C-E6E8-466F-A9B1-CBBE548E91D8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00CDC9-8660-45D9-A6DB-7DF0C4C73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6FAC9E-C4ED-470D-ADF3-BD4F19CC1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E500-9FE0-4825-AD7E-3BD8FBC1E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173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732BFD-5755-4BD4-A730-90AE5463F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C41C46-3477-4534-AAE4-9C19766F5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01A0CB-FE5C-49A6-A843-B928415E1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567C-E6E8-466F-A9B1-CBBE548E91D8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30EA5B-063D-4509-99D7-9B0FECFA9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379E29-B8A8-4A81-BF4C-8D4212CD8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E500-9FE0-4825-AD7E-3BD8FBC1E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89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2C4C45-C7B1-4079-8FA2-8074DF5B1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F96DC2-8454-4B6D-B345-FC25C3178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FE71BA-6BF8-436B-8891-E71E954F1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567C-E6E8-466F-A9B1-CBBE548E91D8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3C3A1B-1BE5-4D20-AFAE-D0C29F6A9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B845A6-A294-4766-899D-C4F688D1D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E500-9FE0-4825-AD7E-3BD8FBC1E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990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23302-2674-446E-8F94-1BC9C85FD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87F719-FD70-4815-B9A9-436C9F38C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3C4B8E-42EF-460D-BAAA-A1FCACAD9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567C-E6E8-466F-A9B1-CBBE548E91D8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C35EF9-DE7D-49BD-8725-A264944E8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07D4CF-D6C3-4573-9406-5F50B3977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E500-9FE0-4825-AD7E-3BD8FBC1E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824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C3A0D-FC86-452E-B7EC-45B3FEFE7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EA3C1A-5920-45F5-8A88-0BA1BB221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FF2C6C-FDAF-43FE-8952-66A2DD3A2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55D138-3F56-4487-A55C-46673E3E0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567C-E6E8-466F-A9B1-CBBE548E91D8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9F679F-5907-41A4-A455-770CFE258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761224-9ABF-4EB8-B86D-E28E8F944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E500-9FE0-4825-AD7E-3BD8FBC1E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316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2B9FD-8DB8-4C51-B604-97B2BE44A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DDEAA6-FF07-437E-BEF0-79B6C96B7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494078-D6A6-4581-B456-D82ADCDFB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172330-2FF4-46C4-A93E-B766D6611B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9F0606-05AC-45C9-BBB3-49719FEAB1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CF73D5-ADF3-4483-BAF5-2C99D7934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567C-E6E8-466F-A9B1-CBBE548E91D8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236238-BAB6-4945-BF66-00CCD3D0C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76D725A-8D81-414A-A96A-E471A2D73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E500-9FE0-4825-AD7E-3BD8FBC1E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503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714053-4D5E-4490-95B9-24239628F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E4CB6E-5AB9-4421-A56E-780186D35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567C-E6E8-466F-A9B1-CBBE548E91D8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0A1E23-BF85-42BE-9465-1138C263F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048DC9-947E-45A2-B718-5F4F9F319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E500-9FE0-4825-AD7E-3BD8FBC1E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97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F7F7B3-73FE-4D82-B96E-8F58AC7B2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567C-E6E8-466F-A9B1-CBBE548E91D8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91167F-3B82-492A-8D28-17E0CBDCE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1DE350-9103-4225-886A-C13420BF6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E500-9FE0-4825-AD7E-3BD8FBC1E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22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A9A0D-5D93-4BD3-A5F6-721142615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953570-579F-48A2-B56A-CB2438819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D47D80-3ED9-475B-8EDC-084D75B16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C107CD-DED0-465E-9305-A089B6DB3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567C-E6E8-466F-A9B1-CBBE548E91D8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6CA1EB-45A5-4A9E-A5DF-73BAB12A8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797457-CD20-4E87-A969-8E0BD1954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E500-9FE0-4825-AD7E-3BD8FBC1E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901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B21F8-69F6-4C05-AA55-4C19BCCBA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CE5FE05-AFCB-4463-BCEC-1AFD032FC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680914-1C05-4523-8EA4-8E6E7A640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F46E58-CF19-40BF-B3BD-BDC172E62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567C-E6E8-466F-A9B1-CBBE548E91D8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C1F5B1-423F-41E0-A937-B52B720F1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522678-08BC-49F1-8A32-0295204C8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E500-9FE0-4825-AD7E-3BD8FBC1E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874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3B45F8-74F3-4954-B739-C527F6D9A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B07CB9-096D-41E1-BA76-64F3D64DB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F5330B-A210-4E4C-A03C-DC5D0C20EB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2567C-E6E8-466F-A9B1-CBBE548E91D8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551C9A-A538-4520-A656-9427D8A206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A408BA-03E2-48C3-8495-8CE9B527AB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8E500-9FE0-4825-AD7E-3BD8FBC1E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08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BC2761D-6660-4D55-BC78-8ECAF1CE003A}"/>
              </a:ext>
            </a:extLst>
          </p:cNvPr>
          <p:cNvSpPr txBox="1"/>
          <p:nvPr/>
        </p:nvSpPr>
        <p:spPr>
          <a:xfrm>
            <a:off x="1509203" y="399496"/>
            <a:ext cx="5986867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设计模式</a:t>
            </a:r>
            <a:endParaRPr lang="en-US" altLang="zh-CN" sz="3600" dirty="0"/>
          </a:p>
          <a:p>
            <a:r>
              <a:rPr lang="en-US" altLang="zh-CN" sz="2800" dirty="0"/>
              <a:t>	</a:t>
            </a:r>
            <a:r>
              <a:rPr lang="zh-CN" altLang="en-US" sz="2800" dirty="0"/>
              <a:t>核心思想：隔离抽象，动静分离。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代码是要持续重构的，一开始没有完美的设计。</a:t>
            </a:r>
            <a:endParaRPr lang="en-US" altLang="zh-CN" sz="2800" dirty="0"/>
          </a:p>
          <a:p>
            <a:endParaRPr lang="en-US" altLang="zh-CN" sz="3600" dirty="0"/>
          </a:p>
          <a:p>
            <a:r>
              <a:rPr lang="zh-CN" altLang="en-US" sz="3600" dirty="0"/>
              <a:t>设计模式的六大原则：</a:t>
            </a:r>
            <a:endParaRPr lang="en-US" altLang="zh-CN" sz="3600" dirty="0"/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zh-CN" altLang="en-US" sz="2800" dirty="0"/>
              <a:t>开放</a:t>
            </a:r>
            <a:r>
              <a:rPr lang="en-US" altLang="zh-CN" sz="2800" dirty="0"/>
              <a:t>-	</a:t>
            </a:r>
            <a:r>
              <a:rPr lang="zh-CN" altLang="en-US" sz="2800" dirty="0"/>
              <a:t>单一职责</a:t>
            </a:r>
            <a:endParaRPr lang="en-US" altLang="zh-CN" sz="2800" dirty="0"/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zh-CN" altLang="en-US" sz="2800" dirty="0"/>
              <a:t>封闭</a:t>
            </a:r>
            <a:endParaRPr lang="en-US" altLang="zh-CN" sz="2800" dirty="0"/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zh-CN" altLang="en-US" sz="2800" dirty="0"/>
              <a:t>里式替换</a:t>
            </a:r>
            <a:endParaRPr lang="en-US" altLang="zh-CN" sz="2800" dirty="0"/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zh-CN" altLang="en-US" sz="2800" dirty="0"/>
              <a:t>依赖倒置</a:t>
            </a:r>
            <a:endParaRPr lang="en-US" altLang="zh-CN" sz="2800" dirty="0"/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zh-CN" altLang="en-US" sz="2800" dirty="0"/>
              <a:t>迪米特法则</a:t>
            </a:r>
            <a:endParaRPr lang="en-US" altLang="zh-CN" sz="2800" dirty="0"/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zh-CN" altLang="en-US" sz="2800" dirty="0"/>
              <a:t>合成</a:t>
            </a:r>
            <a:r>
              <a:rPr lang="en-US" altLang="zh-CN" sz="2800" dirty="0"/>
              <a:t>/</a:t>
            </a:r>
            <a:r>
              <a:rPr lang="zh-CN" altLang="en-US" sz="2800" dirty="0"/>
              <a:t>聚合</a:t>
            </a:r>
          </a:p>
        </p:txBody>
      </p:sp>
    </p:spTree>
    <p:extLst>
      <p:ext uri="{BB962C8B-B14F-4D97-AF65-F5344CB8AC3E}">
        <p14:creationId xmlns:p14="http://schemas.microsoft.com/office/powerpoint/2010/main" val="2013981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AC4DEE-C7BD-4EBC-A5CA-97C8269F7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24287"/>
            <a:ext cx="10515600" cy="5965363"/>
          </a:xfrm>
        </p:spPr>
        <p:txBody>
          <a:bodyPr/>
          <a:lstStyle/>
          <a:p>
            <a:r>
              <a:rPr lang="zh-CN" altLang="en-US" dirty="0"/>
              <a:t>单一职责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在设计类的时候，不要追求大而全。如何大而全就会把类设计的非常臃肿，把一些可以剥离的职责耦合在一起。如果发生修改的时候就出现意想不到的情况。在个人开发</a:t>
            </a:r>
            <a:r>
              <a:rPr lang="en-US" altLang="zh-CN" dirty="0"/>
              <a:t>demo</a:t>
            </a:r>
            <a:r>
              <a:rPr lang="zh-CN" altLang="en-US" dirty="0"/>
              <a:t>时候，因为不需要跟别人配合。在设计上就会偏随意写。但是在团队合作的时候，职责划分清楚，会让代码显得更加容易维护。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7954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797477-7965-4A4C-A926-08601510A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55107"/>
            <a:ext cx="10515600" cy="5734543"/>
          </a:xfrm>
        </p:spPr>
        <p:txBody>
          <a:bodyPr/>
          <a:lstStyle/>
          <a:p>
            <a:r>
              <a:rPr lang="zh-CN" altLang="en-US" dirty="0"/>
              <a:t>开放</a:t>
            </a:r>
            <a:r>
              <a:rPr lang="en-US" altLang="zh-CN" dirty="0"/>
              <a:t>-</a:t>
            </a:r>
            <a:r>
              <a:rPr lang="zh-CN" altLang="en-US" dirty="0"/>
              <a:t>封闭原则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就说设计一个类的时候，我们追求的是可以拓展但是不可以修改。</a:t>
            </a:r>
            <a:endParaRPr lang="en-US" altLang="zh-CN" dirty="0"/>
          </a:p>
          <a:p>
            <a:r>
              <a:rPr lang="zh-CN" altLang="en-US" dirty="0"/>
              <a:t>这个原则其实是说：对于拓展新功能我们是开放的，但是对于修改更改我们是封闭的。</a:t>
            </a:r>
            <a:endParaRPr lang="en-US" altLang="zh-CN" dirty="0"/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在设计初期，我们得考虑哪些是</a:t>
            </a:r>
            <a:r>
              <a:rPr lang="en-US" altLang="zh-CN" dirty="0"/>
              <a:t>”</a:t>
            </a:r>
            <a:r>
              <a:rPr lang="zh-CN" altLang="en-US" dirty="0"/>
              <a:t>动</a:t>
            </a:r>
            <a:r>
              <a:rPr lang="en-US" altLang="zh-CN" dirty="0"/>
              <a:t>”</a:t>
            </a:r>
            <a:r>
              <a:rPr lang="zh-CN" altLang="en-US" dirty="0"/>
              <a:t>的，会变化的。因为需求总是会动的哪些是静的，不会变的。我们把会“动”的抽象隔离出来。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3869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3BF718-F18C-4C61-8DAD-A932D13CE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0775"/>
            <a:ext cx="10515600" cy="5928876"/>
          </a:xfrm>
        </p:spPr>
        <p:txBody>
          <a:bodyPr/>
          <a:lstStyle/>
          <a:p>
            <a:r>
              <a:rPr lang="zh-CN" altLang="en-US" dirty="0"/>
              <a:t>里式替换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在有继承结构的代码里面，如果我们一个实体里面使用了父类的对象，如果这个时候替换成子类的对象。程序的行为应该保持不变。</a:t>
            </a:r>
            <a:endParaRPr lang="en-US" altLang="zh-CN" dirty="0"/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4622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6C0049-D57F-481D-9D2E-677213989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91403"/>
            <a:ext cx="10515600" cy="5798248"/>
          </a:xfrm>
        </p:spPr>
        <p:txBody>
          <a:bodyPr/>
          <a:lstStyle/>
          <a:p>
            <a:r>
              <a:rPr lang="zh-CN" altLang="en-US" dirty="0"/>
              <a:t>依赖倒置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高层模块不应该直接依赖底层模块，两个模块应该同时依赖抽象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抽象不应该依赖细节，细节应该依赖抽象</a:t>
            </a:r>
          </a:p>
        </p:txBody>
      </p:sp>
    </p:spTree>
    <p:extLst>
      <p:ext uri="{BB962C8B-B14F-4D97-AF65-F5344CB8AC3E}">
        <p14:creationId xmlns:p14="http://schemas.microsoft.com/office/powerpoint/2010/main" val="3955903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6CEFD4-05B4-4B23-86B3-BF628B8C9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1887"/>
            <a:ext cx="10515600" cy="5697764"/>
          </a:xfrm>
        </p:spPr>
        <p:txBody>
          <a:bodyPr/>
          <a:lstStyle/>
          <a:p>
            <a:r>
              <a:rPr lang="zh-CN" altLang="en-US" dirty="0"/>
              <a:t>迪米特法则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最小知识法则，如果两个没必要直接通信。那么我们可以对于两个类之间添加隔离层。其实本质也是解耦。让类之间松耦合。弱耦合类修改起来会引起的变化越是最小的。</a:t>
            </a:r>
          </a:p>
        </p:txBody>
      </p:sp>
    </p:spTree>
    <p:extLst>
      <p:ext uri="{BB962C8B-B14F-4D97-AF65-F5344CB8AC3E}">
        <p14:creationId xmlns:p14="http://schemas.microsoft.com/office/powerpoint/2010/main" val="389467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2C575C-B31F-4309-9B54-D92BC5054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0775"/>
            <a:ext cx="10515600" cy="5928876"/>
          </a:xfrm>
        </p:spPr>
        <p:txBody>
          <a:bodyPr/>
          <a:lstStyle/>
          <a:p>
            <a:r>
              <a:rPr lang="zh-CN" altLang="en-US" dirty="0"/>
              <a:t>合成</a:t>
            </a:r>
            <a:r>
              <a:rPr lang="en-US" altLang="zh-CN" dirty="0"/>
              <a:t>/</a:t>
            </a:r>
            <a:r>
              <a:rPr lang="zh-CN" altLang="en-US" dirty="0"/>
              <a:t>聚合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尽量使用组合</a:t>
            </a:r>
            <a:r>
              <a:rPr lang="en-US" altLang="zh-CN" dirty="0"/>
              <a:t>(</a:t>
            </a:r>
            <a:r>
              <a:rPr lang="zh-CN" altLang="en-US" dirty="0"/>
              <a:t>合成</a:t>
            </a:r>
            <a:r>
              <a:rPr lang="en-US" altLang="zh-CN" dirty="0"/>
              <a:t>)/</a:t>
            </a:r>
            <a:r>
              <a:rPr lang="zh-CN" altLang="en-US" dirty="0"/>
              <a:t>聚合，劲量不用继承。</a:t>
            </a:r>
            <a:endParaRPr lang="en-US" altLang="zh-CN" dirty="0"/>
          </a:p>
          <a:p>
            <a:r>
              <a:rPr lang="en-US" altLang="zh-CN" dirty="0"/>
              <a:t>	</a:t>
            </a:r>
          </a:p>
          <a:p>
            <a:r>
              <a:rPr lang="zh-CN" altLang="en-US" dirty="0"/>
              <a:t>使用组合</a:t>
            </a:r>
            <a:r>
              <a:rPr lang="en-US" altLang="zh-CN" dirty="0"/>
              <a:t>/</a:t>
            </a:r>
            <a:r>
              <a:rPr lang="zh-CN" altLang="en-US" dirty="0"/>
              <a:t>聚合能保证模块的独立性，滥用继承会出现一个实体变得非常庞大。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4637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FD0886B-1165-48DC-8C2E-135715DB0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864963" cy="719091"/>
          </a:xfrm>
        </p:spPr>
        <p:txBody>
          <a:bodyPr>
            <a:noAutofit/>
          </a:bodyPr>
          <a:lstStyle/>
          <a:p>
            <a:br>
              <a:rPr lang="zh-CN" altLang="en-US" sz="4000" dirty="0"/>
            </a:br>
            <a:r>
              <a:rPr lang="en-US" altLang="zh-CN" sz="4000" dirty="0"/>
              <a:t>Component Pattern</a:t>
            </a:r>
            <a:endParaRPr lang="zh-CN" altLang="en-US" sz="4000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057F46C-8ED5-4B93-ABB1-C26E50B9B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024" y="807576"/>
            <a:ext cx="11943117" cy="5983841"/>
          </a:xfrm>
        </p:spPr>
        <p:txBody>
          <a:bodyPr/>
          <a:lstStyle/>
          <a:p>
            <a:r>
              <a:rPr lang="zh-CN" altLang="en-US" dirty="0"/>
              <a:t>组件模式</a:t>
            </a:r>
            <a:r>
              <a:rPr lang="en-US" altLang="zh-CN" dirty="0"/>
              <a:t>Unity</a:t>
            </a:r>
            <a:r>
              <a:rPr lang="zh-CN" altLang="en-US" dirty="0"/>
              <a:t>核心的设计模式。</a:t>
            </a:r>
            <a:endParaRPr lang="en-US" altLang="zh-CN" dirty="0"/>
          </a:p>
          <a:p>
            <a:r>
              <a:rPr lang="zh-CN" altLang="en-US" dirty="0"/>
              <a:t>作用</a:t>
            </a:r>
            <a:r>
              <a:rPr lang="en-US" altLang="zh-CN" dirty="0"/>
              <a:t>:</a:t>
            </a:r>
            <a:r>
              <a:rPr lang="zh-CN" altLang="en-US" dirty="0"/>
              <a:t>为了一个单一的实体访问多个核心类，又能保证每个核心独立。实体抽象成一个简单的容器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0851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58</Words>
  <Application>Microsoft Office PowerPoint</Application>
  <PresentationFormat>宽屏</PresentationFormat>
  <Paragraphs>40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Component Pattern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Component Pattern</dc:title>
  <dc:creator>吴保情</dc:creator>
  <cp:lastModifiedBy>吴保情</cp:lastModifiedBy>
  <cp:revision>16</cp:revision>
  <dcterms:created xsi:type="dcterms:W3CDTF">2019-06-19T08:28:44Z</dcterms:created>
  <dcterms:modified xsi:type="dcterms:W3CDTF">2019-06-19T09:15:42Z</dcterms:modified>
</cp:coreProperties>
</file>