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62461-91C2-43AB-8FC5-164A4294C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2BC777-CE5A-4E97-A0EB-5CA6D7F1D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F0192-C3F7-4873-A9FD-03A00B3B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6530E-804C-45AD-B248-5B86BAD0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EA5FA-5441-4434-A4A6-70EAC4D5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0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38D7F-0A32-4B70-8A67-CEB70184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D696D4-3050-4586-A509-D7063BBD3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D4500-98BB-44F3-A1DF-08106774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33BB3-34FD-4BAE-89EF-8AC48346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5233E-E74E-4098-AB5C-DB53B96A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60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C9DACC-E5FC-4E18-8DE3-B36E2CA85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814596-F3AD-49FD-8BC9-A608BF28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0C8F8-7333-4F4D-9B46-8A270A14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71640-CF2A-402C-818D-599B558D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6AFEC-EB2E-4AC2-A25D-42E3BDB6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3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4D1A3-60B0-44E9-942E-686D5895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3515F-9AD4-46CD-8D37-E1338FA4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BF609-6EA3-4D26-9BAB-AA4157AE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8CF11-3BAE-48A9-B466-9EAF4E99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5C37C-6BA1-450F-91B9-61F0D348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9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B9F10-FC1E-4D8E-8BAD-BCFBAD23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70E0E-FE0D-41CF-B881-20943598F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FD03E-9143-469A-A579-BBD73CBC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BB9DF-6E14-46AE-9C28-D5AC57C0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80254-7DBD-4504-A888-B36E135F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0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736BD-499D-407B-A80F-619F82D5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CD7F8-55C0-4A4A-8282-3BFA4CB7C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45D7E-90B4-4119-B661-72271CAAB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896443-B3FC-4DB6-A9A2-43A6CD31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8282F-82B9-4894-BC17-660A50E2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062EE-36D2-4339-8AD5-21690B53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ADBF-830B-4E5D-9AF7-1351DC29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1379E-AE90-4234-97D0-A6167BA0F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CC5256-9D3D-4C6C-B8B2-04342EDD5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159CD6-E3A9-4C9E-B3DC-D58507172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03B202-2114-424D-8A86-784C28FD3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ADA7B3-6FEE-4E4B-9233-3FCD7670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B65268-BDBF-4A0A-96EA-AE0B7D47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A9A7E5-95A3-4733-8ADE-E7171E64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2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B2098-EC53-4C32-AAAE-33D68CBD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4E81BD-20B3-41D7-B1BA-0C2B5996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88A78F-E6A6-45A4-821F-76C4E3C0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440F38-1EDF-457E-8E53-B7C694DA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A160EF-99F3-4C33-9CEC-F180BDB5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8ED23D-66DE-4602-92D7-3A5B060D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0F7E79-A1CB-40AC-BCB9-B30BEF65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2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DE1CC-8263-4428-B9E0-C13BBBCE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89478-710E-4815-82DE-79EEBD04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20148E-5976-4CAE-A7BB-9B252E789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FF2C1D-2E48-4E2B-AD47-36347FF3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F21EF2-FEEE-41AB-BA6E-42E29E63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C3B79E-8E1D-47D7-A32A-F2EC5E33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23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17829-7D30-4AF4-A602-FD3246C3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09EBDC-2620-488E-9BDC-FE81D97D5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85545A-091A-4205-BA15-742E85D9B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C84CF-143B-4766-B0F3-CECD5616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30AA1D-A2CB-4AB5-85B4-7C13864D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FFB20F-14EA-477E-A135-B3AEEB4E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33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FF1E99-79BA-4EA6-A1B2-E2C07765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A3418C-201F-4066-9A09-07629AFD0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04921-EC5E-415F-91FD-81AB879B3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0D4C-C468-4899-816A-26C8B60A305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30DC7-02C7-4333-A996-6F7F36B4E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29599-1CED-4291-91E7-87812A177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457EE-FBC2-4CD6-A21B-4A04498C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7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6EDB5-BD38-4360-9304-6F4675E6A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006"/>
            <a:ext cx="9144000" cy="2387600"/>
          </a:xfrm>
        </p:spPr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基础框架搭建</a:t>
            </a:r>
          </a:p>
        </p:txBody>
      </p:sp>
    </p:spTree>
    <p:extLst>
      <p:ext uri="{BB962C8B-B14F-4D97-AF65-F5344CB8AC3E}">
        <p14:creationId xmlns:p14="http://schemas.microsoft.com/office/powerpoint/2010/main" val="79870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D7161-2828-45B7-A489-493FB2E9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目录的建立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7B0C1-3587-494A-B22D-3D9E823B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Asset</a:t>
            </a:r>
            <a:r>
              <a:rPr lang="zh-CN" altLang="en-US" dirty="0"/>
              <a:t>目录</a:t>
            </a:r>
            <a:endParaRPr lang="en-US" altLang="zh-CN" dirty="0"/>
          </a:p>
          <a:p>
            <a:pPr lvl="1"/>
            <a:r>
              <a:rPr lang="en-US" altLang="zh-CN" b="1" dirty="0"/>
              <a:t>Editor</a:t>
            </a:r>
          </a:p>
          <a:p>
            <a:pPr lvl="1"/>
            <a:r>
              <a:rPr lang="en-US" altLang="zh-CN" b="1" dirty="0"/>
              <a:t>Editor Default Resources</a:t>
            </a:r>
          </a:p>
          <a:p>
            <a:pPr lvl="1"/>
            <a:r>
              <a:rPr lang="en-US" altLang="zh-CN" b="1" dirty="0"/>
              <a:t>Gizmos</a:t>
            </a:r>
          </a:p>
          <a:p>
            <a:pPr lvl="1"/>
            <a:r>
              <a:rPr lang="en-US" altLang="zh-CN" b="1" dirty="0"/>
              <a:t>Resources</a:t>
            </a:r>
          </a:p>
          <a:p>
            <a:pPr lvl="1"/>
            <a:r>
              <a:rPr lang="en-US" altLang="zh-CN" b="1" dirty="0"/>
              <a:t>Stand Asset</a:t>
            </a:r>
          </a:p>
          <a:p>
            <a:pPr lvl="1"/>
            <a:r>
              <a:rPr lang="en-US" altLang="zh-CN" b="1" dirty="0" err="1"/>
              <a:t>StreamingAssets</a:t>
            </a:r>
            <a:endParaRPr lang="en-US" altLang="zh-CN" b="1" dirty="0"/>
          </a:p>
          <a:p>
            <a:pPr lvl="1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751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86A4E-F0EA-46A7-A83F-EEA43854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05DE8-F376-41EA-875F-3887E1996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UIMgr</a:t>
            </a:r>
            <a:endParaRPr lang="en-US" altLang="zh-CN" dirty="0"/>
          </a:p>
          <a:p>
            <a:r>
              <a:rPr lang="en-US" altLang="zh-CN" dirty="0" err="1"/>
              <a:t>NetMgr</a:t>
            </a:r>
            <a:endParaRPr lang="en-US" altLang="zh-CN" dirty="0"/>
          </a:p>
          <a:p>
            <a:r>
              <a:rPr lang="en-US" altLang="zh-CN" dirty="0" err="1"/>
              <a:t>SceneMgr</a:t>
            </a:r>
            <a:endParaRPr lang="en-US" altLang="zh-CN" dirty="0"/>
          </a:p>
          <a:p>
            <a:r>
              <a:rPr lang="en-US" altLang="zh-CN" dirty="0" err="1"/>
              <a:t>ResourceMgr</a:t>
            </a:r>
            <a:endParaRPr lang="en-US" altLang="zh-CN" dirty="0"/>
          </a:p>
          <a:p>
            <a:r>
              <a:rPr lang="en-US" altLang="zh-CN" dirty="0" err="1"/>
              <a:t>LocalData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37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BCFE37-6A6D-4742-9F7A-71E90750C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175" y="284084"/>
            <a:ext cx="9224347" cy="65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1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25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Unity基础框架搭建</vt:lpstr>
      <vt:lpstr>目录的建立</vt:lpstr>
      <vt:lpstr>组件循环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Unity基础框架搭建</dc:title>
  <dc:creator>吴保情</dc:creator>
  <cp:lastModifiedBy>吴保情</cp:lastModifiedBy>
  <cp:revision>14</cp:revision>
  <dcterms:created xsi:type="dcterms:W3CDTF">2019-07-04T02:41:46Z</dcterms:created>
  <dcterms:modified xsi:type="dcterms:W3CDTF">2019-07-05T06:57:19Z</dcterms:modified>
</cp:coreProperties>
</file>