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0D4C-C468-4899-816A-26C8B60A3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7EE-FBC2-4CD6-A21B-4A04498CC6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0006"/>
            <a:ext cx="9144000" cy="2387600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基础框架搭建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Asset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b="1" dirty="0"/>
              <a:t>Editor</a:t>
            </a:r>
            <a:endParaRPr lang="en-US" altLang="zh-CN" b="1" dirty="0"/>
          </a:p>
          <a:p>
            <a:pPr lvl="1"/>
            <a:r>
              <a:rPr lang="en-US" altLang="zh-CN" b="1" dirty="0"/>
              <a:t>Editor Default Resources</a:t>
            </a:r>
            <a:endParaRPr lang="en-US" altLang="zh-CN" b="1" dirty="0"/>
          </a:p>
          <a:p>
            <a:pPr lvl="1"/>
            <a:r>
              <a:rPr lang="en-US" altLang="zh-CN" b="1" dirty="0"/>
              <a:t>Gizmos</a:t>
            </a:r>
            <a:endParaRPr lang="en-US" altLang="zh-CN" b="1" dirty="0"/>
          </a:p>
          <a:p>
            <a:pPr lvl="1"/>
            <a:r>
              <a:rPr lang="en-US" altLang="zh-CN" b="1" dirty="0"/>
              <a:t>Resources</a:t>
            </a:r>
            <a:endParaRPr lang="en-US" altLang="zh-CN" b="1" dirty="0"/>
          </a:p>
          <a:p>
            <a:pPr lvl="1"/>
            <a:r>
              <a:rPr lang="en-US" altLang="zh-CN" b="1" dirty="0"/>
              <a:t>Stand Asset</a:t>
            </a:r>
            <a:endParaRPr lang="en-US" altLang="zh-CN" b="1" dirty="0"/>
          </a:p>
          <a:p>
            <a:pPr lvl="1"/>
            <a:r>
              <a:rPr lang="en-US" altLang="zh-CN" b="1" dirty="0" err="1"/>
              <a:t>StreamingAssets</a:t>
            </a:r>
            <a:endParaRPr lang="en-US" altLang="zh-CN" b="1" dirty="0" err="1"/>
          </a:p>
          <a:p>
            <a:pPr lvl="1"/>
            <a:r>
              <a:rPr lang="en-US" altLang="zh-CN" b="1" dirty="0" err="1"/>
              <a:t>Plugins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日志系统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使用宏注释</a:t>
            </a:r>
            <a:endParaRPr lang="zh-CN" altLang="en-US"/>
          </a:p>
          <a:p>
            <a:r>
              <a:rPr lang="en-US" altLang="zh-CN"/>
              <a:t>Unity-&gt;ProjectSetting-&gt;Player</a:t>
            </a:r>
            <a:r>
              <a:rPr lang="zh-CN" altLang="en-US"/>
              <a:t>：</a:t>
            </a:r>
            <a:r>
              <a:rPr lang="en-US" altLang="zh-CN"/>
              <a:t>Loggin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3283585"/>
            <a:ext cx="48768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UIMgr</a:t>
            </a:r>
            <a:endParaRPr lang="en-US" altLang="zh-CN" dirty="0"/>
          </a:p>
          <a:p>
            <a:r>
              <a:rPr lang="en-US" altLang="zh-CN" dirty="0" err="1"/>
              <a:t>NetMgr</a:t>
            </a:r>
            <a:endParaRPr lang="en-US" altLang="zh-CN" dirty="0"/>
          </a:p>
          <a:p>
            <a:r>
              <a:rPr lang="en-US" altLang="zh-CN" dirty="0" err="1"/>
              <a:t>SceneMgr</a:t>
            </a:r>
            <a:endParaRPr lang="en-US" altLang="zh-CN" dirty="0"/>
          </a:p>
          <a:p>
            <a:r>
              <a:rPr lang="en-US" altLang="zh-CN" dirty="0" err="1"/>
              <a:t>ResourceMgr</a:t>
            </a:r>
            <a:endParaRPr lang="en-US" altLang="zh-CN" dirty="0"/>
          </a:p>
          <a:p>
            <a:r>
              <a:rPr lang="en-US" altLang="zh-CN" dirty="0" err="1"/>
              <a:t>LocalData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175" y="284084"/>
            <a:ext cx="9224347" cy="6505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封装创建的变化</a:t>
            </a:r>
            <a:endParaRPr lang="zh-CN" altLang="en-US"/>
          </a:p>
          <a:p>
            <a:r>
              <a:rPr lang="zh-CN" altLang="en-US"/>
              <a:t>实现同步异步加载</a:t>
            </a:r>
            <a:endParaRPr lang="zh-CN" altLang="en-US"/>
          </a:p>
          <a:p>
            <a:r>
              <a:rPr lang="zh-CN" altLang="en-US"/>
              <a:t>资源与场景剥离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Resources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抽象加载资源接口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Unity基础框架搭建</vt:lpstr>
      <vt:lpstr>目录的建立</vt:lpstr>
      <vt:lpstr>PowerPoint 演示文稿</vt:lpstr>
      <vt:lpstr>组件循环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Unity基础框架搭建</dc:title>
  <dc:creator>吴保情</dc:creator>
  <cp:lastModifiedBy>Home</cp:lastModifiedBy>
  <cp:revision>18</cp:revision>
  <dcterms:created xsi:type="dcterms:W3CDTF">2019-07-04T02:41:00Z</dcterms:created>
  <dcterms:modified xsi:type="dcterms:W3CDTF">2019-07-04T10:25:24Z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