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A0EB6-ED05-4364-A028-6684700746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759E-EA59-4F53-8EE5-AC036CD3FD2C}">
      <dgm:prSet phldrT="[Text]"/>
      <dgm:spPr/>
      <dgm:t>
        <a:bodyPr/>
        <a:lstStyle/>
        <a:p>
          <a:r>
            <a:rPr lang="en-US" dirty="0" smtClean="0"/>
            <a:t>Arrivals</a:t>
          </a:r>
          <a:endParaRPr lang="en-US" dirty="0"/>
        </a:p>
      </dgm:t>
    </dgm:pt>
    <dgm:pt modelId="{F31908B7-9A87-4184-BF00-24B7317FB1CC}" type="parTrans" cxnId="{D2F63CD3-741C-4AB7-8B6F-C47D09B5E1D3}">
      <dgm:prSet/>
      <dgm:spPr/>
      <dgm:t>
        <a:bodyPr/>
        <a:lstStyle/>
        <a:p>
          <a:endParaRPr lang="en-US"/>
        </a:p>
      </dgm:t>
    </dgm:pt>
    <dgm:pt modelId="{C9571CC0-E760-487E-9BEB-44656107087C}" type="sibTrans" cxnId="{D2F63CD3-741C-4AB7-8B6F-C47D09B5E1D3}">
      <dgm:prSet/>
      <dgm:spPr/>
      <dgm:t>
        <a:bodyPr/>
        <a:lstStyle/>
        <a:p>
          <a:endParaRPr lang="en-US"/>
        </a:p>
      </dgm:t>
    </dgm:pt>
    <dgm:pt modelId="{14B3AAE2-4255-48B2-8731-B7B2E156A9F3}">
      <dgm:prSet phldrT="[Text]"/>
      <dgm:spPr/>
      <dgm:t>
        <a:bodyPr/>
        <a:lstStyle/>
        <a:p>
          <a:r>
            <a:rPr lang="en-US" dirty="0" smtClean="0"/>
            <a:t>Market To-Go</a:t>
          </a:r>
          <a:endParaRPr lang="en-US" dirty="0"/>
        </a:p>
      </dgm:t>
    </dgm:pt>
    <dgm:pt modelId="{2A698805-0F54-403C-950F-A9C69FADDECF}" type="parTrans" cxnId="{D415A654-A16B-49C0-AFBC-561DBE049B6C}">
      <dgm:prSet/>
      <dgm:spPr/>
      <dgm:t>
        <a:bodyPr/>
        <a:lstStyle/>
        <a:p>
          <a:endParaRPr lang="en-US"/>
        </a:p>
      </dgm:t>
    </dgm:pt>
    <dgm:pt modelId="{11CE6CF2-CA42-4318-BEAC-FF2669AFE6DA}" type="sibTrans" cxnId="{D415A654-A16B-49C0-AFBC-561DBE049B6C}">
      <dgm:prSet/>
      <dgm:spPr/>
      <dgm:t>
        <a:bodyPr/>
        <a:lstStyle/>
        <a:p>
          <a:endParaRPr lang="en-US"/>
        </a:p>
      </dgm:t>
    </dgm:pt>
    <dgm:pt modelId="{6F450E12-FD72-4AFA-8230-574E45573605}">
      <dgm:prSet phldrT="[Text]"/>
      <dgm:spPr/>
      <dgm:t>
        <a:bodyPr/>
        <a:lstStyle/>
        <a:p>
          <a:r>
            <a:rPr lang="en-US" dirty="0" smtClean="0"/>
            <a:t>Quick Zone</a:t>
          </a:r>
          <a:endParaRPr lang="en-US" dirty="0"/>
        </a:p>
      </dgm:t>
    </dgm:pt>
    <dgm:pt modelId="{6E2417EB-8E6C-4158-AE3A-560813DBCA16}" type="parTrans" cxnId="{89F21E6D-2B60-49D0-BFB4-2C354A00507C}">
      <dgm:prSet/>
      <dgm:spPr/>
      <dgm:t>
        <a:bodyPr/>
        <a:lstStyle/>
        <a:p>
          <a:endParaRPr lang="en-US"/>
        </a:p>
      </dgm:t>
    </dgm:pt>
    <dgm:pt modelId="{229792AC-5B74-443E-9A6D-57DFEAD207EE}" type="sibTrans" cxnId="{89F21E6D-2B60-49D0-BFB4-2C354A00507C}">
      <dgm:prSet/>
      <dgm:spPr/>
      <dgm:t>
        <a:bodyPr/>
        <a:lstStyle/>
        <a:p>
          <a:endParaRPr lang="en-US"/>
        </a:p>
      </dgm:t>
    </dgm:pt>
    <dgm:pt modelId="{F8E6D1AA-CF69-4934-89CA-3857D54E0F00}">
      <dgm:prSet phldrT="[Text]"/>
      <dgm:spPr/>
      <dgm:t>
        <a:bodyPr/>
        <a:lstStyle/>
        <a:p>
          <a:r>
            <a:rPr lang="en-US" dirty="0" smtClean="0"/>
            <a:t>Item Selection</a:t>
          </a:r>
          <a:endParaRPr lang="en-US" dirty="0"/>
        </a:p>
      </dgm:t>
    </dgm:pt>
    <dgm:pt modelId="{F3D94EA6-80A6-46E3-A61D-96AC20288E9D}" type="parTrans" cxnId="{33A7D695-7703-42A0-AD83-BCFA38210100}">
      <dgm:prSet/>
      <dgm:spPr/>
      <dgm:t>
        <a:bodyPr/>
        <a:lstStyle/>
        <a:p>
          <a:endParaRPr lang="en-US"/>
        </a:p>
      </dgm:t>
    </dgm:pt>
    <dgm:pt modelId="{BD42D5E4-F082-4991-8E08-7335DED0D055}" type="sibTrans" cxnId="{33A7D695-7703-42A0-AD83-BCFA38210100}">
      <dgm:prSet/>
      <dgm:spPr/>
      <dgm:t>
        <a:bodyPr/>
        <a:lstStyle/>
        <a:p>
          <a:endParaRPr lang="en-US"/>
        </a:p>
      </dgm:t>
    </dgm:pt>
    <dgm:pt modelId="{E4F73A1C-F735-4744-9718-C33933CFA8DD}">
      <dgm:prSet phldrT="[Text]"/>
      <dgm:spPr/>
      <dgm:t>
        <a:bodyPr/>
        <a:lstStyle/>
        <a:p>
          <a:r>
            <a:rPr lang="en-US" dirty="0" smtClean="0"/>
            <a:t>MTG Queue</a:t>
          </a:r>
          <a:endParaRPr lang="en-US" dirty="0"/>
        </a:p>
      </dgm:t>
    </dgm:pt>
    <dgm:pt modelId="{07D04967-D519-4C4E-BA4A-FC17B66F74C0}" type="sibTrans" cxnId="{F1A90CF0-649C-4115-98B4-6FF99CDE15F9}">
      <dgm:prSet/>
      <dgm:spPr/>
      <dgm:t>
        <a:bodyPr/>
        <a:lstStyle/>
        <a:p>
          <a:endParaRPr lang="en-US"/>
        </a:p>
      </dgm:t>
    </dgm:pt>
    <dgm:pt modelId="{8C8517FA-8F88-4CF9-8EE0-D5AD389C7C82}" type="parTrans" cxnId="{F1A90CF0-649C-4115-98B4-6FF99CDE15F9}">
      <dgm:prSet/>
      <dgm:spPr/>
      <dgm:t>
        <a:bodyPr/>
        <a:lstStyle/>
        <a:p>
          <a:endParaRPr lang="en-US"/>
        </a:p>
      </dgm:t>
    </dgm:pt>
    <dgm:pt modelId="{4956C07B-930B-4940-99BF-0D3103EFC0BB}" type="pres">
      <dgm:prSet presAssocID="{6EBA0EB6-ED05-4364-A028-6684700746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90E03-3638-4C04-8D08-62B26E79D572}" type="pres">
      <dgm:prSet presAssocID="{C0EB759E-EA59-4F53-8EE5-AC036CD3FD2C}" presName="root1" presStyleCnt="0"/>
      <dgm:spPr/>
    </dgm:pt>
    <dgm:pt modelId="{E75857F3-4947-4919-971C-E51FDD5F1924}" type="pres">
      <dgm:prSet presAssocID="{C0EB759E-EA59-4F53-8EE5-AC036CD3FD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336DE-7660-4FBC-BB4D-A131C4AECAB2}" type="pres">
      <dgm:prSet presAssocID="{C0EB759E-EA59-4F53-8EE5-AC036CD3FD2C}" presName="level2hierChild" presStyleCnt="0"/>
      <dgm:spPr/>
    </dgm:pt>
    <dgm:pt modelId="{66E54A8B-1F85-44F4-BBB8-364A76B13FF8}" type="pres">
      <dgm:prSet presAssocID="{2A698805-0F54-403C-950F-A9C69FADDEC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703D953-0AC7-405F-BFDC-943A0F67719C}" type="pres">
      <dgm:prSet presAssocID="{2A698805-0F54-403C-950F-A9C69FADDEC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BF7867A-F9F4-4145-BD54-8ABA4B6CB431}" type="pres">
      <dgm:prSet presAssocID="{14B3AAE2-4255-48B2-8731-B7B2E156A9F3}" presName="root2" presStyleCnt="0"/>
      <dgm:spPr/>
    </dgm:pt>
    <dgm:pt modelId="{87C7D4D0-FC0F-4C1D-836A-CE59F03CB85E}" type="pres">
      <dgm:prSet presAssocID="{14B3AAE2-4255-48B2-8731-B7B2E156A9F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0A9A-D8EA-48F7-842A-3C5E5CDDA70C}" type="pres">
      <dgm:prSet presAssocID="{14B3AAE2-4255-48B2-8731-B7B2E156A9F3}" presName="level3hierChild" presStyleCnt="0"/>
      <dgm:spPr/>
    </dgm:pt>
    <dgm:pt modelId="{771A45F1-6EC3-432F-AB76-4AE0A10B21E5}" type="pres">
      <dgm:prSet presAssocID="{8C8517FA-8F88-4CF9-8EE0-D5AD389C7C82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7F7D6193-A0A6-4DEB-B565-22B0AE67A8A9}" type="pres">
      <dgm:prSet presAssocID="{8C8517FA-8F88-4CF9-8EE0-D5AD389C7C82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7293EBD-AE9A-4972-8CF4-8C19645089A9}" type="pres">
      <dgm:prSet presAssocID="{E4F73A1C-F735-4744-9718-C33933CFA8DD}" presName="root2" presStyleCnt="0"/>
      <dgm:spPr/>
    </dgm:pt>
    <dgm:pt modelId="{8328A7F7-84F2-4D75-9080-6A957664729A}" type="pres">
      <dgm:prSet presAssocID="{E4F73A1C-F735-4744-9718-C33933CFA8D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FC4DC7-2725-4B7A-9C77-61B68E84A072}" type="pres">
      <dgm:prSet presAssocID="{E4F73A1C-F735-4744-9718-C33933CFA8DD}" presName="level3hierChild" presStyleCnt="0"/>
      <dgm:spPr/>
    </dgm:pt>
    <dgm:pt modelId="{C0E7AD36-99BF-42ED-86A6-86CE0D6C6FC3}" type="pres">
      <dgm:prSet presAssocID="{6E2417EB-8E6C-4158-AE3A-560813DBCA1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A226942-1BD7-46FE-8952-A3C5E65D032A}" type="pres">
      <dgm:prSet presAssocID="{6E2417EB-8E6C-4158-AE3A-560813DBCA1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3BE1883-50F2-4A1D-ABDD-C28CB9300583}" type="pres">
      <dgm:prSet presAssocID="{6F450E12-FD72-4AFA-8230-574E45573605}" presName="root2" presStyleCnt="0"/>
      <dgm:spPr/>
    </dgm:pt>
    <dgm:pt modelId="{DC6D7D95-A40F-4CC3-8F71-4DF2D4A37C31}" type="pres">
      <dgm:prSet presAssocID="{6F450E12-FD72-4AFA-8230-574E455736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AF149-9E05-4B59-B63B-E16888536B93}" type="pres">
      <dgm:prSet presAssocID="{6F450E12-FD72-4AFA-8230-574E45573605}" presName="level3hierChild" presStyleCnt="0"/>
      <dgm:spPr/>
    </dgm:pt>
    <dgm:pt modelId="{6C804501-E557-4DB6-A979-AC399BDCBBED}" type="pres">
      <dgm:prSet presAssocID="{F3D94EA6-80A6-46E3-A61D-96AC20288E9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1957517-3461-4BC9-BEC2-6FCE55D43017}" type="pres">
      <dgm:prSet presAssocID="{F3D94EA6-80A6-46E3-A61D-96AC20288E9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246FE32B-2180-4C6F-83BE-73585161C0D3}" type="pres">
      <dgm:prSet presAssocID="{F8E6D1AA-CF69-4934-89CA-3857D54E0F00}" presName="root2" presStyleCnt="0"/>
      <dgm:spPr/>
    </dgm:pt>
    <dgm:pt modelId="{52746749-1448-499B-9713-1A9813CF12C5}" type="pres">
      <dgm:prSet presAssocID="{F8E6D1AA-CF69-4934-89CA-3857D54E0F00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C175F-D689-4995-B4F6-52A200AA0F5F}" type="pres">
      <dgm:prSet presAssocID="{F8E6D1AA-CF69-4934-89CA-3857D54E0F00}" presName="level3hierChild" presStyleCnt="0"/>
      <dgm:spPr/>
    </dgm:pt>
  </dgm:ptLst>
  <dgm:cxnLst>
    <dgm:cxn modelId="{E6DC0C2C-7DED-4F66-8ACD-D91191D43014}" type="presOf" srcId="{2A698805-0F54-403C-950F-A9C69FADDECF}" destId="{66E54A8B-1F85-44F4-BBB8-364A76B13FF8}" srcOrd="0" destOrd="0" presId="urn:microsoft.com/office/officeart/2005/8/layout/hierarchy2"/>
    <dgm:cxn modelId="{3F58B05C-725D-4168-B416-2D8B690DB926}" type="presOf" srcId="{E4F73A1C-F735-4744-9718-C33933CFA8DD}" destId="{8328A7F7-84F2-4D75-9080-6A957664729A}" srcOrd="0" destOrd="0" presId="urn:microsoft.com/office/officeart/2005/8/layout/hierarchy2"/>
    <dgm:cxn modelId="{A94A8826-22D8-468D-94E9-9729CC13B303}" type="presOf" srcId="{8C8517FA-8F88-4CF9-8EE0-D5AD389C7C82}" destId="{7F7D6193-A0A6-4DEB-B565-22B0AE67A8A9}" srcOrd="1" destOrd="0" presId="urn:microsoft.com/office/officeart/2005/8/layout/hierarchy2"/>
    <dgm:cxn modelId="{49B11631-1C7E-4115-A645-7CE34442B59B}" type="presOf" srcId="{6E2417EB-8E6C-4158-AE3A-560813DBCA16}" destId="{BA226942-1BD7-46FE-8952-A3C5E65D032A}" srcOrd="1" destOrd="0" presId="urn:microsoft.com/office/officeart/2005/8/layout/hierarchy2"/>
    <dgm:cxn modelId="{C810DA4D-3BCB-4238-A0BB-0A7024DC659F}" type="presOf" srcId="{F3D94EA6-80A6-46E3-A61D-96AC20288E9D}" destId="{6C804501-E557-4DB6-A979-AC399BDCBBED}" srcOrd="0" destOrd="0" presId="urn:microsoft.com/office/officeart/2005/8/layout/hierarchy2"/>
    <dgm:cxn modelId="{22D77ED8-E200-454A-98B3-30C81BC87317}" type="presOf" srcId="{14B3AAE2-4255-48B2-8731-B7B2E156A9F3}" destId="{87C7D4D0-FC0F-4C1D-836A-CE59F03CB85E}" srcOrd="0" destOrd="0" presId="urn:microsoft.com/office/officeart/2005/8/layout/hierarchy2"/>
    <dgm:cxn modelId="{D2F63CD3-741C-4AB7-8B6F-C47D09B5E1D3}" srcId="{6EBA0EB6-ED05-4364-A028-668470074693}" destId="{C0EB759E-EA59-4F53-8EE5-AC036CD3FD2C}" srcOrd="0" destOrd="0" parTransId="{F31908B7-9A87-4184-BF00-24B7317FB1CC}" sibTransId="{C9571CC0-E760-487E-9BEB-44656107087C}"/>
    <dgm:cxn modelId="{13C45E76-AE5F-4083-A8FC-B6AB80B0E71B}" type="presOf" srcId="{6EBA0EB6-ED05-4364-A028-668470074693}" destId="{4956C07B-930B-4940-99BF-0D3103EFC0BB}" srcOrd="0" destOrd="0" presId="urn:microsoft.com/office/officeart/2005/8/layout/hierarchy2"/>
    <dgm:cxn modelId="{33A7D695-7703-42A0-AD83-BCFA38210100}" srcId="{6F450E12-FD72-4AFA-8230-574E45573605}" destId="{F8E6D1AA-CF69-4934-89CA-3857D54E0F00}" srcOrd="0" destOrd="0" parTransId="{F3D94EA6-80A6-46E3-A61D-96AC20288E9D}" sibTransId="{BD42D5E4-F082-4991-8E08-7335DED0D055}"/>
    <dgm:cxn modelId="{682C41AB-3F34-411E-8FEE-B6C0D41A2D30}" type="presOf" srcId="{F8E6D1AA-CF69-4934-89CA-3857D54E0F00}" destId="{52746749-1448-499B-9713-1A9813CF12C5}" srcOrd="0" destOrd="0" presId="urn:microsoft.com/office/officeart/2005/8/layout/hierarchy2"/>
    <dgm:cxn modelId="{499E9B1E-8E64-42CD-AFA6-305A8DB0A4CF}" type="presOf" srcId="{C0EB759E-EA59-4F53-8EE5-AC036CD3FD2C}" destId="{E75857F3-4947-4919-971C-E51FDD5F1924}" srcOrd="0" destOrd="0" presId="urn:microsoft.com/office/officeart/2005/8/layout/hierarchy2"/>
    <dgm:cxn modelId="{EC5043CC-13C6-4365-8CEC-1DACD39AD6E9}" type="presOf" srcId="{6F450E12-FD72-4AFA-8230-574E45573605}" destId="{DC6D7D95-A40F-4CC3-8F71-4DF2D4A37C31}" srcOrd="0" destOrd="0" presId="urn:microsoft.com/office/officeart/2005/8/layout/hierarchy2"/>
    <dgm:cxn modelId="{F1A90CF0-649C-4115-98B4-6FF99CDE15F9}" srcId="{14B3AAE2-4255-48B2-8731-B7B2E156A9F3}" destId="{E4F73A1C-F735-4744-9718-C33933CFA8DD}" srcOrd="0" destOrd="0" parTransId="{8C8517FA-8F88-4CF9-8EE0-D5AD389C7C82}" sibTransId="{07D04967-D519-4C4E-BA4A-FC17B66F74C0}"/>
    <dgm:cxn modelId="{E5345044-DBB5-43BA-8F5D-EE4D792CFBCF}" type="presOf" srcId="{F3D94EA6-80A6-46E3-A61D-96AC20288E9D}" destId="{41957517-3461-4BC9-BEC2-6FCE55D43017}" srcOrd="1" destOrd="0" presId="urn:microsoft.com/office/officeart/2005/8/layout/hierarchy2"/>
    <dgm:cxn modelId="{D415A654-A16B-49C0-AFBC-561DBE049B6C}" srcId="{C0EB759E-EA59-4F53-8EE5-AC036CD3FD2C}" destId="{14B3AAE2-4255-48B2-8731-B7B2E156A9F3}" srcOrd="0" destOrd="0" parTransId="{2A698805-0F54-403C-950F-A9C69FADDECF}" sibTransId="{11CE6CF2-CA42-4318-BEAC-FF2669AFE6DA}"/>
    <dgm:cxn modelId="{C879A400-961D-4725-ABE1-F3ACDA1FECE0}" type="presOf" srcId="{8C8517FA-8F88-4CF9-8EE0-D5AD389C7C82}" destId="{771A45F1-6EC3-432F-AB76-4AE0A10B21E5}" srcOrd="0" destOrd="0" presId="urn:microsoft.com/office/officeart/2005/8/layout/hierarchy2"/>
    <dgm:cxn modelId="{89F21E6D-2B60-49D0-BFB4-2C354A00507C}" srcId="{C0EB759E-EA59-4F53-8EE5-AC036CD3FD2C}" destId="{6F450E12-FD72-4AFA-8230-574E45573605}" srcOrd="1" destOrd="0" parTransId="{6E2417EB-8E6C-4158-AE3A-560813DBCA16}" sibTransId="{229792AC-5B74-443E-9A6D-57DFEAD207EE}"/>
    <dgm:cxn modelId="{906739F2-3062-4CE0-A63D-0F3C492441C7}" type="presOf" srcId="{6E2417EB-8E6C-4158-AE3A-560813DBCA16}" destId="{C0E7AD36-99BF-42ED-86A6-86CE0D6C6FC3}" srcOrd="0" destOrd="0" presId="urn:microsoft.com/office/officeart/2005/8/layout/hierarchy2"/>
    <dgm:cxn modelId="{B2BEF319-B273-4660-9DA9-7A2AE1838BAC}" type="presOf" srcId="{2A698805-0F54-403C-950F-A9C69FADDECF}" destId="{7703D953-0AC7-405F-BFDC-943A0F67719C}" srcOrd="1" destOrd="0" presId="urn:microsoft.com/office/officeart/2005/8/layout/hierarchy2"/>
    <dgm:cxn modelId="{7530231E-646C-495D-9113-F47982A3B3A5}" type="presParOf" srcId="{4956C07B-930B-4940-99BF-0D3103EFC0BB}" destId="{B9B90E03-3638-4C04-8D08-62B26E79D572}" srcOrd="0" destOrd="0" presId="urn:microsoft.com/office/officeart/2005/8/layout/hierarchy2"/>
    <dgm:cxn modelId="{BF43481C-76C8-4DBB-936A-1F3F70DC1A6C}" type="presParOf" srcId="{B9B90E03-3638-4C04-8D08-62B26E79D572}" destId="{E75857F3-4947-4919-971C-E51FDD5F1924}" srcOrd="0" destOrd="0" presId="urn:microsoft.com/office/officeart/2005/8/layout/hierarchy2"/>
    <dgm:cxn modelId="{39AA48E7-B445-4DA3-95B3-2CA8F5A2ED70}" type="presParOf" srcId="{B9B90E03-3638-4C04-8D08-62B26E79D572}" destId="{AF8336DE-7660-4FBC-BB4D-A131C4AECAB2}" srcOrd="1" destOrd="0" presId="urn:microsoft.com/office/officeart/2005/8/layout/hierarchy2"/>
    <dgm:cxn modelId="{DFCB99BF-B5AD-4F31-A9D3-E48C9B263D1D}" type="presParOf" srcId="{AF8336DE-7660-4FBC-BB4D-A131C4AECAB2}" destId="{66E54A8B-1F85-44F4-BBB8-364A76B13FF8}" srcOrd="0" destOrd="0" presId="urn:microsoft.com/office/officeart/2005/8/layout/hierarchy2"/>
    <dgm:cxn modelId="{81DA7C8B-432C-4327-8383-B1AB49A5EB8A}" type="presParOf" srcId="{66E54A8B-1F85-44F4-BBB8-364A76B13FF8}" destId="{7703D953-0AC7-405F-BFDC-943A0F67719C}" srcOrd="0" destOrd="0" presId="urn:microsoft.com/office/officeart/2005/8/layout/hierarchy2"/>
    <dgm:cxn modelId="{A7B597C9-27D4-4508-8811-05717AE14C89}" type="presParOf" srcId="{AF8336DE-7660-4FBC-BB4D-A131C4AECAB2}" destId="{4BF7867A-F9F4-4145-BD54-8ABA4B6CB431}" srcOrd="1" destOrd="0" presId="urn:microsoft.com/office/officeart/2005/8/layout/hierarchy2"/>
    <dgm:cxn modelId="{EF304DB3-6D33-44E8-BDD9-9CDDD220E2C8}" type="presParOf" srcId="{4BF7867A-F9F4-4145-BD54-8ABA4B6CB431}" destId="{87C7D4D0-FC0F-4C1D-836A-CE59F03CB85E}" srcOrd="0" destOrd="0" presId="urn:microsoft.com/office/officeart/2005/8/layout/hierarchy2"/>
    <dgm:cxn modelId="{A77512A7-EBE2-4843-94CC-F51E4C2946F4}" type="presParOf" srcId="{4BF7867A-F9F4-4145-BD54-8ABA4B6CB431}" destId="{66ED0A9A-D8EA-48F7-842A-3C5E5CDDA70C}" srcOrd="1" destOrd="0" presId="urn:microsoft.com/office/officeart/2005/8/layout/hierarchy2"/>
    <dgm:cxn modelId="{49086B72-A69A-4C17-99F8-2757A171BE12}" type="presParOf" srcId="{66ED0A9A-D8EA-48F7-842A-3C5E5CDDA70C}" destId="{771A45F1-6EC3-432F-AB76-4AE0A10B21E5}" srcOrd="0" destOrd="0" presId="urn:microsoft.com/office/officeart/2005/8/layout/hierarchy2"/>
    <dgm:cxn modelId="{F6FD24AD-CB39-46A0-897D-BA51AED84D56}" type="presParOf" srcId="{771A45F1-6EC3-432F-AB76-4AE0A10B21E5}" destId="{7F7D6193-A0A6-4DEB-B565-22B0AE67A8A9}" srcOrd="0" destOrd="0" presId="urn:microsoft.com/office/officeart/2005/8/layout/hierarchy2"/>
    <dgm:cxn modelId="{E0199FA3-5117-488C-AD8F-A3ED7646C39B}" type="presParOf" srcId="{66ED0A9A-D8EA-48F7-842A-3C5E5CDDA70C}" destId="{B7293EBD-AE9A-4972-8CF4-8C19645089A9}" srcOrd="1" destOrd="0" presId="urn:microsoft.com/office/officeart/2005/8/layout/hierarchy2"/>
    <dgm:cxn modelId="{03A5D7BF-45EC-4DC0-B099-F6706C23C02B}" type="presParOf" srcId="{B7293EBD-AE9A-4972-8CF4-8C19645089A9}" destId="{8328A7F7-84F2-4D75-9080-6A957664729A}" srcOrd="0" destOrd="0" presId="urn:microsoft.com/office/officeart/2005/8/layout/hierarchy2"/>
    <dgm:cxn modelId="{4DED5046-1D20-46CF-8093-ADE8D0C109A1}" type="presParOf" srcId="{B7293EBD-AE9A-4972-8CF4-8C19645089A9}" destId="{3AFC4DC7-2725-4B7A-9C77-61B68E84A072}" srcOrd="1" destOrd="0" presId="urn:microsoft.com/office/officeart/2005/8/layout/hierarchy2"/>
    <dgm:cxn modelId="{E1C8391D-A56C-44D5-B908-7E01B6921CB7}" type="presParOf" srcId="{AF8336DE-7660-4FBC-BB4D-A131C4AECAB2}" destId="{C0E7AD36-99BF-42ED-86A6-86CE0D6C6FC3}" srcOrd="2" destOrd="0" presId="urn:microsoft.com/office/officeart/2005/8/layout/hierarchy2"/>
    <dgm:cxn modelId="{1A59FF9D-9E65-4017-BA09-7ACECC1B7B05}" type="presParOf" srcId="{C0E7AD36-99BF-42ED-86A6-86CE0D6C6FC3}" destId="{BA226942-1BD7-46FE-8952-A3C5E65D032A}" srcOrd="0" destOrd="0" presId="urn:microsoft.com/office/officeart/2005/8/layout/hierarchy2"/>
    <dgm:cxn modelId="{BA001145-9493-4308-AFD8-3B3A790AA435}" type="presParOf" srcId="{AF8336DE-7660-4FBC-BB4D-A131C4AECAB2}" destId="{13BE1883-50F2-4A1D-ABDD-C28CB9300583}" srcOrd="3" destOrd="0" presId="urn:microsoft.com/office/officeart/2005/8/layout/hierarchy2"/>
    <dgm:cxn modelId="{33982A8A-83AD-421D-98A1-061771EC0E1D}" type="presParOf" srcId="{13BE1883-50F2-4A1D-ABDD-C28CB9300583}" destId="{DC6D7D95-A40F-4CC3-8F71-4DF2D4A37C31}" srcOrd="0" destOrd="0" presId="urn:microsoft.com/office/officeart/2005/8/layout/hierarchy2"/>
    <dgm:cxn modelId="{432ABABB-54AA-41E5-ABD1-D043DCF0D5E1}" type="presParOf" srcId="{13BE1883-50F2-4A1D-ABDD-C28CB9300583}" destId="{C6AAF149-9E05-4B59-B63B-E16888536B93}" srcOrd="1" destOrd="0" presId="urn:microsoft.com/office/officeart/2005/8/layout/hierarchy2"/>
    <dgm:cxn modelId="{D284FE73-0C0B-4476-8049-2AFD266DC816}" type="presParOf" srcId="{C6AAF149-9E05-4B59-B63B-E16888536B93}" destId="{6C804501-E557-4DB6-A979-AC399BDCBBED}" srcOrd="0" destOrd="0" presId="urn:microsoft.com/office/officeart/2005/8/layout/hierarchy2"/>
    <dgm:cxn modelId="{023BD407-146B-458F-ABFA-6A6DB8F30936}" type="presParOf" srcId="{6C804501-E557-4DB6-A979-AC399BDCBBED}" destId="{41957517-3461-4BC9-BEC2-6FCE55D43017}" srcOrd="0" destOrd="0" presId="urn:microsoft.com/office/officeart/2005/8/layout/hierarchy2"/>
    <dgm:cxn modelId="{4D6447EF-21B0-40F4-AB0D-82409AD2299F}" type="presParOf" srcId="{C6AAF149-9E05-4B59-B63B-E16888536B93}" destId="{246FE32B-2180-4C6F-83BE-73585161C0D3}" srcOrd="1" destOrd="0" presId="urn:microsoft.com/office/officeart/2005/8/layout/hierarchy2"/>
    <dgm:cxn modelId="{7763BE13-AF6F-48BC-9D24-19F3D8914996}" type="presParOf" srcId="{246FE32B-2180-4C6F-83BE-73585161C0D3}" destId="{52746749-1448-499B-9713-1A9813CF12C5}" srcOrd="0" destOrd="0" presId="urn:microsoft.com/office/officeart/2005/8/layout/hierarchy2"/>
    <dgm:cxn modelId="{EC1C90EA-E472-4401-BCB8-FCB07457F814}" type="presParOf" srcId="{246FE32B-2180-4C6F-83BE-73585161C0D3}" destId="{351C175F-D689-4995-B4F6-52A200AA0F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A0EB6-ED05-4364-A028-6684700746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759E-EA59-4F53-8EE5-AC036CD3FD2C}">
      <dgm:prSet phldrT="[Text]"/>
      <dgm:spPr/>
      <dgm:t>
        <a:bodyPr/>
        <a:lstStyle/>
        <a:p>
          <a:r>
            <a:rPr lang="en-US" dirty="0" smtClean="0"/>
            <a:t>MTG Server</a:t>
          </a:r>
          <a:endParaRPr lang="en-US" dirty="0"/>
        </a:p>
      </dgm:t>
    </dgm:pt>
    <dgm:pt modelId="{F31908B7-9A87-4184-BF00-24B7317FB1CC}" type="parTrans" cxnId="{D2F63CD3-741C-4AB7-8B6F-C47D09B5E1D3}">
      <dgm:prSet/>
      <dgm:spPr/>
      <dgm:t>
        <a:bodyPr/>
        <a:lstStyle/>
        <a:p>
          <a:endParaRPr lang="en-US"/>
        </a:p>
      </dgm:t>
    </dgm:pt>
    <dgm:pt modelId="{C9571CC0-E760-487E-9BEB-44656107087C}" type="sibTrans" cxnId="{D2F63CD3-741C-4AB7-8B6F-C47D09B5E1D3}">
      <dgm:prSet/>
      <dgm:spPr/>
      <dgm:t>
        <a:bodyPr/>
        <a:lstStyle/>
        <a:p>
          <a:endParaRPr lang="en-US"/>
        </a:p>
      </dgm:t>
    </dgm:pt>
    <dgm:pt modelId="{F84DF3E8-7012-4A4F-B312-BB45005DA22E}">
      <dgm:prSet phldrT="[Text]"/>
      <dgm:spPr/>
      <dgm:t>
        <a:bodyPr/>
        <a:lstStyle/>
        <a:p>
          <a:r>
            <a:rPr lang="en-US" dirty="0" smtClean="0"/>
            <a:t>Checkout queue</a:t>
          </a:r>
          <a:endParaRPr lang="en-US" dirty="0"/>
        </a:p>
      </dgm:t>
    </dgm:pt>
    <dgm:pt modelId="{4510D699-80E6-4FD2-B2A1-F1ECBFC4870D}" type="parTrans" cxnId="{71BF918C-46D5-4519-B10B-7905ABE880E6}">
      <dgm:prSet/>
      <dgm:spPr/>
      <dgm:t>
        <a:bodyPr/>
        <a:lstStyle/>
        <a:p>
          <a:endParaRPr lang="en-US"/>
        </a:p>
      </dgm:t>
    </dgm:pt>
    <dgm:pt modelId="{FDACC822-0F1F-42C5-8B7F-0D28394C5C61}" type="sibTrans" cxnId="{71BF918C-46D5-4519-B10B-7905ABE880E6}">
      <dgm:prSet/>
      <dgm:spPr/>
      <dgm:t>
        <a:bodyPr/>
        <a:lstStyle/>
        <a:p>
          <a:endParaRPr lang="en-US"/>
        </a:p>
      </dgm:t>
    </dgm:pt>
    <dgm:pt modelId="{0BE3D3AA-7ABD-4D2F-B1C5-A4F3337988D8}">
      <dgm:prSet phldrT="[Text]"/>
      <dgm:spPr/>
      <dgm:t>
        <a:bodyPr/>
        <a:lstStyle/>
        <a:p>
          <a:r>
            <a:rPr lang="en-US" dirty="0" smtClean="0"/>
            <a:t>Checkout Server</a:t>
          </a:r>
          <a:endParaRPr lang="en-US" dirty="0"/>
        </a:p>
      </dgm:t>
    </dgm:pt>
    <dgm:pt modelId="{8115EDEB-1E2A-4FBB-850A-CAAC5880991F}" type="parTrans" cxnId="{C4234A72-B1D2-4768-95F6-795270488F10}">
      <dgm:prSet/>
      <dgm:spPr/>
      <dgm:t>
        <a:bodyPr/>
        <a:lstStyle/>
        <a:p>
          <a:endParaRPr lang="en-US"/>
        </a:p>
      </dgm:t>
    </dgm:pt>
    <dgm:pt modelId="{ED35EB4E-839C-4906-B01E-2DB265F6A650}" type="sibTrans" cxnId="{C4234A72-B1D2-4768-95F6-795270488F10}">
      <dgm:prSet/>
      <dgm:spPr/>
      <dgm:t>
        <a:bodyPr/>
        <a:lstStyle/>
        <a:p>
          <a:endParaRPr lang="en-US"/>
        </a:p>
      </dgm:t>
    </dgm:pt>
    <dgm:pt modelId="{5C3DA735-4680-4516-B479-7065B11973EF}">
      <dgm:prSet phldrT="[Text]"/>
      <dgm:spPr/>
      <dgm:t>
        <a:bodyPr/>
        <a:lstStyle/>
        <a:p>
          <a:r>
            <a:rPr lang="en-US" dirty="0" smtClean="0"/>
            <a:t>Customer exit</a:t>
          </a:r>
          <a:endParaRPr lang="en-US" dirty="0"/>
        </a:p>
      </dgm:t>
    </dgm:pt>
    <dgm:pt modelId="{90F99052-2882-4D50-A06B-B612F43DD21A}" type="parTrans" cxnId="{C89AAB33-F0A7-4A8C-98B5-40DD0DE889E8}">
      <dgm:prSet/>
      <dgm:spPr/>
      <dgm:t>
        <a:bodyPr/>
        <a:lstStyle/>
        <a:p>
          <a:endParaRPr lang="en-US"/>
        </a:p>
      </dgm:t>
    </dgm:pt>
    <dgm:pt modelId="{7FF82BF8-84F6-4E51-829A-E1B13CC5F0F6}" type="sibTrans" cxnId="{C89AAB33-F0A7-4A8C-98B5-40DD0DE889E8}">
      <dgm:prSet/>
      <dgm:spPr/>
      <dgm:t>
        <a:bodyPr/>
        <a:lstStyle/>
        <a:p>
          <a:endParaRPr lang="en-US"/>
        </a:p>
      </dgm:t>
    </dgm:pt>
    <dgm:pt modelId="{4956C07B-930B-4940-99BF-0D3103EFC0BB}" type="pres">
      <dgm:prSet presAssocID="{6EBA0EB6-ED05-4364-A028-6684700746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90E03-3638-4C04-8D08-62B26E79D572}" type="pres">
      <dgm:prSet presAssocID="{C0EB759E-EA59-4F53-8EE5-AC036CD3FD2C}" presName="root1" presStyleCnt="0"/>
      <dgm:spPr/>
    </dgm:pt>
    <dgm:pt modelId="{E75857F3-4947-4919-971C-E51FDD5F1924}" type="pres">
      <dgm:prSet presAssocID="{C0EB759E-EA59-4F53-8EE5-AC036CD3FD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336DE-7660-4FBC-BB4D-A131C4AECAB2}" type="pres">
      <dgm:prSet presAssocID="{C0EB759E-EA59-4F53-8EE5-AC036CD3FD2C}" presName="level2hierChild" presStyleCnt="0"/>
      <dgm:spPr/>
    </dgm:pt>
    <dgm:pt modelId="{4AE31128-CCE2-4C5E-B14B-AC2FB1931328}" type="pres">
      <dgm:prSet presAssocID="{4510D699-80E6-4FD2-B2A1-F1ECBFC4870D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1BCAB07-AEC9-4BE4-AA95-0A91DB41C119}" type="pres">
      <dgm:prSet presAssocID="{4510D699-80E6-4FD2-B2A1-F1ECBFC4870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0CF08065-BDF2-4D2F-BEF6-988920A02241}" type="pres">
      <dgm:prSet presAssocID="{F84DF3E8-7012-4A4F-B312-BB45005DA22E}" presName="root2" presStyleCnt="0"/>
      <dgm:spPr/>
    </dgm:pt>
    <dgm:pt modelId="{40B2B726-955D-4E64-BEF3-E46FA7084B65}" type="pres">
      <dgm:prSet presAssocID="{F84DF3E8-7012-4A4F-B312-BB45005DA22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88BCC-C061-41B3-82B9-8DDD4C93D4F8}" type="pres">
      <dgm:prSet presAssocID="{F84DF3E8-7012-4A4F-B312-BB45005DA22E}" presName="level3hierChild" presStyleCnt="0"/>
      <dgm:spPr/>
    </dgm:pt>
    <dgm:pt modelId="{4BD4F569-46C1-4784-801F-B7FD4D73E76C}" type="pres">
      <dgm:prSet presAssocID="{8115EDEB-1E2A-4FBB-850A-CAAC5880991F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7EAF933E-7F86-4924-8D8D-C5765357150A}" type="pres">
      <dgm:prSet presAssocID="{8115EDEB-1E2A-4FBB-850A-CAAC5880991F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3C97E17-04AB-4AEE-B2DD-7BE15A7E3F91}" type="pres">
      <dgm:prSet presAssocID="{0BE3D3AA-7ABD-4D2F-B1C5-A4F3337988D8}" presName="root2" presStyleCnt="0"/>
      <dgm:spPr/>
    </dgm:pt>
    <dgm:pt modelId="{17A60922-042F-4C03-B020-54BF33068DF3}" type="pres">
      <dgm:prSet presAssocID="{0BE3D3AA-7ABD-4D2F-B1C5-A4F3337988D8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8A874-B3F8-4380-B34A-B618CCA1B89F}" type="pres">
      <dgm:prSet presAssocID="{0BE3D3AA-7ABD-4D2F-B1C5-A4F3337988D8}" presName="level3hierChild" presStyleCnt="0"/>
      <dgm:spPr/>
    </dgm:pt>
    <dgm:pt modelId="{EC54C2B9-1130-4F49-94FC-D9785D69014C}" type="pres">
      <dgm:prSet presAssocID="{90F99052-2882-4D50-A06B-B612F43DD21A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5BD9C4AD-031C-48F9-9789-71A8E9BBC3A3}" type="pres">
      <dgm:prSet presAssocID="{90F99052-2882-4D50-A06B-B612F43DD21A}" presName="connTx" presStyleLbl="parChTrans1D4" presStyleIdx="0" presStyleCnt="1"/>
      <dgm:spPr/>
      <dgm:t>
        <a:bodyPr/>
        <a:lstStyle/>
        <a:p>
          <a:endParaRPr lang="en-US"/>
        </a:p>
      </dgm:t>
    </dgm:pt>
    <dgm:pt modelId="{88137E2D-9AD2-487A-8B11-E02171BA175F}" type="pres">
      <dgm:prSet presAssocID="{5C3DA735-4680-4516-B479-7065B11973EF}" presName="root2" presStyleCnt="0"/>
      <dgm:spPr/>
    </dgm:pt>
    <dgm:pt modelId="{1C6F0FB2-107F-4E80-B0C6-7D85D179FEB7}" type="pres">
      <dgm:prSet presAssocID="{5C3DA735-4680-4516-B479-7065B11973EF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7E75DE-3B8A-4CD0-9233-DADC20EBCDD3}" type="pres">
      <dgm:prSet presAssocID="{5C3DA735-4680-4516-B479-7065B11973EF}" presName="level3hierChild" presStyleCnt="0"/>
      <dgm:spPr/>
    </dgm:pt>
  </dgm:ptLst>
  <dgm:cxnLst>
    <dgm:cxn modelId="{2E5E9270-B489-4583-AD41-05125018C1D0}" type="presOf" srcId="{4510D699-80E6-4FD2-B2A1-F1ECBFC4870D}" destId="{11BCAB07-AEC9-4BE4-AA95-0A91DB41C119}" srcOrd="1" destOrd="0" presId="urn:microsoft.com/office/officeart/2005/8/layout/hierarchy2"/>
    <dgm:cxn modelId="{C4234A72-B1D2-4768-95F6-795270488F10}" srcId="{F84DF3E8-7012-4A4F-B312-BB45005DA22E}" destId="{0BE3D3AA-7ABD-4D2F-B1C5-A4F3337988D8}" srcOrd="0" destOrd="0" parTransId="{8115EDEB-1E2A-4FBB-850A-CAAC5880991F}" sibTransId="{ED35EB4E-839C-4906-B01E-2DB265F6A650}"/>
    <dgm:cxn modelId="{FCB15A72-B4DF-4C76-9BE2-7DF643781A66}" type="presOf" srcId="{F84DF3E8-7012-4A4F-B312-BB45005DA22E}" destId="{40B2B726-955D-4E64-BEF3-E46FA7084B65}" srcOrd="0" destOrd="0" presId="urn:microsoft.com/office/officeart/2005/8/layout/hierarchy2"/>
    <dgm:cxn modelId="{11DBF2B3-345C-4224-9F6F-D854977FCD9D}" type="presOf" srcId="{90F99052-2882-4D50-A06B-B612F43DD21A}" destId="{5BD9C4AD-031C-48F9-9789-71A8E9BBC3A3}" srcOrd="1" destOrd="0" presId="urn:microsoft.com/office/officeart/2005/8/layout/hierarchy2"/>
    <dgm:cxn modelId="{4D7BB81A-47AE-40E1-A294-82A55C4C7E4C}" type="presOf" srcId="{8115EDEB-1E2A-4FBB-850A-CAAC5880991F}" destId="{7EAF933E-7F86-4924-8D8D-C5765357150A}" srcOrd="1" destOrd="0" presId="urn:microsoft.com/office/officeart/2005/8/layout/hierarchy2"/>
    <dgm:cxn modelId="{7BD06E7B-1EEB-4C4B-8BD7-3CA86126E4D7}" type="presOf" srcId="{C0EB759E-EA59-4F53-8EE5-AC036CD3FD2C}" destId="{E75857F3-4947-4919-971C-E51FDD5F1924}" srcOrd="0" destOrd="0" presId="urn:microsoft.com/office/officeart/2005/8/layout/hierarchy2"/>
    <dgm:cxn modelId="{71BF918C-46D5-4519-B10B-7905ABE880E6}" srcId="{C0EB759E-EA59-4F53-8EE5-AC036CD3FD2C}" destId="{F84DF3E8-7012-4A4F-B312-BB45005DA22E}" srcOrd="0" destOrd="0" parTransId="{4510D699-80E6-4FD2-B2A1-F1ECBFC4870D}" sibTransId="{FDACC822-0F1F-42C5-8B7F-0D28394C5C61}"/>
    <dgm:cxn modelId="{1B072B9E-91FA-4D69-9758-2F23902DA3A7}" type="presOf" srcId="{5C3DA735-4680-4516-B479-7065B11973EF}" destId="{1C6F0FB2-107F-4E80-B0C6-7D85D179FEB7}" srcOrd="0" destOrd="0" presId="urn:microsoft.com/office/officeart/2005/8/layout/hierarchy2"/>
    <dgm:cxn modelId="{C89AAB33-F0A7-4A8C-98B5-40DD0DE889E8}" srcId="{0BE3D3AA-7ABD-4D2F-B1C5-A4F3337988D8}" destId="{5C3DA735-4680-4516-B479-7065B11973EF}" srcOrd="0" destOrd="0" parTransId="{90F99052-2882-4D50-A06B-B612F43DD21A}" sibTransId="{7FF82BF8-84F6-4E51-829A-E1B13CC5F0F6}"/>
    <dgm:cxn modelId="{43AA36C9-3A28-4EE2-9720-D8B9ECB72EB7}" type="presOf" srcId="{4510D699-80E6-4FD2-B2A1-F1ECBFC4870D}" destId="{4AE31128-CCE2-4C5E-B14B-AC2FB1931328}" srcOrd="0" destOrd="0" presId="urn:microsoft.com/office/officeart/2005/8/layout/hierarchy2"/>
    <dgm:cxn modelId="{8C35F9B5-36E4-4AFE-A396-B9FE11B5C8EF}" type="presOf" srcId="{0BE3D3AA-7ABD-4D2F-B1C5-A4F3337988D8}" destId="{17A60922-042F-4C03-B020-54BF33068DF3}" srcOrd="0" destOrd="0" presId="urn:microsoft.com/office/officeart/2005/8/layout/hierarchy2"/>
    <dgm:cxn modelId="{5253F879-A5D8-4190-A2D5-DDC2E07B9F00}" type="presOf" srcId="{8115EDEB-1E2A-4FBB-850A-CAAC5880991F}" destId="{4BD4F569-46C1-4784-801F-B7FD4D73E76C}" srcOrd="0" destOrd="0" presId="urn:microsoft.com/office/officeart/2005/8/layout/hierarchy2"/>
    <dgm:cxn modelId="{C9B8504F-43E8-4B54-9515-3CFCB917F2D8}" type="presOf" srcId="{90F99052-2882-4D50-A06B-B612F43DD21A}" destId="{EC54C2B9-1130-4F49-94FC-D9785D69014C}" srcOrd="0" destOrd="0" presId="urn:microsoft.com/office/officeart/2005/8/layout/hierarchy2"/>
    <dgm:cxn modelId="{B69D5503-B63F-46DC-8C65-46DF6B619DA2}" type="presOf" srcId="{6EBA0EB6-ED05-4364-A028-668470074693}" destId="{4956C07B-930B-4940-99BF-0D3103EFC0BB}" srcOrd="0" destOrd="0" presId="urn:microsoft.com/office/officeart/2005/8/layout/hierarchy2"/>
    <dgm:cxn modelId="{D2F63CD3-741C-4AB7-8B6F-C47D09B5E1D3}" srcId="{6EBA0EB6-ED05-4364-A028-668470074693}" destId="{C0EB759E-EA59-4F53-8EE5-AC036CD3FD2C}" srcOrd="0" destOrd="0" parTransId="{F31908B7-9A87-4184-BF00-24B7317FB1CC}" sibTransId="{C9571CC0-E760-487E-9BEB-44656107087C}"/>
    <dgm:cxn modelId="{8717B72B-3B39-4216-B5AE-91F98B2482F0}" type="presParOf" srcId="{4956C07B-930B-4940-99BF-0D3103EFC0BB}" destId="{B9B90E03-3638-4C04-8D08-62B26E79D572}" srcOrd="0" destOrd="0" presId="urn:microsoft.com/office/officeart/2005/8/layout/hierarchy2"/>
    <dgm:cxn modelId="{56C30316-FC63-44BA-8FAA-E8527120B29F}" type="presParOf" srcId="{B9B90E03-3638-4C04-8D08-62B26E79D572}" destId="{E75857F3-4947-4919-971C-E51FDD5F1924}" srcOrd="0" destOrd="0" presId="urn:microsoft.com/office/officeart/2005/8/layout/hierarchy2"/>
    <dgm:cxn modelId="{36025173-72B4-4FCE-BE9F-A5F35596D6D3}" type="presParOf" srcId="{B9B90E03-3638-4C04-8D08-62B26E79D572}" destId="{AF8336DE-7660-4FBC-BB4D-A131C4AECAB2}" srcOrd="1" destOrd="0" presId="urn:microsoft.com/office/officeart/2005/8/layout/hierarchy2"/>
    <dgm:cxn modelId="{229CF41F-BCF1-4041-A7BA-6E413ED70873}" type="presParOf" srcId="{AF8336DE-7660-4FBC-BB4D-A131C4AECAB2}" destId="{4AE31128-CCE2-4C5E-B14B-AC2FB1931328}" srcOrd="0" destOrd="0" presId="urn:microsoft.com/office/officeart/2005/8/layout/hierarchy2"/>
    <dgm:cxn modelId="{C7BF5A84-2923-4339-8B15-1658A4C491E7}" type="presParOf" srcId="{4AE31128-CCE2-4C5E-B14B-AC2FB1931328}" destId="{11BCAB07-AEC9-4BE4-AA95-0A91DB41C119}" srcOrd="0" destOrd="0" presId="urn:microsoft.com/office/officeart/2005/8/layout/hierarchy2"/>
    <dgm:cxn modelId="{3E15BD52-C7E8-4873-98DD-5320EDE27F3A}" type="presParOf" srcId="{AF8336DE-7660-4FBC-BB4D-A131C4AECAB2}" destId="{0CF08065-BDF2-4D2F-BEF6-988920A02241}" srcOrd="1" destOrd="0" presId="urn:microsoft.com/office/officeart/2005/8/layout/hierarchy2"/>
    <dgm:cxn modelId="{5E72262F-37DE-4B79-9DA3-9B82AF9FC09F}" type="presParOf" srcId="{0CF08065-BDF2-4D2F-BEF6-988920A02241}" destId="{40B2B726-955D-4E64-BEF3-E46FA7084B65}" srcOrd="0" destOrd="0" presId="urn:microsoft.com/office/officeart/2005/8/layout/hierarchy2"/>
    <dgm:cxn modelId="{C206B497-1E01-4B5E-AF59-1219AE8E3941}" type="presParOf" srcId="{0CF08065-BDF2-4D2F-BEF6-988920A02241}" destId="{53288BCC-C061-41B3-82B9-8DDD4C93D4F8}" srcOrd="1" destOrd="0" presId="urn:microsoft.com/office/officeart/2005/8/layout/hierarchy2"/>
    <dgm:cxn modelId="{BF44C01A-E54C-4F5B-BFC1-3E5AA6EEE093}" type="presParOf" srcId="{53288BCC-C061-41B3-82B9-8DDD4C93D4F8}" destId="{4BD4F569-46C1-4784-801F-B7FD4D73E76C}" srcOrd="0" destOrd="0" presId="urn:microsoft.com/office/officeart/2005/8/layout/hierarchy2"/>
    <dgm:cxn modelId="{772F7C4F-7EA6-47CC-BA21-59777DF2B477}" type="presParOf" srcId="{4BD4F569-46C1-4784-801F-B7FD4D73E76C}" destId="{7EAF933E-7F86-4924-8D8D-C5765357150A}" srcOrd="0" destOrd="0" presId="urn:microsoft.com/office/officeart/2005/8/layout/hierarchy2"/>
    <dgm:cxn modelId="{5CBADE13-FD9B-4870-8386-6E683D640C11}" type="presParOf" srcId="{53288BCC-C061-41B3-82B9-8DDD4C93D4F8}" destId="{93C97E17-04AB-4AEE-B2DD-7BE15A7E3F91}" srcOrd="1" destOrd="0" presId="urn:microsoft.com/office/officeart/2005/8/layout/hierarchy2"/>
    <dgm:cxn modelId="{E083ED64-3A10-4E22-83FF-D153741B9645}" type="presParOf" srcId="{93C97E17-04AB-4AEE-B2DD-7BE15A7E3F91}" destId="{17A60922-042F-4C03-B020-54BF33068DF3}" srcOrd="0" destOrd="0" presId="urn:microsoft.com/office/officeart/2005/8/layout/hierarchy2"/>
    <dgm:cxn modelId="{EE0A5475-E2CB-4018-A491-B7832C69393E}" type="presParOf" srcId="{93C97E17-04AB-4AEE-B2DD-7BE15A7E3F91}" destId="{E5F8A874-B3F8-4380-B34A-B618CCA1B89F}" srcOrd="1" destOrd="0" presId="urn:microsoft.com/office/officeart/2005/8/layout/hierarchy2"/>
    <dgm:cxn modelId="{13618789-33E7-4274-95C8-EBA5844E1B8A}" type="presParOf" srcId="{E5F8A874-B3F8-4380-B34A-B618CCA1B89F}" destId="{EC54C2B9-1130-4F49-94FC-D9785D69014C}" srcOrd="0" destOrd="0" presId="urn:microsoft.com/office/officeart/2005/8/layout/hierarchy2"/>
    <dgm:cxn modelId="{B6F5120E-81DA-4416-BFD4-66200D87048D}" type="presParOf" srcId="{EC54C2B9-1130-4F49-94FC-D9785D69014C}" destId="{5BD9C4AD-031C-48F9-9789-71A8E9BBC3A3}" srcOrd="0" destOrd="0" presId="urn:microsoft.com/office/officeart/2005/8/layout/hierarchy2"/>
    <dgm:cxn modelId="{EE45472A-B3BA-49F7-B4D5-95D4497B8A10}" type="presParOf" srcId="{E5F8A874-B3F8-4380-B34A-B618CCA1B89F}" destId="{88137E2D-9AD2-487A-8B11-E02171BA175F}" srcOrd="1" destOrd="0" presId="urn:microsoft.com/office/officeart/2005/8/layout/hierarchy2"/>
    <dgm:cxn modelId="{5371FE5D-F931-40EC-B35C-0397A397444D}" type="presParOf" srcId="{88137E2D-9AD2-487A-8B11-E02171BA175F}" destId="{1C6F0FB2-107F-4E80-B0C6-7D85D179FEB7}" srcOrd="0" destOrd="0" presId="urn:microsoft.com/office/officeart/2005/8/layout/hierarchy2"/>
    <dgm:cxn modelId="{A3488993-C05E-43E7-A9F5-A252DF20AA53}" type="presParOf" srcId="{88137E2D-9AD2-487A-8B11-E02171BA175F}" destId="{F77E75DE-3B8A-4CD0-9233-DADC20EBCD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3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00AD-284F-4CBF-9DC7-EBED3AE09D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4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1604434"/>
            <a:ext cx="9060872" cy="1646302"/>
          </a:xfrm>
        </p:spPr>
        <p:txBody>
          <a:bodyPr/>
          <a:lstStyle/>
          <a:p>
            <a:r>
              <a:rPr lang="en-US" dirty="0" smtClean="0"/>
              <a:t>Quick Zone/Market To-Go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Mark </a:t>
            </a:r>
            <a:r>
              <a:rPr lang="en-US" sz="1400" dirty="0" err="1" smtClean="0"/>
              <a:t>Shanoudy</a:t>
            </a:r>
            <a:r>
              <a:rPr lang="en-US" sz="1400" dirty="0"/>
              <a:t>, </a:t>
            </a:r>
            <a:r>
              <a:rPr lang="en-US" sz="1400" dirty="0" smtClean="0"/>
              <a:t>Steven Ross</a:t>
            </a:r>
            <a:r>
              <a:rPr lang="en-US" sz="1400" dirty="0"/>
              <a:t>, </a:t>
            </a:r>
            <a:r>
              <a:rPr lang="en-US" sz="1400" dirty="0" smtClean="0"/>
              <a:t>Jeremy </a:t>
            </a:r>
            <a:r>
              <a:rPr lang="en-US" sz="1400" dirty="0" err="1" smtClean="0"/>
              <a:t>McCandlish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9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0919"/>
            <a:ext cx="8596668" cy="2940627"/>
          </a:xfrm>
        </p:spPr>
        <p:txBody>
          <a:bodyPr/>
          <a:lstStyle/>
          <a:p>
            <a:r>
              <a:rPr lang="en-US" dirty="0" smtClean="0"/>
              <a:t>Simulation of Market To-Go and Quick Zone dinning services</a:t>
            </a:r>
          </a:p>
          <a:p>
            <a:r>
              <a:rPr lang="en-US" dirty="0" smtClean="0"/>
              <a:t>Use different server configurations to determine best way to improve server efficiency while maintaining acceptable profits and wait times</a:t>
            </a:r>
          </a:p>
          <a:p>
            <a:r>
              <a:rPr lang="en-US" dirty="0" smtClean="0"/>
              <a:t>Possible Future Experiments:</a:t>
            </a:r>
          </a:p>
          <a:p>
            <a:r>
              <a:rPr lang="en-US" dirty="0" smtClean="0"/>
              <a:t>Run with different service areas in each location to model real environment as precisely as possible</a:t>
            </a:r>
          </a:p>
          <a:p>
            <a:r>
              <a:rPr lang="en-US" dirty="0" smtClean="0"/>
              <a:t> Run with the customer having the ability to choose both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7646"/>
            <a:ext cx="8596668" cy="73082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70" y="2306062"/>
            <a:ext cx="8596668" cy="2369847"/>
          </a:xfrm>
        </p:spPr>
        <p:txBody>
          <a:bodyPr/>
          <a:lstStyle/>
          <a:p>
            <a:r>
              <a:rPr lang="en-US" dirty="0"/>
              <a:t>Most students have used these locations at least once</a:t>
            </a:r>
          </a:p>
          <a:p>
            <a:r>
              <a:rPr lang="en-US" dirty="0" smtClean="0"/>
              <a:t>High </a:t>
            </a:r>
            <a:r>
              <a:rPr lang="en-US" dirty="0"/>
              <a:t>traffic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Interesting because of the two different types of services in one location</a:t>
            </a:r>
          </a:p>
          <a:p>
            <a:r>
              <a:rPr lang="en-US" dirty="0" smtClean="0"/>
              <a:t>Different Payment options- Swipes and monetary</a:t>
            </a:r>
          </a:p>
          <a:p>
            <a:r>
              <a:rPr lang="en-US" dirty="0" smtClean="0"/>
              <a:t>Location fits well with topics discussed in class</a:t>
            </a:r>
          </a:p>
        </p:txBody>
      </p:sp>
    </p:spTree>
    <p:extLst>
      <p:ext uri="{BB962C8B-B14F-4D97-AF65-F5344CB8AC3E}">
        <p14:creationId xmlns:p14="http://schemas.microsoft.com/office/powerpoint/2010/main" val="22923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the combined Quick Zone and Market To-Go Dining Service</a:t>
            </a:r>
          </a:p>
          <a:p>
            <a:r>
              <a:rPr lang="en-US" dirty="0" smtClean="0"/>
              <a:t>Improve server efficiency</a:t>
            </a:r>
          </a:p>
          <a:p>
            <a:r>
              <a:rPr lang="en-US" dirty="0"/>
              <a:t>Found out the best way to distribute servers to increase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Improving the Server utilization while minimizing the number of servers without drastically increasing wait times in the queue</a:t>
            </a:r>
          </a:p>
          <a:p>
            <a:r>
              <a:rPr lang="en-US" dirty="0" smtClean="0"/>
              <a:t>What is the best way to increase profits?</a:t>
            </a:r>
          </a:p>
          <a:p>
            <a:r>
              <a:rPr lang="en-US" dirty="0" smtClean="0"/>
              <a:t>How can we keep the operating cost to a reasonable level?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9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815121"/>
              </p:ext>
            </p:extLst>
          </p:nvPr>
        </p:nvGraphicFramePr>
        <p:xfrm>
          <a:off x="677334" y="1603665"/>
          <a:ext cx="8596668" cy="2511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334" y="4925291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Arrivals: Poisson distribution </a:t>
            </a:r>
          </a:p>
          <a:p>
            <a:r>
              <a:rPr lang="en-US" dirty="0" smtClean="0"/>
              <a:t>Assumption: Customers can only choose one service and they arrive separately</a:t>
            </a:r>
          </a:p>
          <a:p>
            <a:r>
              <a:rPr lang="en-US" dirty="0" smtClean="0"/>
              <a:t>Service type: Bernoulli distribution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4002" y="2265218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274001" y="3456709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609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231071"/>
              </p:ext>
            </p:extLst>
          </p:nvPr>
        </p:nvGraphicFramePr>
        <p:xfrm>
          <a:off x="1228052" y="1603666"/>
          <a:ext cx="9692793" cy="22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8535" y="4977245"/>
            <a:ext cx="1012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 To-Go service times: Exponential Distribution </a:t>
            </a:r>
          </a:p>
          <a:p>
            <a:r>
              <a:rPr lang="en-US" dirty="0" smtClean="0"/>
              <a:t>Checkout service times:  Exponential Distribution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3209" y="2772519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7334" y="3172569"/>
            <a:ext cx="3167302" cy="8694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</p:spPr>
        <p:txBody>
          <a:bodyPr/>
          <a:lstStyle/>
          <a:p>
            <a:pPr algn="ctr"/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43" y="2358738"/>
            <a:ext cx="8596668" cy="2691244"/>
          </a:xfrm>
        </p:spPr>
        <p:txBody>
          <a:bodyPr>
            <a:normAutofit/>
          </a:bodyPr>
          <a:lstStyle/>
          <a:p>
            <a:r>
              <a:rPr lang="en-US" dirty="0"/>
              <a:t>Goal: Compare Server </a:t>
            </a:r>
            <a:r>
              <a:rPr lang="en-US" dirty="0" smtClean="0"/>
              <a:t>efficiency </a:t>
            </a:r>
            <a:r>
              <a:rPr lang="en-US" dirty="0"/>
              <a:t>and profits with different server </a:t>
            </a:r>
            <a:r>
              <a:rPr lang="en-US" dirty="0" smtClean="0"/>
              <a:t>configurations to determine the best way to keep profits to an acceptable level without increasing wait times</a:t>
            </a:r>
          </a:p>
          <a:p>
            <a:r>
              <a:rPr lang="en-US" dirty="0" smtClean="0"/>
              <a:t>Profits = Sales-Server Wages-Operating costs</a:t>
            </a:r>
            <a:endParaRPr lang="en-US" dirty="0"/>
          </a:p>
          <a:p>
            <a:r>
              <a:rPr lang="en-US" dirty="0" smtClean="0"/>
              <a:t>First, Run simulation with the following set-up: Market To-Go service area only has one server and Checkout area contains two servers with corresponding queues  </a:t>
            </a:r>
          </a:p>
          <a:p>
            <a:r>
              <a:rPr lang="en-US" dirty="0" smtClean="0"/>
              <a:t>Use the results as a baseline for future results that have different setups</a:t>
            </a:r>
          </a:p>
        </p:txBody>
      </p:sp>
    </p:spTree>
    <p:extLst>
      <p:ext uri="{BB962C8B-B14F-4D97-AF65-F5344CB8AC3E}">
        <p14:creationId xmlns:p14="http://schemas.microsoft.com/office/powerpoint/2010/main" val="14808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655"/>
          </a:xfrm>
        </p:spPr>
        <p:txBody>
          <a:bodyPr/>
          <a:lstStyle/>
          <a:p>
            <a:pPr algn="ctr"/>
            <a:r>
              <a:rPr lang="en-US" dirty="0" smtClean="0"/>
              <a:t>Experiment </a:t>
            </a:r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83429"/>
            <a:ext cx="8596668" cy="2743199"/>
          </a:xfrm>
        </p:spPr>
        <p:txBody>
          <a:bodyPr/>
          <a:lstStyle/>
          <a:p>
            <a:r>
              <a:rPr lang="en-US" dirty="0" smtClean="0"/>
              <a:t>Next, run simulation with the Market To-Go service area containing another server while keeping the checkout area the same as baseline</a:t>
            </a:r>
          </a:p>
          <a:p>
            <a:r>
              <a:rPr lang="en-US" dirty="0" smtClean="0"/>
              <a:t>After gathering results, run simulation with the Market To-Go service area the same as the baseline and change the Checkout service area with varying servers</a:t>
            </a:r>
          </a:p>
          <a:p>
            <a:r>
              <a:rPr lang="en-US" dirty="0" smtClean="0"/>
              <a:t>Next, run the simulation with changes to both the Market To-Go service area and the checkout service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79" y="609600"/>
            <a:ext cx="8596668" cy="793173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781108"/>
              </p:ext>
            </p:extLst>
          </p:nvPr>
        </p:nvGraphicFramePr>
        <p:xfrm>
          <a:off x="563563" y="1599623"/>
          <a:ext cx="10783311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73"/>
                <a:gridCol w="1540473"/>
                <a:gridCol w="1540473"/>
                <a:gridCol w="1540473"/>
                <a:gridCol w="1540473"/>
                <a:gridCol w="1540473"/>
                <a:gridCol w="15404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Customers 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MTG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Checkout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8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limiting customers to just one service area limit the results of the experiment?</a:t>
            </a:r>
          </a:p>
          <a:p>
            <a:r>
              <a:rPr lang="en-US" dirty="0" smtClean="0"/>
              <a:t>We would have liked to have modeled the different areas in Quick Zone and Market To-Go to better illustrate the actual environment</a:t>
            </a:r>
          </a:p>
          <a:p>
            <a:r>
              <a:rPr lang="en-US" dirty="0" smtClean="0"/>
              <a:t>Salad station, cold food area, sushi stand</a:t>
            </a:r>
          </a:p>
          <a:p>
            <a:r>
              <a:rPr lang="en-US" dirty="0" smtClean="0"/>
              <a:t>Collect data the better reflects the different days wither higher traffic</a:t>
            </a:r>
          </a:p>
          <a:p>
            <a:r>
              <a:rPr lang="en-US" dirty="0" smtClean="0"/>
              <a:t>Finals week where students are more likely to eat out </a:t>
            </a:r>
          </a:p>
          <a:p>
            <a:r>
              <a:rPr lang="en-US" dirty="0" smtClean="0"/>
              <a:t>Weekend nights where students need party supplies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478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Quick Zone/Market To-Go </vt:lpstr>
      <vt:lpstr>Motivation</vt:lpstr>
      <vt:lpstr>The Problem</vt:lpstr>
      <vt:lpstr>Approach</vt:lpstr>
      <vt:lpstr>Approach</vt:lpstr>
      <vt:lpstr>Experiment Setup</vt:lpstr>
      <vt:lpstr>Experiment Setup</vt:lpstr>
      <vt:lpstr>Results</vt:lpstr>
      <vt:lpstr>Discussion Points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Quick-Zone squad</dc:title>
  <dc:creator>Steven</dc:creator>
  <cp:lastModifiedBy>Steven</cp:lastModifiedBy>
  <cp:revision>22</cp:revision>
  <dcterms:created xsi:type="dcterms:W3CDTF">2014-12-01T05:18:33Z</dcterms:created>
  <dcterms:modified xsi:type="dcterms:W3CDTF">2014-12-01T16:20:08Z</dcterms:modified>
</cp:coreProperties>
</file>