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9/17/2025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84604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96071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8829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767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06631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31028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36056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84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96822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0739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4634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336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9160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791898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8493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3716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84860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879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26381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79660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797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50101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15899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9062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3795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9/17/2025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1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image" Target="../media/11.jpeg"/><Relationship Id="rId3" Type="http://schemas.openxmlformats.org/officeDocument/2006/relationships/image" Target="../media/12.jpeg"/><Relationship Id="rId4" Type="http://schemas.openxmlformats.org/officeDocument/2006/relationships/image" Target="../media/13.jpe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876298" y="2523510"/>
            <a:ext cx="9646747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STUDENT NAME: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REGISTER NO AND NMID: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k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5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3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5185490D784E28B8F844E9DF2D7537F5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DEPARTMENT: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LOR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OF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TER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SCIENCE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COLLEGE: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,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IENCE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AND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EGE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ILIATED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TO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B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YAR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V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ERSITY </a:t>
            </a:r>
            <a:endParaRPr lang="en-US" altLang="zh-CN" sz="20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3048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55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5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405697" y="2678288"/>
            <a:ext cx="6012875" cy="413159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6304275" y="1480316"/>
            <a:ext cx="5087242" cy="3263769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57" name="图片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6418574" y="4809100"/>
            <a:ext cx="4758690" cy="1856006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0696215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382063" y="1979293"/>
            <a:ext cx="7160249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k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y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x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y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!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'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excited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b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,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,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b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discuss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j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ortunit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.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Let's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create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m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z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together!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46945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056393" y="2511741"/>
            <a:ext cx="7186153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Personal Portfolio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Website: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ebsite showcasing your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skills, experience, and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j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36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62941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1955109" y="1082040"/>
            <a:ext cx="5875387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Problem Statement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Project Overview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End Users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Tools and Technologies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Portfolio design and Layout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Features and Functionality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Results and 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Screenshots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Conclusion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Github</a:t>
            </a:r>
            <a:r>
              <a:rPr lang="en-US" altLang="zh-CN" sz="2800" b="1" i="0" u="none" strike="noStrike" kern="1200" cap="none" spc="0" baseline="0">
                <a:solidFill>
                  <a:srgbClr val="0D0D0D"/>
                </a:solidFill>
                <a:latin typeface="vivo type 简 Bold" pitchFamily="0" charset="0"/>
                <a:ea typeface="vivo type 简 Bold" pitchFamily="0" charset="0"/>
                <a:cs typeface="Times New Roman" pitchFamily="18" charset="0"/>
              </a:rPr>
              <a:t> Link</a:t>
            </a:r>
            <a:endParaRPr lang="en-US" altLang="zh-CN" sz="2800" b="1" i="0" u="none" strike="noStrike" kern="1200" cap="none" spc="0" baseline="0">
              <a:solidFill>
                <a:srgbClr val="0D0D0D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vivo type 简 Bold" pitchFamily="0" charset="0"/>
              <a:ea typeface="vivo type 简 Bold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83688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036120" y="2253613"/>
            <a:ext cx="5659955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This digital portfolio aims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to effectively showcase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kills, experience, and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projects, while also</a:t>
            </a:r>
            <a:endParaRPr lang="en-US" altLang="zh-CN" sz="24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providing a great user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experience for visitors.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91943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506414" y="1902142"/>
            <a:ext cx="8847137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1. About Section: Brief introduction tobackground, skills, and experience.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2. Project Showcase: Curated selection ofbest work, with descriptions, images, andlinks to live projects or code repositories.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3. Skills and Expertise: List of technical skillsand areas of expertise.</a:t>
            </a:r>
            <a:endParaRPr lang="en-US" altLang="zh-CN" sz="20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4. Contact Information: Contact form or emailaddress for potential employers, clients, orcollaborators.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737608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585384">
            <a:off x="427424" y="1725102"/>
            <a:ext cx="8401207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1. Potential employers: Hiring managers,recruiters, and other stakeholders in the web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development/design industry.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2. Clients: Businesses or individuals looking for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web development/design services.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3. Collaborators: Other developers, designers, or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professionals interested in potential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collaborations.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10831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1747837" y="1989771"/>
            <a:ext cx="8172612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HTML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CSS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J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SCRIPT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JAV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DEPEN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AS CODE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EDITOR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GITHUB AS HOSTING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2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FORM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94176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矩形"/>
          <p:cNvSpPr>
            <a:spLocks/>
          </p:cNvSpPr>
          <p:nvPr/>
        </p:nvSpPr>
        <p:spPr>
          <a:xfrm rot="21581696">
            <a:off x="271315" y="1131841"/>
            <a:ext cx="16101242" cy="4491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Clean and Simple Design:
Use a minimalist approach to showcase your work without distractions.
Consistent Typography:
Choosea clear, readable font and use it consistently throughout the portfolio.
Color Scheme:
Select a palette that reflects your personal brand and use it consistently.
White Space:
Use ample white space to make your content stand out and improve readability.
Imagery:
Use high-quality images and graphics to showcase your work.
Responsive Design:
Ensure that your portfolio looks great on desktop, tablet, and mobile devices.
Navigation:
Use a simple, intuitive navigation menu that makes it easy for visitors to find what they're looking for.
LAYOUTS
1. Grid-based layout:A clean and simple layout that showcases projects in a grid format.
2. Masonry layout: A layout that showcases projects in a grid format with varying heights and widths.
3. Single-page layout: A layout that showcases all content on a single page, withsections and scrolling.
4. Multi-page layout:A layout that separates content into multiplepages, with navigation between sections.</a:t>
            </a:r>
            <a:endParaRPr lang="en-US" altLang="zh-CN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5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.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g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: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y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u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h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w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o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j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c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t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,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k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l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,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n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d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x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p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r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i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ence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s</a:t>
            </a:r>
            <a:r>
              <a:rPr lang="en-US" altLang="zh-CN" sz="14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3370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424998" y="1375537"/>
            <a:ext cx="11342002" cy="42729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Features: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1. Project showcase: A curated selection of projects with images, descriptions,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and links.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2. About page: A brief bio and introduction to background, skills, and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experience.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3. Contact form: A form for visitors to send messages or inquiries.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4. Social media integration: Links to social media profiles.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5. Responsive design: Adapts to different screen sizes and devices.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Functionality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: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1. Easy navigation: Simple and intuitive menu for easy content access.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2. Fast loading times: Optimized for quick loading on various devices.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3. Interactive elements: Animations, transitions, or other interactive features.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4. Search engine optimization (SEO): Optimized for search engine visibility.</a:t>
            </a:r>
            <a:endParaRPr lang="en-US" altLang="zh-CN" sz="16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vivo type 简 Bold" pitchFamily="0" charset="0"/>
                <a:ea typeface="vivo type 简 Bold" pitchFamily="0" charset="0"/>
                <a:cs typeface="Calibri" pitchFamily="0" charset="0"/>
              </a:rPr>
              <a:t>5. Regular updates: Easy to update with new projects, skills, and experiences.</a:t>
            </a: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vivo type 简 Bold" pitchFamily="0" charset="0"/>
              <a:ea typeface="vivo type 简 Bold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666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0</cp:revision>
  <dcterms:created xsi:type="dcterms:W3CDTF">2024-03-28T17:07:22Z</dcterms:created>
  <dcterms:modified xsi:type="dcterms:W3CDTF">2025-09-17T01:25:22Z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37254a01470f477fafad40195deb9453</vt:lpwstr>
  </property>
</Properties>
</file>