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xml" ContentType="application/vnd.openxmlformats-officedocument.presentationml.tag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79" r:id="rId5"/>
    <p:sldId id="280" r:id="rId6"/>
    <p:sldId id="262" r:id="rId7"/>
    <p:sldId id="281" r:id="rId8"/>
    <p:sldId id="290" r:id="rId9"/>
    <p:sldId id="302" r:id="rId10"/>
    <p:sldId id="301" r:id="rId11"/>
    <p:sldId id="298" r:id="rId12"/>
    <p:sldId id="308" r:id="rId13"/>
    <p:sldId id="304" r:id="rId14"/>
    <p:sldId id="284" r:id="rId15"/>
    <p:sldId id="285" r:id="rId16"/>
    <p:sldId id="306" r:id="rId17"/>
    <p:sldId id="294" r:id="rId18"/>
    <p:sldId id="2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5" clrIdx="0">
    <p:extLst>
      <p:ext uri="{19B8F6BF-5375-455C-9EA6-DF929625EA0E}">
        <p15:presenceInfo xmlns:p15="http://schemas.microsoft.com/office/powerpoint/2012/main" userId="S::urn:spo:anon#7090aab62b79fd51ca9659ca926c7f6b91833dc79e8a4e7c20dcb456f20c09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FABAB"/>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90E00-AC67-4385-927F-B2F5FEB52CEC}" v="10436" dt="2020-08-17T17:19:59.028"/>
    <p1510:client id="{5F9E4297-DFD8-7564-C00B-09B2B86070D5}" v="22" dt="2020-08-16T19:09:44.855"/>
    <p1510:client id="{970F29A1-5B41-4F63-3A91-09998F143C0E}" v="374" dt="2020-08-16T23:09:42.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7908" autoAdjust="0"/>
  </p:normalViewPr>
  <p:slideViewPr>
    <p:cSldViewPr snapToGrid="0">
      <p:cViewPr varScale="1">
        <p:scale>
          <a:sx n="85" d="100"/>
          <a:sy n="85" d="100"/>
        </p:scale>
        <p:origin x="15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uillinoisedu-my.sharepoint.com/personal/vsm2_illinois_edu/Documents/bafs_ada_slid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gpucompute!$D$13</c:f>
              <c:strCache>
                <c:ptCount val="1"/>
                <c:pt idx="0">
                  <c:v>Memory Capacity</c:v>
                </c:pt>
              </c:strCache>
            </c:strRef>
          </c:tx>
          <c:spPr>
            <a:solidFill>
              <a:srgbClr val="92D050"/>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600" b="1" i="0" u="none" strike="noStrike" kern="1200" baseline="0">
                    <a:solidFill>
                      <a:schemeClr val="tx1"/>
                    </a:solidFill>
                    <a:latin typeface="Trebuchet MS" panose="020B06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gpucompute!$E$11:$H$11</c:f>
              <c:strCache>
                <c:ptCount val="4"/>
                <c:pt idx="0">
                  <c:v>P100</c:v>
                </c:pt>
                <c:pt idx="1">
                  <c:v>V100 </c:v>
                </c:pt>
                <c:pt idx="2">
                  <c:v>A100 (FP32)</c:v>
                </c:pt>
                <c:pt idx="3">
                  <c:v>A100 (FP16)</c:v>
                </c:pt>
              </c:strCache>
            </c:strRef>
          </c:cat>
          <c:val>
            <c:numRef>
              <c:f>gpucompute!$E$13:$H$13</c:f>
              <c:numCache>
                <c:formatCode>General</c:formatCode>
                <c:ptCount val="4"/>
                <c:pt idx="0">
                  <c:v>16</c:v>
                </c:pt>
                <c:pt idx="1">
                  <c:v>32</c:v>
                </c:pt>
                <c:pt idx="2">
                  <c:v>40</c:v>
                </c:pt>
                <c:pt idx="3">
                  <c:v>40</c:v>
                </c:pt>
              </c:numCache>
            </c:numRef>
          </c:val>
          <c:extLst>
            <c:ext xmlns:c16="http://schemas.microsoft.com/office/drawing/2014/chart" uri="{C3380CC4-5D6E-409C-BE32-E72D297353CC}">
              <c16:uniqueId val="{00000000-46B5-444E-9526-3C5A75F98452}"/>
            </c:ext>
          </c:extLst>
        </c:ser>
        <c:dLbls>
          <c:showLegendKey val="0"/>
          <c:showVal val="1"/>
          <c:showCatName val="0"/>
          <c:showSerName val="0"/>
          <c:showPercent val="0"/>
          <c:showBubbleSize val="0"/>
        </c:dLbls>
        <c:gapWidth val="219"/>
        <c:axId val="471533224"/>
        <c:axId val="471534208"/>
      </c:barChart>
      <c:lineChart>
        <c:grouping val="standard"/>
        <c:varyColors val="0"/>
        <c:ser>
          <c:idx val="0"/>
          <c:order val="0"/>
          <c:tx>
            <c:strRef>
              <c:f>gpucompute!$D$12</c:f>
              <c:strCache>
                <c:ptCount val="1"/>
                <c:pt idx="0">
                  <c:v>Compute Throughput </c:v>
                </c:pt>
              </c:strCache>
            </c:strRef>
          </c:tx>
          <c:spPr>
            <a:ln w="57150" cap="rnd">
              <a:solidFill>
                <a:srgbClr val="C00000"/>
              </a:solidFill>
              <a:round/>
            </a:ln>
            <a:effectLst/>
          </c:spPr>
          <c:marker>
            <c:symbol val="circle"/>
            <c:size val="5"/>
            <c:spPr>
              <a:solidFill>
                <a:srgbClr val="C00000"/>
              </a:solidFill>
              <a:ln w="57150">
                <a:solidFill>
                  <a:srgbClr val="C00000"/>
                </a:solidFill>
              </a:ln>
              <a:effectLst/>
            </c:spPr>
          </c:marker>
          <c:dLbls>
            <c:dLbl>
              <c:idx val="0"/>
              <c:layout>
                <c:manualLayout>
                  <c:x val="-2.9591232183568184E-2"/>
                  <c:y val="-7.57036920026373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1EE-43F8-8A8D-608F1141E0C1}"/>
                </c:ext>
              </c:extLst>
            </c:dLbl>
            <c:dLbl>
              <c:idx val="1"/>
              <c:layout>
                <c:manualLayout>
                  <c:x val="-3.6316512225288249E-2"/>
                  <c:y val="-0.105444428146530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1EE-43F8-8A8D-608F1141E0C1}"/>
                </c:ext>
              </c:extLst>
            </c:dLbl>
            <c:dLbl>
              <c:idx val="2"/>
              <c:layout>
                <c:manualLayout>
                  <c:x val="-3.9006624241976311E-2"/>
                  <c:y val="-0.1595184938627000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1EE-43F8-8A8D-608F1141E0C1}"/>
                </c:ext>
              </c:extLst>
            </c:dLbl>
            <c:dLbl>
              <c:idx val="3"/>
              <c:layout>
                <c:manualLayout>
                  <c:x val="-2.5556064158536038E-2"/>
                  <c:y val="9.4629615003296655E-2"/>
                </c:manualLayout>
              </c:layout>
              <c:spPr>
                <a:noFill/>
                <a:ln>
                  <a:noFill/>
                </a:ln>
                <a:effectLst/>
              </c:spPr>
              <c:txPr>
                <a:bodyPr rot="0" spcFirstLastPara="1" vertOverflow="ellipsis" vert="horz" wrap="square" lIns="38100" tIns="19050" rIns="38100" bIns="19050" anchor="ctr" anchorCtr="1">
                  <a:noAutofit/>
                </a:bodyPr>
                <a:lstStyle/>
                <a:p>
                  <a:pPr>
                    <a:defRPr lang="en-US" sz="1600" b="1" i="0" u="none" strike="noStrike" kern="1200" baseline="0">
                      <a:solidFill>
                        <a:schemeClr val="tx1"/>
                      </a:solidFill>
                      <a:latin typeface="Trebuchet MS" panose="020B0603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993515135481031E-2"/>
                      <c:h val="7.9975543194214668E-2"/>
                    </c:manualLayout>
                  </c15:layout>
                </c:ext>
                <c:ext xmlns:c16="http://schemas.microsoft.com/office/drawing/2014/chart" uri="{C3380CC4-5D6E-409C-BE32-E72D297353CC}">
                  <c16:uniqueId val="{00000003-11EE-43F8-8A8D-608F1141E0C1}"/>
                </c:ext>
              </c:extLst>
            </c:dLbl>
            <c:spPr>
              <a:noFill/>
              <a:ln>
                <a:noFill/>
              </a:ln>
              <a:effectLst/>
            </c:spPr>
            <c:txPr>
              <a:bodyPr rot="0" spcFirstLastPara="1" vertOverflow="ellipsis" vert="horz" wrap="square" lIns="38100" tIns="19050" rIns="38100" bIns="19050" anchor="ctr" anchorCtr="1">
                <a:spAutoFit/>
              </a:bodyPr>
              <a:lstStyle/>
              <a:p>
                <a:pPr>
                  <a:defRPr lang="en-US" sz="1600" b="1" i="0" u="none" strike="noStrike" kern="1200" baseline="0">
                    <a:solidFill>
                      <a:schemeClr val="tx1"/>
                    </a:solidFill>
                    <a:latin typeface="Trebuchet MS" panose="020B0603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gpucompute!$E$11:$H$11</c:f>
              <c:strCache>
                <c:ptCount val="4"/>
                <c:pt idx="0">
                  <c:v>P100</c:v>
                </c:pt>
                <c:pt idx="1">
                  <c:v>V100 </c:v>
                </c:pt>
                <c:pt idx="2">
                  <c:v>A100 (FP32)</c:v>
                </c:pt>
                <c:pt idx="3">
                  <c:v>A100 (FP16)</c:v>
                </c:pt>
              </c:strCache>
            </c:strRef>
          </c:cat>
          <c:val>
            <c:numRef>
              <c:f>gpucompute!$E$12:$H$12</c:f>
              <c:numCache>
                <c:formatCode>General</c:formatCode>
                <c:ptCount val="4"/>
                <c:pt idx="0">
                  <c:v>10.6</c:v>
                </c:pt>
                <c:pt idx="1">
                  <c:v>15.7</c:v>
                </c:pt>
                <c:pt idx="2">
                  <c:v>19.5</c:v>
                </c:pt>
                <c:pt idx="3">
                  <c:v>312</c:v>
                </c:pt>
              </c:numCache>
            </c:numRef>
          </c:val>
          <c:smooth val="0"/>
          <c:extLst>
            <c:ext xmlns:c16="http://schemas.microsoft.com/office/drawing/2014/chart" uri="{C3380CC4-5D6E-409C-BE32-E72D297353CC}">
              <c16:uniqueId val="{00000001-46B5-444E-9526-3C5A75F98452}"/>
            </c:ext>
          </c:extLst>
        </c:ser>
        <c:dLbls>
          <c:showLegendKey val="0"/>
          <c:showVal val="1"/>
          <c:showCatName val="0"/>
          <c:showSerName val="0"/>
          <c:showPercent val="0"/>
          <c:showBubbleSize val="0"/>
        </c:dLbls>
        <c:marker val="1"/>
        <c:smooth val="0"/>
        <c:axId val="471532240"/>
        <c:axId val="471536832"/>
      </c:lineChart>
      <c:catAx>
        <c:axId val="471533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600" b="1" i="0" u="none" strike="noStrike" kern="1200" baseline="0">
                <a:solidFill>
                  <a:schemeClr val="tx1"/>
                </a:solidFill>
                <a:latin typeface="Trebuchet MS" panose="020B0603020202020204" pitchFamily="34" charset="0"/>
                <a:ea typeface="+mn-ea"/>
                <a:cs typeface="+mn-cs"/>
              </a:defRPr>
            </a:pPr>
            <a:endParaRPr lang="en-US"/>
          </a:p>
        </c:txPr>
        <c:crossAx val="471534208"/>
        <c:crosses val="autoZero"/>
        <c:auto val="1"/>
        <c:lblAlgn val="ctr"/>
        <c:lblOffset val="100"/>
        <c:noMultiLvlLbl val="0"/>
      </c:catAx>
      <c:valAx>
        <c:axId val="471534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600" b="1" i="0" u="none" strike="noStrike" kern="1200" baseline="0">
                    <a:solidFill>
                      <a:schemeClr val="tx1"/>
                    </a:solidFill>
                    <a:latin typeface="Trebuchet MS" panose="020B0603020202020204" pitchFamily="34" charset="0"/>
                    <a:ea typeface="+mn-ea"/>
                    <a:cs typeface="+mn-cs"/>
                  </a:defRPr>
                </a:pPr>
                <a:r>
                  <a:rPr lang="en-US"/>
                  <a:t>Memory Capacity (GB)</a:t>
                </a:r>
              </a:p>
            </c:rich>
          </c:tx>
          <c:overlay val="0"/>
          <c:spPr>
            <a:noFill/>
            <a:ln>
              <a:noFill/>
            </a:ln>
            <a:effectLst/>
          </c:spPr>
          <c:txPr>
            <a:bodyPr rot="-5400000" spcFirstLastPara="1" vertOverflow="ellipsis" vert="horz" wrap="square" anchor="ctr" anchorCtr="1"/>
            <a:lstStyle/>
            <a:p>
              <a:pPr>
                <a:defRPr lang="en-US" sz="1600" b="1" i="0" u="none" strike="noStrike" kern="1200" baseline="0">
                  <a:solidFill>
                    <a:schemeClr val="tx1"/>
                  </a:solidFill>
                  <a:latin typeface="Trebuchet MS" panose="020B0603020202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600" b="1" i="0" u="none" strike="noStrike" kern="1200" baseline="0">
                <a:solidFill>
                  <a:schemeClr val="tx1"/>
                </a:solidFill>
                <a:latin typeface="Trebuchet MS" panose="020B0603020202020204" pitchFamily="34" charset="0"/>
                <a:ea typeface="+mn-ea"/>
                <a:cs typeface="+mn-cs"/>
              </a:defRPr>
            </a:pPr>
            <a:endParaRPr lang="en-US"/>
          </a:p>
        </c:txPr>
        <c:crossAx val="471533224"/>
        <c:crosses val="autoZero"/>
        <c:crossBetween val="between"/>
      </c:valAx>
      <c:valAx>
        <c:axId val="471536832"/>
        <c:scaling>
          <c:logBase val="2"/>
          <c:orientation val="minMax"/>
          <c:min val="8"/>
        </c:scaling>
        <c:delete val="0"/>
        <c:axPos val="r"/>
        <c:title>
          <c:tx>
            <c:rich>
              <a:bodyPr rot="-5400000" spcFirstLastPara="1" vertOverflow="ellipsis" vert="horz" wrap="square" anchor="ctr" anchorCtr="1"/>
              <a:lstStyle/>
              <a:p>
                <a:pPr>
                  <a:defRPr lang="en-US" sz="1600" b="1" i="0" u="none" strike="noStrike" kern="1200" baseline="0">
                    <a:solidFill>
                      <a:schemeClr val="tx1"/>
                    </a:solidFill>
                    <a:latin typeface="Trebuchet MS" panose="020B0603020202020204" pitchFamily="34" charset="0"/>
                    <a:ea typeface="+mn-ea"/>
                    <a:cs typeface="+mn-cs"/>
                  </a:defRPr>
                </a:pPr>
                <a:r>
                  <a:rPr lang="en-US"/>
                  <a:t>Compute Throughput (TFLOPs)</a:t>
                </a:r>
              </a:p>
            </c:rich>
          </c:tx>
          <c:overlay val="0"/>
          <c:spPr>
            <a:noFill/>
            <a:ln>
              <a:noFill/>
            </a:ln>
            <a:effectLst/>
          </c:spPr>
          <c:txPr>
            <a:bodyPr rot="-5400000" spcFirstLastPara="1" vertOverflow="ellipsis" vert="horz" wrap="square" anchor="ctr" anchorCtr="1"/>
            <a:lstStyle/>
            <a:p>
              <a:pPr>
                <a:defRPr lang="en-US" sz="1600" b="1" i="0" u="none" strike="noStrike" kern="1200" baseline="0">
                  <a:solidFill>
                    <a:schemeClr val="tx1"/>
                  </a:solidFill>
                  <a:latin typeface="Trebuchet MS" panose="020B0603020202020204" pitchFamily="34" charset="0"/>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600" b="1" i="0" u="none" strike="noStrike" kern="1200" baseline="0">
                <a:solidFill>
                  <a:schemeClr val="tx1"/>
                </a:solidFill>
                <a:latin typeface="Trebuchet MS" panose="020B0603020202020204" pitchFamily="34" charset="0"/>
                <a:ea typeface="+mn-ea"/>
                <a:cs typeface="+mn-cs"/>
              </a:defRPr>
            </a:pPr>
            <a:endParaRPr lang="en-US"/>
          </a:p>
        </c:txPr>
        <c:crossAx val="471532240"/>
        <c:crosses val="max"/>
        <c:crossBetween val="between"/>
      </c:valAx>
      <c:catAx>
        <c:axId val="471532240"/>
        <c:scaling>
          <c:orientation val="minMax"/>
        </c:scaling>
        <c:delete val="1"/>
        <c:axPos val="b"/>
        <c:numFmt formatCode="General" sourceLinked="1"/>
        <c:majorTickMark val="out"/>
        <c:minorTickMark val="none"/>
        <c:tickLblPos val="nextTo"/>
        <c:crossAx val="471536832"/>
        <c:crosses val="autoZero"/>
        <c:auto val="1"/>
        <c:lblAlgn val="ctr"/>
        <c:lblOffset val="100"/>
        <c:noMultiLvlLbl val="0"/>
      </c:catAx>
      <c:spPr>
        <a:noFill/>
        <a:ln>
          <a:noFill/>
        </a:ln>
        <a:effectLst/>
      </c:spPr>
    </c:plotArea>
    <c:legend>
      <c:legendPos val="t"/>
      <c:layout>
        <c:manualLayout>
          <c:xMode val="edge"/>
          <c:yMode val="edge"/>
          <c:x val="0.22566449473659461"/>
          <c:y val="1.6222219714850845E-2"/>
          <c:w val="0.54867101052681078"/>
          <c:h val="0.1011029619175941"/>
        </c:manualLayout>
      </c:layout>
      <c:overlay val="0"/>
      <c:spPr>
        <a:noFill/>
        <a:ln>
          <a:noFill/>
        </a:ln>
        <a:effectLst/>
      </c:spPr>
      <c:txPr>
        <a:bodyPr rot="0" spcFirstLastPara="1" vertOverflow="ellipsis" vert="horz" wrap="square" anchor="ctr" anchorCtr="1"/>
        <a:lstStyle/>
        <a:p>
          <a:pPr>
            <a:defRPr lang="en-US" sz="1600" b="1" i="0" u="none" strike="noStrike" kern="1200" baseline="0">
              <a:solidFill>
                <a:schemeClr val="tx1"/>
              </a:solidFill>
              <a:latin typeface="Trebuchet MS" panose="020B0603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600" b="1" i="0" u="none" strike="noStrike" kern="1200" baseline="0">
          <a:solidFill>
            <a:schemeClr val="tx1"/>
          </a:solidFill>
          <a:latin typeface="Trebuchet MS" panose="020B0603020202020204" pitchFamily="34" charset="0"/>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8-16T15:27:53.285" idx="1">
    <p:pos x="10" y="10"/>
    <p:text>is it accelerator-centric or memory-centric or both?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8-16T15:45:11.636" idx="2">
    <p:pos x="10" y="10"/>
    <p:text>the starting sentence isn't very relevant. maybe we should remove it.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8-16T15:51:48.561" idx="3">
    <p:pos x="10" y="10"/>
    <p:text>again, i m not sure if its fair to say it is "accelerator centric". how to go over memory wall by being accelerator centric?
</p:text>
    <p:extLst>
      <p:ext uri="{C676402C-5697-4E1C-873F-D02D1690AC5C}">
        <p15:threadingInfo xmlns:p15="http://schemas.microsoft.com/office/powerpoint/2012/main" timeZoneBias="420"/>
      </p:ext>
    </p:extLst>
  </p:cm>
  <p:cm authorId="1" dt="2020-08-16T15:52:19.483" idx="4">
    <p:pos x="106" y="106"/>
    <p:text>i m not sure about hte incrememntal change. makes it sound like its not  a challange
</p:text>
    <p:extLst>
      <p:ext uri="{C676402C-5697-4E1C-873F-D02D1690AC5C}">
        <p15:threadingInfo xmlns:p15="http://schemas.microsoft.com/office/powerpoint/2012/main" timeZoneBias="420"/>
      </p:ext>
    </p:extLst>
  </p:cm>
  <p:cm authorId="1" dt="2020-08-16T15:57:29.205" idx="5">
    <p:pos x="106" y="202"/>
    <p:text>i made an alterantive sentence to have instead.
</p:text>
    <p:extLst>
      <p:ext uri="{C676402C-5697-4E1C-873F-D02D1690AC5C}">
        <p15:threadingInfo xmlns:p15="http://schemas.microsoft.com/office/powerpoint/2012/main" timeZoneBias="420">
          <p15:parentCm authorId="1" idx="4"/>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65E7A-09F2-45BC-9D1D-D8DD44B76285}" type="datetimeFigureOut">
              <a:rPr lang="en-US" smtClean="0"/>
              <a:t>9/17/2020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39716-DA45-4685-892A-97E0171E3A7C}" type="slidenum">
              <a:rPr lang="en-US" smtClean="0"/>
              <a:t>‹#›</a:t>
            </a:fld>
            <a:endParaRPr lang="en-US"/>
          </a:p>
        </p:txBody>
      </p:sp>
    </p:spTree>
    <p:extLst>
      <p:ext uri="{BB962C8B-B14F-4D97-AF65-F5344CB8AC3E}">
        <p14:creationId xmlns:p14="http://schemas.microsoft.com/office/powerpoint/2010/main" val="1458956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 am Vikram. Today, I will be speaking about our work “Tearing Down the memory wall”. This work is done in collaboration with my colleagues, Zaid, David, I-</a:t>
            </a:r>
            <a:r>
              <a:rPr lang="en-US" dirty="0" err="1"/>
              <a:t>Hsin</a:t>
            </a:r>
            <a:r>
              <a:rPr lang="en-US" dirty="0"/>
              <a:t>, Jinjun and </a:t>
            </a:r>
            <a:r>
              <a:rPr lang="en-US" dirty="0" err="1"/>
              <a:t>Wen-mei</a:t>
            </a:r>
            <a:r>
              <a:rPr lang="en-US" dirty="0"/>
              <a:t>. This work would not have been possible without the generous support from IBM, ADA and SRC centers.</a:t>
            </a:r>
          </a:p>
        </p:txBody>
      </p:sp>
      <p:sp>
        <p:nvSpPr>
          <p:cNvPr id="4" name="Slide Number Placeholder 3"/>
          <p:cNvSpPr>
            <a:spLocks noGrp="1"/>
          </p:cNvSpPr>
          <p:nvPr>
            <p:ph type="sldNum" sz="quarter" idx="5"/>
          </p:nvPr>
        </p:nvSpPr>
        <p:spPr/>
        <p:txBody>
          <a:bodyPr/>
          <a:lstStyle/>
          <a:p>
            <a:fld id="{B7139716-DA45-4685-892A-97E0171E3A7C}" type="slidenum">
              <a:rPr lang="en-US" smtClean="0"/>
              <a:t>1</a:t>
            </a:fld>
            <a:endParaRPr lang="en-US"/>
          </a:p>
        </p:txBody>
      </p:sp>
    </p:spTree>
    <p:extLst>
      <p:ext uri="{BB962C8B-B14F-4D97-AF65-F5344CB8AC3E}">
        <p14:creationId xmlns:p14="http://schemas.microsoft.com/office/powerpoint/2010/main" val="564934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address this, we propose Erudite System architecture. </a:t>
            </a:r>
            <a:br>
              <a:rPr lang="en-US">
                <a:cs typeface="+mn-lt"/>
              </a:rPr>
            </a:br>
            <a:r>
              <a:rPr lang="en-US"/>
              <a:t>We aim for Erudite to be a scalable system that scales compute and memory capacity and bandwidth at the same rate</a:t>
            </a:r>
          </a:p>
        </p:txBody>
      </p:sp>
      <p:sp>
        <p:nvSpPr>
          <p:cNvPr id="4" name="Slide Number Placeholder 3"/>
          <p:cNvSpPr>
            <a:spLocks noGrp="1"/>
          </p:cNvSpPr>
          <p:nvPr>
            <p:ph type="sldNum" sz="quarter" idx="5"/>
          </p:nvPr>
        </p:nvSpPr>
        <p:spPr/>
        <p:txBody>
          <a:bodyPr/>
          <a:lstStyle/>
          <a:p>
            <a:fld id="{B7139716-DA45-4685-892A-97E0171E3A7C}" type="slidenum">
              <a:rPr lang="en-US" smtClean="0"/>
              <a:t>10</a:t>
            </a:fld>
            <a:endParaRPr lang="en-US"/>
          </a:p>
        </p:txBody>
      </p:sp>
    </p:spTree>
    <p:extLst>
      <p:ext uri="{BB962C8B-B14F-4D97-AF65-F5344CB8AC3E}">
        <p14:creationId xmlns:p14="http://schemas.microsoft.com/office/powerpoint/2010/main" val="2273142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Erudite comprises of Erudite compute unit whose high level architecture is similar to that of a GPU. The difference here primarily comes from SM and LLC configuration and how the HBM is managed. ECU uses the HBM has large software cache. Each ECU is directly connected to the group of SSDs to provide large memory capacity using a tree network. However enabling direct access to the SSD, removes the security abstraction provided by the filesystem and traditional CPU-centric design. To address this, we add Erudite controller that virtualizes the SSDs and provides its own NVMe interface to the ECUs. This allows Erudite to bring NVMe control to the user-space providing fast and secure access to the SSDs from each GPU thread. </a:t>
            </a:r>
            <a:br>
              <a:rPr lang="en-US" dirty="0">
                <a:cs typeface="+mn-lt"/>
              </a:rPr>
            </a:br>
            <a:br>
              <a:rPr lang="en-US" dirty="0">
                <a:cs typeface="+mn-lt"/>
              </a:rPr>
            </a:br>
            <a:r>
              <a:rPr lang="en-US" b="0" i="0" dirty="0">
                <a:effectLst/>
                <a:latin typeface="Arial"/>
                <a:cs typeface="Arial"/>
              </a:rPr>
              <a:t>The ECU’s programming model is very similar to the CUDA programming model, allowing the expression of massive parallelism with many threads. When the ECU threads want to issue reads or writes to the ECU controller, they can enqueue commands to the NVMe queues, ring the NVMe doorbell and poll for the command completion. The Erudite controller will read these commands and check if the application issuing the requests has the permission to access the requested blocks of data. If the permission checks pass, the command is appropriately forwarded to the backing SSDs and data is transferred between the HBM and the SSDs directly. When the command completes, the Erudite controller will write the completion entry which the EPC threads are polling for. Effectively, the Erudite controller runs a lightweight filesystem, with optional hardware acceleration, for organizing the data on the SSDs and providing permission checks for accesses to the non-volatile SSDs.</a:t>
            </a:r>
            <a:br>
              <a:rPr lang="en-US" b="0" i="0" dirty="0">
                <a:effectLst/>
                <a:latin typeface="Arial" panose="020B0604020202020204" pitchFamily="34" charset="0"/>
                <a:cs typeface="Arial"/>
              </a:rPr>
            </a:br>
            <a:br>
              <a:rPr lang="en-US" b="0" i="0" dirty="0">
                <a:effectLst/>
                <a:latin typeface="Arial" panose="020B0604020202020204" pitchFamily="34" charset="0"/>
                <a:cs typeface="Arial"/>
              </a:rPr>
            </a:br>
            <a:r>
              <a:rPr lang="en-US" b="0" i="0" dirty="0">
                <a:effectLst/>
                <a:latin typeface="Arial"/>
                <a:cs typeface="Arial"/>
              </a:rPr>
              <a:t>With such a design, Erudite provides secure access to data without the involvement of the CPU or the operating system. This is because in Erudite, the Filesystem and security abstractions are decoupled and executed with the help of dedicated controller. </a:t>
            </a:r>
            <a:br>
              <a:rPr lang="en-US" dirty="0">
                <a:latin typeface="Arial"/>
                <a:cs typeface="Arial"/>
              </a:rPr>
            </a:br>
            <a:r>
              <a:rPr lang="en-US" b="0" i="0" dirty="0">
                <a:effectLst/>
                <a:latin typeface="Arial"/>
                <a:cs typeface="Arial"/>
              </a:rPr>
              <a:t>To enable scalability, </a:t>
            </a:r>
            <a:r>
              <a:rPr lang="en-US" dirty="0">
                <a:latin typeface="Arial"/>
                <a:cs typeface="Arial"/>
              </a:rPr>
              <a:t>multiple EPUs</a:t>
            </a:r>
            <a:r>
              <a:rPr lang="en-US" b="0" i="0" dirty="0">
                <a:effectLst/>
                <a:latin typeface="Arial"/>
                <a:cs typeface="Arial"/>
              </a:rPr>
              <a:t> can be connected together using a Erudite Switch, Erudite Switch provides EPUs with low-latency, high bandwidth and fine-grained access to the each other’s memory and SSDs. </a:t>
            </a:r>
            <a:br>
              <a:rPr lang="en-US" b="0" i="0" dirty="0">
                <a:effectLst/>
                <a:latin typeface="Arial" panose="020B0604020202020204" pitchFamily="34" charset="0"/>
                <a:cs typeface="Arial"/>
              </a:rPr>
            </a:br>
            <a:br>
              <a:rPr lang="en-US" b="0" i="0" dirty="0">
                <a:effectLst/>
                <a:latin typeface="Arial" panose="020B0604020202020204" pitchFamily="34" charset="0"/>
                <a:cs typeface="Arial"/>
              </a:rPr>
            </a:br>
            <a:endParaRPr lang="en-US" dirty="0"/>
          </a:p>
        </p:txBody>
      </p:sp>
      <p:sp>
        <p:nvSpPr>
          <p:cNvPr id="4" name="Slide Number Placeholder 3"/>
          <p:cNvSpPr>
            <a:spLocks noGrp="1"/>
          </p:cNvSpPr>
          <p:nvPr>
            <p:ph type="sldNum" sz="quarter" idx="5"/>
          </p:nvPr>
        </p:nvSpPr>
        <p:spPr/>
        <p:txBody>
          <a:bodyPr/>
          <a:lstStyle/>
          <a:p>
            <a:fld id="{B7139716-DA45-4685-892A-97E0171E3A7C}" type="slidenum">
              <a:rPr lang="en-US" smtClean="0"/>
              <a:t>11</a:t>
            </a:fld>
            <a:endParaRPr lang="en-US"/>
          </a:p>
        </p:txBody>
      </p:sp>
    </p:spTree>
    <p:extLst>
      <p:ext uri="{BB962C8B-B14F-4D97-AF65-F5344CB8AC3E}">
        <p14:creationId xmlns:p14="http://schemas.microsoft.com/office/powerpoint/2010/main" val="1113728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rial"/>
                <a:cs typeface="Arial"/>
              </a:rPr>
              <a:t>We show the advantage Erudite system architecture in this slide, where the CPU time such as system calls or filesystem calls are completely removed during application execution. This </a:t>
            </a:r>
            <a:r>
              <a:rPr lang="en-US">
                <a:latin typeface="Arial"/>
                <a:cs typeface="Arial"/>
              </a:rPr>
              <a:t>reduces the</a:t>
            </a:r>
            <a:r>
              <a:rPr lang="en-US" b="0" i="0">
                <a:effectLst/>
                <a:latin typeface="Arial"/>
                <a:cs typeface="Arial"/>
              </a:rPr>
              <a:t> number of steps required to process the data.</a:t>
            </a:r>
            <a:r>
              <a:rPr lang="en-US">
                <a:latin typeface="Arial"/>
                <a:cs typeface="Arial"/>
              </a:rPr>
              <a:t> </a:t>
            </a:r>
            <a:endParaRPr lang="en-US" b="0" i="0">
              <a:effectLst/>
              <a:latin typeface="Arial" panose="020B0604020202020204" pitchFamily="34" charset="0"/>
            </a:endParaRPr>
          </a:p>
          <a:p>
            <a:r>
              <a:rPr lang="en-US" b="0" i="0">
                <a:effectLst/>
                <a:latin typeface="Arial" panose="020B0604020202020204" pitchFamily="34" charset="0"/>
              </a:rPr>
              <a:t>Moreover, Erudite architecture allows the programmer to exploit more parallelism by enabling the programmer to have millions of NVMe requests in flight, which the protocol was designed to support. </a:t>
            </a:r>
          </a:p>
          <a:p>
            <a:r>
              <a:rPr lang="en-US" b="0" i="0">
                <a:effectLst/>
                <a:latin typeface="Arial" panose="020B0604020202020204" pitchFamily="34" charset="0"/>
              </a:rPr>
              <a:t>Finally, the programmer can manage their own memory, as in what is cached in the HBM, removing traditional performance issues caused by memory thrashing and pollution. </a:t>
            </a:r>
            <a:endParaRPr lang="en-US"/>
          </a:p>
        </p:txBody>
      </p:sp>
      <p:sp>
        <p:nvSpPr>
          <p:cNvPr id="4" name="Slide Number Placeholder 3"/>
          <p:cNvSpPr>
            <a:spLocks noGrp="1"/>
          </p:cNvSpPr>
          <p:nvPr>
            <p:ph type="sldNum" sz="quarter" idx="5"/>
          </p:nvPr>
        </p:nvSpPr>
        <p:spPr/>
        <p:txBody>
          <a:bodyPr/>
          <a:lstStyle/>
          <a:p>
            <a:fld id="{B7139716-DA45-4685-892A-97E0171E3A7C}" type="slidenum">
              <a:rPr lang="en-US" smtClean="0"/>
              <a:t>12</a:t>
            </a:fld>
            <a:endParaRPr lang="en-US"/>
          </a:p>
        </p:txBody>
      </p:sp>
    </p:spTree>
    <p:extLst>
      <p:ext uri="{BB962C8B-B14F-4D97-AF65-F5344CB8AC3E}">
        <p14:creationId xmlns:p14="http://schemas.microsoft.com/office/powerpoint/2010/main" val="3405040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Furthermore, Erudite can scale the compute and memory of a system at the same rate. When a user adds an EPU to the system it not only increases the compute capability, but also the memory capacity and bandwidth with the array of SSDs.</a:t>
            </a:r>
            <a:endParaRPr lang="en-US" dirty="0"/>
          </a:p>
        </p:txBody>
      </p:sp>
      <p:sp>
        <p:nvSpPr>
          <p:cNvPr id="4" name="Slide Number Placeholder 3"/>
          <p:cNvSpPr>
            <a:spLocks noGrp="1"/>
          </p:cNvSpPr>
          <p:nvPr>
            <p:ph type="sldNum" sz="quarter" idx="5"/>
          </p:nvPr>
        </p:nvSpPr>
        <p:spPr/>
        <p:txBody>
          <a:bodyPr/>
          <a:lstStyle/>
          <a:p>
            <a:fld id="{B7139716-DA45-4685-892A-97E0171E3A7C}" type="slidenum">
              <a:rPr lang="en-US" smtClean="0"/>
              <a:t>13</a:t>
            </a:fld>
            <a:endParaRPr lang="en-US"/>
          </a:p>
        </p:txBody>
      </p:sp>
    </p:spTree>
    <p:extLst>
      <p:ext uri="{BB962C8B-B14F-4D97-AF65-F5344CB8AC3E}">
        <p14:creationId xmlns:p14="http://schemas.microsoft.com/office/powerpoint/2010/main" val="741777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However such an incremental system design change comes with many challenges.</a:t>
            </a:r>
          </a:p>
          <a:p>
            <a:r>
              <a:rPr lang="en-US" dirty="0">
                <a:cs typeface="Calibri"/>
              </a:rPr>
              <a:t>For example, traditional software stacks are designed for CPU-centric computing and need to be revisited for a system like Erudite.</a:t>
            </a:r>
          </a:p>
          <a:p>
            <a:r>
              <a:rPr lang="en-US" dirty="0">
                <a:cs typeface="Calibri"/>
              </a:rPr>
              <a:t>Furthermore, technology limits like granularity of access to Flash memory are other limitations Erudite faces.</a:t>
            </a:r>
            <a:br>
              <a:rPr lang="en-US" dirty="0">
                <a:cs typeface="+mn-lt"/>
              </a:rPr>
            </a:br>
            <a:r>
              <a:rPr lang="en-US" dirty="0"/>
              <a:t>We are currently in the process of building Erudite and addressing these challenges.</a:t>
            </a:r>
          </a:p>
          <a:p>
            <a:r>
              <a:rPr lang="en-US" dirty="0">
                <a:cs typeface="Calibri"/>
              </a:rPr>
              <a:t>Interested readers can refer our paper or talk to us offline. </a:t>
            </a:r>
          </a:p>
        </p:txBody>
      </p:sp>
      <p:sp>
        <p:nvSpPr>
          <p:cNvPr id="4" name="Slide Number Placeholder 3"/>
          <p:cNvSpPr>
            <a:spLocks noGrp="1"/>
          </p:cNvSpPr>
          <p:nvPr>
            <p:ph type="sldNum" sz="quarter" idx="5"/>
          </p:nvPr>
        </p:nvSpPr>
        <p:spPr/>
        <p:txBody>
          <a:bodyPr/>
          <a:lstStyle/>
          <a:p>
            <a:fld id="{B7139716-DA45-4685-892A-97E0171E3A7C}" type="slidenum">
              <a:rPr lang="en-US" smtClean="0"/>
              <a:t>14</a:t>
            </a:fld>
            <a:endParaRPr lang="en-US"/>
          </a:p>
        </p:txBody>
      </p:sp>
    </p:spTree>
    <p:extLst>
      <p:ext uri="{BB962C8B-B14F-4D97-AF65-F5344CB8AC3E}">
        <p14:creationId xmlns:p14="http://schemas.microsoft.com/office/powerpoint/2010/main" val="3829669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summarize, in this work we have shown the limitation of traditional system architecture in terms of memory capacity and bandwidth and proposed Erudite to overcome these limitations for emerging applications.</a:t>
            </a:r>
          </a:p>
          <a:p>
            <a:r>
              <a:rPr lang="en-US" dirty="0">
                <a:cs typeface="Calibri"/>
              </a:rPr>
              <a:t>Erudite achieves this by design a processing unit that has not only a lot of compute capability but memory capacity as well.</a:t>
            </a:r>
          </a:p>
          <a:p>
            <a:r>
              <a:rPr lang="en-US" dirty="0">
                <a:cs typeface="Calibri"/>
              </a:rPr>
              <a:t>Further, Erudite removes  the slow CPU and OS from the critical data access path.</a:t>
            </a:r>
            <a:endParaRPr lang="en-US" dirty="0"/>
          </a:p>
          <a:p>
            <a:r>
              <a:rPr lang="en-US" dirty="0">
                <a:cs typeface="Calibri"/>
              </a:rPr>
              <a:t>We recognize that there are many system challenges that must be overcome to fulfill the vision of Erudite.</a:t>
            </a:r>
          </a:p>
          <a:p>
            <a:r>
              <a:rPr lang="en-US" dirty="0">
                <a:cs typeface="Calibri"/>
              </a:rPr>
              <a:t>We invite you along this journey to tackle these challenges and solve the memory wall.</a:t>
            </a:r>
          </a:p>
          <a:p>
            <a:r>
              <a:rPr lang="en-US" dirty="0">
                <a:cs typeface="Calibri"/>
              </a:rPr>
              <a:t>Thank you.</a:t>
            </a:r>
          </a:p>
        </p:txBody>
      </p:sp>
      <p:sp>
        <p:nvSpPr>
          <p:cNvPr id="4" name="Slide Number Placeholder 3"/>
          <p:cNvSpPr>
            <a:spLocks noGrp="1"/>
          </p:cNvSpPr>
          <p:nvPr>
            <p:ph type="sldNum" sz="quarter" idx="5"/>
          </p:nvPr>
        </p:nvSpPr>
        <p:spPr/>
        <p:txBody>
          <a:bodyPr/>
          <a:lstStyle/>
          <a:p>
            <a:fld id="{B7139716-DA45-4685-892A-97E0171E3A7C}" type="slidenum">
              <a:rPr lang="en-US" smtClean="0"/>
              <a:t>15</a:t>
            </a:fld>
            <a:endParaRPr lang="en-US"/>
          </a:p>
        </p:txBody>
      </p:sp>
    </p:spTree>
    <p:extLst>
      <p:ext uri="{BB962C8B-B14F-4D97-AF65-F5344CB8AC3E}">
        <p14:creationId xmlns:p14="http://schemas.microsoft.com/office/powerpoint/2010/main" val="1234424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talk, I will attempt to make you rethink about current system architecture. To do so, I will first cover application and compute trends we observed in the last few years, followed by detailed discussion of challenges in fitting the three-decade old CPU-centric architecture into new emerging applications. I will then propose our Accelerator-Centric Erudite system architecture to address grand limitations present in CPU-centric design. Lastly, if time permits, I shall cover briefly the current hurdles limiting Erudite design and what we can do about it. </a:t>
            </a:r>
          </a:p>
        </p:txBody>
      </p:sp>
      <p:sp>
        <p:nvSpPr>
          <p:cNvPr id="4" name="Slide Number Placeholder 3"/>
          <p:cNvSpPr>
            <a:spLocks noGrp="1"/>
          </p:cNvSpPr>
          <p:nvPr>
            <p:ph type="sldNum" sz="quarter" idx="5"/>
          </p:nvPr>
        </p:nvSpPr>
        <p:spPr/>
        <p:txBody>
          <a:bodyPr/>
          <a:lstStyle/>
          <a:p>
            <a:fld id="{B7139716-DA45-4685-892A-97E0171E3A7C}" type="slidenum">
              <a:rPr lang="en-US" smtClean="0"/>
              <a:t>2</a:t>
            </a:fld>
            <a:endParaRPr lang="en-US"/>
          </a:p>
        </p:txBody>
      </p:sp>
    </p:spTree>
    <p:extLst>
      <p:ext uri="{BB962C8B-B14F-4D97-AF65-F5344CB8AC3E}">
        <p14:creationId xmlns:p14="http://schemas.microsoft.com/office/powerpoint/2010/main" val="301211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are observing that emerging application demand a lot of memory. For example, applications such as </a:t>
            </a:r>
            <a:r>
              <a:rPr lang="en-US" err="1"/>
              <a:t>recsys</a:t>
            </a:r>
            <a:r>
              <a:rPr lang="en-US"/>
              <a:t> require TBs of memory capacity for efficient training and inference. Another example would be in memory Data analytics using machine learning tools requires parsing across entire dataset or even the graph analytics on network graph or community graphs need huge memory footprint and memory bandwidth.</a:t>
            </a:r>
          </a:p>
        </p:txBody>
      </p:sp>
      <p:sp>
        <p:nvSpPr>
          <p:cNvPr id="4" name="Slide Number Placeholder 3"/>
          <p:cNvSpPr>
            <a:spLocks noGrp="1"/>
          </p:cNvSpPr>
          <p:nvPr>
            <p:ph type="sldNum" sz="quarter" idx="5"/>
          </p:nvPr>
        </p:nvSpPr>
        <p:spPr/>
        <p:txBody>
          <a:bodyPr/>
          <a:lstStyle/>
          <a:p>
            <a:fld id="{B7139716-DA45-4685-892A-97E0171E3A7C}" type="slidenum">
              <a:rPr lang="en-US" smtClean="0"/>
              <a:t>3</a:t>
            </a:fld>
            <a:endParaRPr lang="en-US"/>
          </a:p>
        </p:txBody>
      </p:sp>
    </p:spTree>
    <p:extLst>
      <p:ext uri="{BB962C8B-B14F-4D97-AF65-F5344CB8AC3E}">
        <p14:creationId xmlns:p14="http://schemas.microsoft.com/office/powerpoint/2010/main" val="3643396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 challenge has been that these applications are growing at unprecedent rate. Here, in this graph I am showing emerging application memory foot print changes in this decade. The x-axis is time and y axis shows the number of parameters or edges present in these applications or datasets in log scale.  From the graph, we can note that the application memory footprint needed for efficient execution has grown in unparallel manner. Taking NLP as an example, in the span of 3 years, the memory footprint needed has gone up by 507 times. </a:t>
            </a:r>
          </a:p>
        </p:txBody>
      </p:sp>
      <p:sp>
        <p:nvSpPr>
          <p:cNvPr id="4" name="Slide Number Placeholder 3"/>
          <p:cNvSpPr>
            <a:spLocks noGrp="1"/>
          </p:cNvSpPr>
          <p:nvPr>
            <p:ph type="sldNum" sz="quarter" idx="5"/>
          </p:nvPr>
        </p:nvSpPr>
        <p:spPr/>
        <p:txBody>
          <a:bodyPr/>
          <a:lstStyle/>
          <a:p>
            <a:fld id="{B7139716-DA45-4685-892A-97E0171E3A7C}" type="slidenum">
              <a:rPr lang="en-US" smtClean="0"/>
              <a:t>4</a:t>
            </a:fld>
            <a:endParaRPr lang="en-US"/>
          </a:p>
        </p:txBody>
      </p:sp>
    </p:spTree>
    <p:extLst>
      <p:ext uri="{BB962C8B-B14F-4D97-AF65-F5344CB8AC3E}">
        <p14:creationId xmlns:p14="http://schemas.microsoft.com/office/powerpoint/2010/main" val="158743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the memory available to execute these application on high-end computing device such as GPU has barely changed. In this graph, I am showing the memory capacity and compute throughput in the last 3 generation of NVIDIA GPU architecture. As you can see in the graphs, the memory capacity has barely increased. </a:t>
            </a:r>
          </a:p>
        </p:txBody>
      </p:sp>
      <p:sp>
        <p:nvSpPr>
          <p:cNvPr id="4" name="Slide Number Placeholder 3"/>
          <p:cNvSpPr>
            <a:spLocks noGrp="1"/>
          </p:cNvSpPr>
          <p:nvPr>
            <p:ph type="sldNum" sz="quarter" idx="5"/>
          </p:nvPr>
        </p:nvSpPr>
        <p:spPr/>
        <p:txBody>
          <a:bodyPr/>
          <a:lstStyle/>
          <a:p>
            <a:fld id="{B7139716-DA45-4685-892A-97E0171E3A7C}" type="slidenum">
              <a:rPr lang="en-US" smtClean="0"/>
              <a:t>5</a:t>
            </a:fld>
            <a:endParaRPr lang="en-US"/>
          </a:p>
        </p:txBody>
      </p:sp>
    </p:spTree>
    <p:extLst>
      <p:ext uri="{BB962C8B-B14F-4D97-AF65-F5344CB8AC3E}">
        <p14:creationId xmlns:p14="http://schemas.microsoft.com/office/powerpoint/2010/main" val="112687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mn-lt"/>
              </a:rPr>
              <a:t>Now lets take a step back and look at the overall architecture of a modern system.</a:t>
            </a:r>
            <a:br>
              <a:rPr lang="en-US" dirty="0">
                <a:cs typeface="+mn-lt"/>
              </a:rPr>
            </a:br>
            <a:r>
              <a:rPr lang="en-US" dirty="0">
                <a:cs typeface="+mn-lt"/>
              </a:rPr>
              <a:t>Modern system have started to leverage high-end GPUs for compute and large non-volatile memories like SSDs for storing datasets.</a:t>
            </a:r>
            <a:br>
              <a:rPr lang="en-US" dirty="0">
                <a:cs typeface="+mn-lt"/>
              </a:rPr>
            </a:br>
            <a:endParaRPr lang="en-US" dirty="0"/>
          </a:p>
          <a:p>
            <a:r>
              <a:rPr lang="en-US" dirty="0"/>
              <a:t>However, from the systems stand point of view, we are still using 30-years old CPU-centric design for GPU-centric or accelerator-centric applications. Such an approach introduces several fundamental limitations. </a:t>
            </a:r>
            <a:br>
              <a:rPr lang="en-US" dirty="0">
                <a:cs typeface="+mn-lt"/>
              </a:rPr>
            </a:br>
            <a:r>
              <a:rPr lang="en-US" dirty="0"/>
              <a:t>First, because the CPU is the master of data movement, GPU needs to constantly interact with the host CPU to access data from the host memory or SSD. </a:t>
            </a:r>
            <a:br>
              <a:rPr lang="en-US" dirty="0">
                <a:cs typeface="+mn-lt"/>
              </a:rPr>
            </a:br>
            <a:r>
              <a:rPr lang="en-US" dirty="0"/>
              <a:t>Second, CPUs are slow and can get easily swamped by the large parallel requests from GPU. CPUs are incapable of fetching data from SSD or memory in a fast manner needed by the GPU</a:t>
            </a:r>
            <a:br>
              <a:rPr lang="en-US" dirty="0">
                <a:cs typeface="+mn-lt"/>
              </a:rPr>
            </a:br>
            <a:r>
              <a:rPr lang="en-US" dirty="0"/>
              <a:t>And finally, conventional system architecture does not allow increase in compute and memory in a linear fashion. </a:t>
            </a:r>
            <a:br>
              <a:rPr lang="en-US" dirty="0">
                <a:cs typeface="+mn-lt"/>
              </a:rPr>
            </a:br>
            <a:r>
              <a:rPr lang="en-US" dirty="0"/>
              <a:t>Next, lets dive a bit deeper into these limitations</a:t>
            </a:r>
            <a:endParaRPr lang="en-US" dirty="0">
              <a:cs typeface="Calibri"/>
            </a:endParaRPr>
          </a:p>
        </p:txBody>
      </p:sp>
      <p:sp>
        <p:nvSpPr>
          <p:cNvPr id="4" name="Slide Number Placeholder 3"/>
          <p:cNvSpPr>
            <a:spLocks noGrp="1"/>
          </p:cNvSpPr>
          <p:nvPr>
            <p:ph type="sldNum" sz="quarter" idx="5"/>
          </p:nvPr>
        </p:nvSpPr>
        <p:spPr/>
        <p:txBody>
          <a:bodyPr/>
          <a:lstStyle/>
          <a:p>
            <a:fld id="{B7139716-DA45-4685-892A-97E0171E3A7C}" type="slidenum">
              <a:rPr lang="en-US" smtClean="0"/>
              <a:t>6</a:t>
            </a:fld>
            <a:endParaRPr lang="en-US"/>
          </a:p>
        </p:txBody>
      </p:sp>
    </p:spTree>
    <p:extLst>
      <p:ext uri="{BB962C8B-B14F-4D97-AF65-F5344CB8AC3E}">
        <p14:creationId xmlns:p14="http://schemas.microsoft.com/office/powerpoint/2010/main" val="118979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discuss the mismatch between compute and memory in the latest high-end GPU. The table here shows data reuse required to achieve theoretical  peak arithmetic throughput for NVIDIA Ampere A100 GPU depending on where the data resides in the memory hierarchy. </a:t>
            </a:r>
          </a:p>
          <a:p>
            <a:r>
              <a:rPr lang="en-US" dirty="0"/>
              <a:t>What we notice from the table is, as the data does not fit in the specified memory hierarchy, the amount of reuse required to achieve peak performance drastically increases. Failing to maintain such large re-use, essentially leads to underutilization of compute resources leading in poor application level performance. </a:t>
            </a:r>
          </a:p>
          <a:p>
            <a:r>
              <a:rPr lang="en-US" dirty="0">
                <a:cs typeface="Calibri"/>
              </a:rPr>
              <a:t>We note that the emerging applications don't exhibit this order of reuse.</a:t>
            </a:r>
          </a:p>
          <a:p>
            <a:endParaRPr lang="en-US" dirty="0">
              <a:cs typeface="Calibri"/>
            </a:endParaRPr>
          </a:p>
        </p:txBody>
      </p:sp>
      <p:sp>
        <p:nvSpPr>
          <p:cNvPr id="4" name="Slide Number Placeholder 3"/>
          <p:cNvSpPr>
            <a:spLocks noGrp="1"/>
          </p:cNvSpPr>
          <p:nvPr>
            <p:ph type="sldNum" sz="quarter" idx="5"/>
          </p:nvPr>
        </p:nvSpPr>
        <p:spPr/>
        <p:txBody>
          <a:bodyPr/>
          <a:lstStyle/>
          <a:p>
            <a:fld id="{B7139716-DA45-4685-892A-97E0171E3A7C}" type="slidenum">
              <a:rPr lang="en-US" smtClean="0"/>
              <a:t>7</a:t>
            </a:fld>
            <a:endParaRPr lang="en-US"/>
          </a:p>
        </p:txBody>
      </p:sp>
    </p:spTree>
    <p:extLst>
      <p:ext uri="{BB962C8B-B14F-4D97-AF65-F5344CB8AC3E}">
        <p14:creationId xmlns:p14="http://schemas.microsoft.com/office/powerpoint/2010/main" val="40146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look into ways in which GPU threads can access large dataset stored in SSD. The left hand side shows the timeline of pipelined transfer of data patterns commonly observed in traditional applications. Here, CPU opens the file on the SSD. CPU then issues a read request after checking  if the read falls in the valid range using the help of OS and informs the SSDs where to transfer the data. SSD then transfers the data from its flash chips to GPU memory and informs the CPU that it completed transfer either using interrupt or polling mechanism. Then the CPU launches the kernel to let GPU to perform the compute on the data that has just been moved to the GPU memory. Finally after the kernel computation is completed, CPU issues a write operation to persist the data from the GPU memory to  the SSD. </a:t>
            </a:r>
          </a:p>
          <a:p>
            <a:endParaRPr lang="en-US" dirty="0"/>
          </a:p>
          <a:p>
            <a:r>
              <a:rPr lang="en-US" dirty="0"/>
              <a:t>However this traditional fashion of access does not cover all types of application. More recent applications such as graph and data analytics require fine-grain data-dependent access to large dataset. Currently this is enabled by the page fault mechanism where the GPU thread undergoes a </a:t>
            </a:r>
            <a:r>
              <a:rPr lang="en-US" dirty="0" err="1"/>
              <a:t>gpu</a:t>
            </a:r>
            <a:r>
              <a:rPr lang="en-US" dirty="0"/>
              <a:t> page fault on </a:t>
            </a:r>
            <a:r>
              <a:rPr lang="en-US" dirty="0" err="1"/>
              <a:t>mmaped</a:t>
            </a:r>
            <a:r>
              <a:rPr lang="en-US" dirty="0"/>
              <a:t> file which is then later handled by the CPU. The CPU checks if the data is available in its page cache or if it has to fetch from SSD. If it is miss in the page cache, then CPU undergoes a page fault to get the data to the CPU memory and then transferring to the GPU memory before instructing GPU that page fault is resolved. What should be noted here is that these ops must happen for each page fault triggered by the GPU threads . Of course there are optimizations but the fact that for both operation, CPU needs to get involved is a fundamental limitation. This is because CPUs are incapable of handling such large request level parallelism of the GPUs and becomes a serializing point of fully parallel execution pipeline.</a:t>
            </a:r>
            <a:endParaRPr lang="en-US" dirty="0">
              <a:cs typeface="Calibri"/>
            </a:endParaRPr>
          </a:p>
        </p:txBody>
      </p:sp>
      <p:sp>
        <p:nvSpPr>
          <p:cNvPr id="4" name="Slide Number Placeholder 3"/>
          <p:cNvSpPr>
            <a:spLocks noGrp="1"/>
          </p:cNvSpPr>
          <p:nvPr>
            <p:ph type="sldNum" sz="quarter" idx="5"/>
          </p:nvPr>
        </p:nvSpPr>
        <p:spPr/>
        <p:txBody>
          <a:bodyPr/>
          <a:lstStyle/>
          <a:p>
            <a:fld id="{B7139716-DA45-4685-892A-97E0171E3A7C}" type="slidenum">
              <a:rPr lang="en-US" smtClean="0"/>
              <a:t>8</a:t>
            </a:fld>
            <a:endParaRPr lang="en-US"/>
          </a:p>
        </p:txBody>
      </p:sp>
    </p:spTree>
    <p:extLst>
      <p:ext uri="{BB962C8B-B14F-4D97-AF65-F5344CB8AC3E}">
        <p14:creationId xmlns:p14="http://schemas.microsoft.com/office/powerpoint/2010/main" val="1107037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summarize, GPU has limited access to the SSD and slow CPUs cannot match the performance requirements of fast GPU. Because of the physical limitation and design of CPU-centric architecture, compute and memory cannot be scaled linearly. Thus CPU-centric design is unscalable. </a:t>
            </a:r>
          </a:p>
        </p:txBody>
      </p:sp>
      <p:sp>
        <p:nvSpPr>
          <p:cNvPr id="4" name="Slide Number Placeholder 3"/>
          <p:cNvSpPr>
            <a:spLocks noGrp="1"/>
          </p:cNvSpPr>
          <p:nvPr>
            <p:ph type="sldNum" sz="quarter" idx="5"/>
          </p:nvPr>
        </p:nvSpPr>
        <p:spPr/>
        <p:txBody>
          <a:bodyPr/>
          <a:lstStyle/>
          <a:p>
            <a:fld id="{B7139716-DA45-4685-892A-97E0171E3A7C}" type="slidenum">
              <a:rPr lang="en-US" smtClean="0"/>
              <a:t>9</a:t>
            </a:fld>
            <a:endParaRPr lang="en-US"/>
          </a:p>
        </p:txBody>
      </p:sp>
    </p:spTree>
    <p:extLst>
      <p:ext uri="{BB962C8B-B14F-4D97-AF65-F5344CB8AC3E}">
        <p14:creationId xmlns:p14="http://schemas.microsoft.com/office/powerpoint/2010/main" val="356782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09C388-680F-4144-BC3B-32F497FDAF4C}" type="datetime1">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871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9F65E8-31D7-433E-B51F-AFE87FD7C616}" type="datetime1">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3124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2A96F7-9225-45CD-9547-6EB5C43040CA}" type="datetime1">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03387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234616" y="6264633"/>
            <a:ext cx="1777306"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6455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D9451C-C04D-4993-A257-7A3AA5DEB182}" type="datetime1">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2457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9E089F-EF2E-408A-8B4F-44B160392763}" type="datetime1">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6381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78223B-1E39-49F8-B9CD-B6285D2B4BFD}" type="datetime1">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0825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96F7BC-819A-4B34-B75A-0FB4B4BEE176}" type="datetime1">
              <a:rPr lang="en-US" smtClean="0"/>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1807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4445F6-249E-4EA6-80BC-E7CEB5A1DDA7}" type="datetime1">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6299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F5DD2-96C3-45CB-97DF-4E98181A0A38}" type="datetime1">
              <a:rPr lang="en-US" smtClean="0"/>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059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26B952-516D-41A1-8C2A-7F6267606C0B}" type="datetime1">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7284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430701-93EB-4388-ADEB-1E2368110D28}" type="datetime1">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71761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829" y="365125"/>
            <a:ext cx="11398685" cy="88121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19829" y="1484334"/>
            <a:ext cx="11398685" cy="46926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3184" y="635634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6427F4-0BA6-40DF-8641-8D7FA877B0B5}" type="datetime1">
              <a:rPr lang="en-US" smtClean="0"/>
              <a:t>9/17/2020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9829"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3384790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rgbClr val="C00000"/>
          </a:solidFill>
          <a:latin typeface="Trebuchet MS" panose="020B06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vsm2@illinois.edu"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s://arxiv.org/pdf/2006.06890.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rapids.ai/" TargetMode="External"/><Relationship Id="rId5" Type="http://schemas.openxmlformats.org/officeDocument/2006/relationships/hyperlink" Target="https://devblogs.nvidia.com/announcing-nvidia-merlin-application-framework-for-deep-recommender-systems/" TargetMode="External"/><Relationship Id="rId4" Type="http://schemas.openxmlformats.org/officeDocument/2006/relationships/hyperlink" Target="https://arxiv.org/pdf/1906.00091.pdf" TargetMode="Externa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comments" Target="../comments/commen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4581" y="1146944"/>
            <a:ext cx="9799484" cy="1850256"/>
          </a:xfrm>
        </p:spPr>
        <p:txBody>
          <a:bodyPr>
            <a:normAutofit/>
          </a:bodyPr>
          <a:lstStyle/>
          <a:p>
            <a:r>
              <a:rPr lang="en-US" sz="4800">
                <a:solidFill>
                  <a:srgbClr val="C00000"/>
                </a:solidFill>
                <a:latin typeface="Trebuchet MS"/>
                <a:cs typeface="Calibri Light"/>
              </a:rPr>
              <a:t>Tearing Down The Memory Wall</a:t>
            </a:r>
            <a:endParaRPr lang="en-US" sz="4800">
              <a:solidFill>
                <a:srgbClr val="C00000"/>
              </a:solidFill>
              <a:cs typeface="Calibri Light"/>
            </a:endParaRPr>
          </a:p>
        </p:txBody>
      </p:sp>
      <p:sp>
        <p:nvSpPr>
          <p:cNvPr id="3" name="Subtitle 2"/>
          <p:cNvSpPr>
            <a:spLocks noGrp="1"/>
          </p:cNvSpPr>
          <p:nvPr>
            <p:ph type="subTitle" idx="1"/>
          </p:nvPr>
        </p:nvSpPr>
        <p:spPr>
          <a:xfrm>
            <a:off x="867642" y="3429000"/>
            <a:ext cx="10921998" cy="1611595"/>
          </a:xfrm>
        </p:spPr>
        <p:txBody>
          <a:bodyPr vert="horz" lIns="91440" tIns="45720" rIns="91440" bIns="45720" rtlCol="0" anchor="t">
            <a:normAutofit fontScale="92500" lnSpcReduction="10000"/>
          </a:bodyPr>
          <a:lstStyle/>
          <a:p>
            <a:r>
              <a:rPr lang="en-US" dirty="0">
                <a:latin typeface="Trebuchet MS"/>
              </a:rPr>
              <a:t>Zaid Qureshi*, </a:t>
            </a:r>
            <a:r>
              <a:rPr lang="en-US" b="1" dirty="0">
                <a:latin typeface="Trebuchet MS"/>
              </a:rPr>
              <a:t>Vikram Sharma Mailthody*</a:t>
            </a:r>
            <a:r>
              <a:rPr lang="en-US" dirty="0">
                <a:latin typeface="Trebuchet MS"/>
              </a:rPr>
              <a:t>, David Min*, </a:t>
            </a:r>
            <a:r>
              <a:rPr lang="en-US" dirty="0" err="1">
                <a:latin typeface="Trebuchet MS"/>
              </a:rPr>
              <a:t>Wen-mei</a:t>
            </a:r>
            <a:r>
              <a:rPr lang="en-US" dirty="0">
                <a:latin typeface="Trebuchet MS"/>
              </a:rPr>
              <a:t> Hwu</a:t>
            </a:r>
          </a:p>
          <a:p>
            <a:r>
              <a:rPr lang="en-US" b="1" dirty="0">
                <a:latin typeface="Trebuchet MS"/>
              </a:rPr>
              <a:t> [University of Illinois at Urbana-Champaign]</a:t>
            </a:r>
          </a:p>
          <a:p>
            <a:r>
              <a:rPr lang="en-US" dirty="0">
                <a:latin typeface="Trebuchet MS"/>
              </a:rPr>
              <a:t>I-</a:t>
            </a:r>
            <a:r>
              <a:rPr lang="en-US" dirty="0" err="1">
                <a:latin typeface="Trebuchet MS"/>
              </a:rPr>
              <a:t>Hsin</a:t>
            </a:r>
            <a:r>
              <a:rPr lang="en-US" dirty="0">
                <a:latin typeface="Trebuchet MS"/>
              </a:rPr>
              <a:t> Chung, Jinjun Xiong </a:t>
            </a:r>
          </a:p>
          <a:p>
            <a:r>
              <a:rPr lang="en-US" b="1" dirty="0">
                <a:latin typeface="Trebuchet MS"/>
              </a:rPr>
              <a:t>[IBM Research]</a:t>
            </a:r>
            <a:endParaRPr lang="en-US" b="1" dirty="0"/>
          </a:p>
        </p:txBody>
      </p:sp>
      <p:pic>
        <p:nvPicPr>
          <p:cNvPr id="4" name="Picture 2" descr="Image result for ibm c3sr">
            <a:extLst>
              <a:ext uri="{FF2B5EF4-FFF2-40B4-BE49-F238E27FC236}">
                <a16:creationId xmlns:a16="http://schemas.microsoft.com/office/drawing/2014/main" id="{4EA770CE-B1B7-4627-927B-6B8CFB70838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87869" y="5874805"/>
            <a:ext cx="1781859" cy="920627"/>
          </a:xfrm>
          <a:prstGeom prst="rect">
            <a:avLst/>
          </a:prstGeom>
          <a:solidFill>
            <a:schemeClr val="bg1"/>
          </a:solidFill>
        </p:spPr>
      </p:pic>
      <p:pic>
        <p:nvPicPr>
          <p:cNvPr id="6" name="Picture 5">
            <a:extLst>
              <a:ext uri="{FF2B5EF4-FFF2-40B4-BE49-F238E27FC236}">
                <a16:creationId xmlns:a16="http://schemas.microsoft.com/office/drawing/2014/main" id="{CF0E275C-83C0-4728-BC9D-41351112926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24462" y="5888696"/>
            <a:ext cx="1781859" cy="919810"/>
          </a:xfrm>
          <a:prstGeom prst="rect">
            <a:avLst/>
          </a:prstGeom>
          <a:solidFill>
            <a:schemeClr val="bg1"/>
          </a:solidFill>
        </p:spPr>
      </p:pic>
      <p:pic>
        <p:nvPicPr>
          <p:cNvPr id="8" name="Picture 2" descr="The IMPACT Research Group">
            <a:extLst>
              <a:ext uri="{FF2B5EF4-FFF2-40B4-BE49-F238E27FC236}">
                <a16:creationId xmlns:a16="http://schemas.microsoft.com/office/drawing/2014/main" id="{A736B130-CF0B-4F0E-9350-46A55769E6CA}"/>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56026" y="5868083"/>
            <a:ext cx="1477109" cy="845150"/>
          </a:xfrm>
          <a:prstGeom prst="rect">
            <a:avLst/>
          </a:prstGeom>
          <a:solidFill>
            <a:schemeClr val="bg1"/>
          </a:solidFill>
        </p:spPr>
      </p:pic>
      <p:pic>
        <p:nvPicPr>
          <p:cNvPr id="4100" name="Picture 4" descr="SRC Press Room - Logos and Trademarks - SRC">
            <a:extLst>
              <a:ext uri="{FF2B5EF4-FFF2-40B4-BE49-F238E27FC236}">
                <a16:creationId xmlns:a16="http://schemas.microsoft.com/office/drawing/2014/main" id="{214D7836-77E1-47A5-8039-0173DC9D7E4D}"/>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961055" y="5923352"/>
            <a:ext cx="2071637" cy="823531"/>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D13D42AC-2F1C-4CDE-9F64-8CC43B818AA3}"/>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61028693"/>
      </p:ext>
    </p:extLst>
  </p:cSld>
  <p:clrMapOvr>
    <a:masterClrMapping/>
  </p:clrMapOvr>
  <mc:AlternateContent xmlns:mc="http://schemas.openxmlformats.org/markup-compatibility/2006" xmlns:p14="http://schemas.microsoft.com/office/powerpoint/2010/main">
    <mc:Choice Requires="p14">
      <p:transition spd="med" p14:dur="700" advTm="18841">
        <p:fade/>
      </p:transition>
    </mc:Choice>
    <mc:Fallback xmlns="">
      <p:transition spd="med" advTm="1884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884B-1689-4040-8E87-26A683792C45}"/>
              </a:ext>
            </a:extLst>
          </p:cNvPr>
          <p:cNvSpPr>
            <a:spLocks noGrp="1"/>
          </p:cNvSpPr>
          <p:nvPr>
            <p:ph type="title"/>
          </p:nvPr>
        </p:nvSpPr>
        <p:spPr>
          <a:xfrm>
            <a:off x="396657" y="2988392"/>
            <a:ext cx="11398685" cy="881215"/>
          </a:xfrm>
        </p:spPr>
        <p:txBody>
          <a:bodyPr/>
          <a:lstStyle/>
          <a:p>
            <a:r>
              <a:rPr lang="en-US"/>
              <a:t>Proposal: Erudite System Architecture</a:t>
            </a:r>
          </a:p>
        </p:txBody>
      </p:sp>
      <p:sp>
        <p:nvSpPr>
          <p:cNvPr id="3" name="Slide Number Placeholder 2">
            <a:extLst>
              <a:ext uri="{FF2B5EF4-FFF2-40B4-BE49-F238E27FC236}">
                <a16:creationId xmlns:a16="http://schemas.microsoft.com/office/drawing/2014/main" id="{9E1ABDD2-0ADA-4A78-A9A8-5EC2FE6742B2}"/>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4034240730"/>
      </p:ext>
    </p:extLst>
  </p:cSld>
  <p:clrMapOvr>
    <a:masterClrMapping/>
  </p:clrMapOvr>
  <mc:AlternateContent xmlns:mc="http://schemas.openxmlformats.org/markup-compatibility/2006" xmlns:p14="http://schemas.microsoft.com/office/powerpoint/2010/main">
    <mc:Choice Requires="p14">
      <p:transition spd="slow" p14:dur="2000" advTm="12597"/>
    </mc:Choice>
    <mc:Fallback xmlns="">
      <p:transition spd="slow" advTm="1259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E127-52E8-473A-98B2-DB5C49282982}"/>
              </a:ext>
            </a:extLst>
          </p:cNvPr>
          <p:cNvSpPr>
            <a:spLocks noGrp="1"/>
          </p:cNvSpPr>
          <p:nvPr>
            <p:ph type="title"/>
          </p:nvPr>
        </p:nvSpPr>
        <p:spPr>
          <a:xfrm>
            <a:off x="519829" y="365125"/>
            <a:ext cx="4591014" cy="881215"/>
          </a:xfrm>
        </p:spPr>
        <p:txBody>
          <a:bodyPr>
            <a:normAutofit/>
          </a:bodyPr>
          <a:lstStyle/>
          <a:p>
            <a:r>
              <a:rPr lang="en-US">
                <a:latin typeface="Trebuchet MS"/>
              </a:rPr>
              <a:t>Erudite Design</a:t>
            </a:r>
          </a:p>
        </p:txBody>
      </p:sp>
      <p:pic>
        <p:nvPicPr>
          <p:cNvPr id="5" name="Picture 4">
            <a:extLst>
              <a:ext uri="{FF2B5EF4-FFF2-40B4-BE49-F238E27FC236}">
                <a16:creationId xmlns:a16="http://schemas.microsoft.com/office/drawing/2014/main" id="{4D1E1655-CCE9-47C8-8C9D-BFD3FF1A625A}"/>
              </a:ext>
            </a:extLst>
          </p:cNvPr>
          <p:cNvPicPr>
            <a:picLocks noChangeAspect="1"/>
          </p:cNvPicPr>
          <p:nvPr/>
        </p:nvPicPr>
        <p:blipFill>
          <a:blip r:embed="rId4"/>
          <a:stretch>
            <a:fillRect/>
          </a:stretch>
        </p:blipFill>
        <p:spPr>
          <a:xfrm>
            <a:off x="144272" y="3869507"/>
            <a:ext cx="7105614" cy="2922375"/>
          </a:xfrm>
          <a:prstGeom prst="rect">
            <a:avLst/>
          </a:prstGeom>
        </p:spPr>
      </p:pic>
      <p:cxnSp>
        <p:nvCxnSpPr>
          <p:cNvPr id="7" name="Straight Connector 6">
            <a:extLst>
              <a:ext uri="{FF2B5EF4-FFF2-40B4-BE49-F238E27FC236}">
                <a16:creationId xmlns:a16="http://schemas.microsoft.com/office/drawing/2014/main" id="{B3705CFB-69DA-4288-AF61-5FD528898C9E}"/>
              </a:ext>
            </a:extLst>
          </p:cNvPr>
          <p:cNvCxnSpPr/>
          <p:nvPr/>
        </p:nvCxnSpPr>
        <p:spPr>
          <a:xfrm flipH="1" flipV="1">
            <a:off x="4718957" y="3233057"/>
            <a:ext cx="143555" cy="6364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D20090F-F287-4C52-B831-A40AD49062F3}"/>
              </a:ext>
            </a:extLst>
          </p:cNvPr>
          <p:cNvCxnSpPr>
            <a:cxnSpLocks/>
          </p:cNvCxnSpPr>
          <p:nvPr/>
        </p:nvCxnSpPr>
        <p:spPr>
          <a:xfrm flipV="1">
            <a:off x="5787025" y="3722918"/>
            <a:ext cx="6358098" cy="7363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id="{570F17D6-2A17-4B78-9EF9-71B9C3704CC7}"/>
              </a:ext>
            </a:extLst>
          </p:cNvPr>
          <p:cNvSpPr>
            <a:spLocks noChangeArrowheads="1"/>
          </p:cNvSpPr>
          <p:nvPr/>
        </p:nvSpPr>
        <p:spPr bwMode="auto">
          <a:xfrm>
            <a:off x="5064125" y="1320801"/>
            <a:ext cx="2532062" cy="2173288"/>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a:extLst>
              <a:ext uri="{FF2B5EF4-FFF2-40B4-BE49-F238E27FC236}">
                <a16:creationId xmlns:a16="http://schemas.microsoft.com/office/drawing/2014/main" id="{ACD04775-322F-4AC3-AF3C-DECAE21152C2}"/>
              </a:ext>
            </a:extLst>
          </p:cNvPr>
          <p:cNvSpPr>
            <a:spLocks noChangeArrowheads="1"/>
          </p:cNvSpPr>
          <p:nvPr/>
        </p:nvSpPr>
        <p:spPr bwMode="auto">
          <a:xfrm>
            <a:off x="5064125" y="1320801"/>
            <a:ext cx="2532062" cy="2173288"/>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7">
            <a:extLst>
              <a:ext uri="{FF2B5EF4-FFF2-40B4-BE49-F238E27FC236}">
                <a16:creationId xmlns:a16="http://schemas.microsoft.com/office/drawing/2014/main" id="{E17974CA-2E7B-471A-8CBF-050C39E2630B}"/>
              </a:ext>
            </a:extLst>
          </p:cNvPr>
          <p:cNvSpPr>
            <a:spLocks noChangeArrowheads="1"/>
          </p:cNvSpPr>
          <p:nvPr/>
        </p:nvSpPr>
        <p:spPr bwMode="auto">
          <a:xfrm>
            <a:off x="5170488" y="1693863"/>
            <a:ext cx="312737" cy="6254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a:extLst>
              <a:ext uri="{FF2B5EF4-FFF2-40B4-BE49-F238E27FC236}">
                <a16:creationId xmlns:a16="http://schemas.microsoft.com/office/drawing/2014/main" id="{19B4C848-8876-4832-9C6B-89FA3B62B4C8}"/>
              </a:ext>
            </a:extLst>
          </p:cNvPr>
          <p:cNvSpPr>
            <a:spLocks noChangeArrowheads="1"/>
          </p:cNvSpPr>
          <p:nvPr/>
        </p:nvSpPr>
        <p:spPr bwMode="auto">
          <a:xfrm>
            <a:off x="5170488" y="1693863"/>
            <a:ext cx="312737" cy="625475"/>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9">
            <a:extLst>
              <a:ext uri="{FF2B5EF4-FFF2-40B4-BE49-F238E27FC236}">
                <a16:creationId xmlns:a16="http://schemas.microsoft.com/office/drawing/2014/main" id="{E2D4E50E-7C9E-4676-B0BE-C0F794C211D0}"/>
              </a:ext>
            </a:extLst>
          </p:cNvPr>
          <p:cNvSpPr>
            <a:spLocks noChangeArrowheads="1"/>
          </p:cNvSpPr>
          <p:nvPr/>
        </p:nvSpPr>
        <p:spPr bwMode="auto">
          <a:xfrm>
            <a:off x="5200650" y="1866901"/>
            <a:ext cx="2301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SM</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ED80F464-2340-4CC8-BA97-63E8794B131C}"/>
              </a:ext>
            </a:extLst>
          </p:cNvPr>
          <p:cNvSpPr>
            <a:spLocks noChangeArrowheads="1"/>
          </p:cNvSpPr>
          <p:nvPr/>
        </p:nvSpPr>
        <p:spPr bwMode="auto">
          <a:xfrm>
            <a:off x="5562600" y="1693863"/>
            <a:ext cx="312737" cy="6254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a:extLst>
              <a:ext uri="{FF2B5EF4-FFF2-40B4-BE49-F238E27FC236}">
                <a16:creationId xmlns:a16="http://schemas.microsoft.com/office/drawing/2014/main" id="{9CAA9B7D-97AA-40B8-B4C1-5F06B1629E7C}"/>
              </a:ext>
            </a:extLst>
          </p:cNvPr>
          <p:cNvSpPr>
            <a:spLocks noChangeArrowheads="1"/>
          </p:cNvSpPr>
          <p:nvPr/>
        </p:nvSpPr>
        <p:spPr bwMode="auto">
          <a:xfrm>
            <a:off x="5562600" y="1693863"/>
            <a:ext cx="312737" cy="625475"/>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2">
            <a:extLst>
              <a:ext uri="{FF2B5EF4-FFF2-40B4-BE49-F238E27FC236}">
                <a16:creationId xmlns:a16="http://schemas.microsoft.com/office/drawing/2014/main" id="{00524255-87CC-40A4-9CA0-CC682B56F293}"/>
              </a:ext>
            </a:extLst>
          </p:cNvPr>
          <p:cNvSpPr>
            <a:spLocks noChangeArrowheads="1"/>
          </p:cNvSpPr>
          <p:nvPr/>
        </p:nvSpPr>
        <p:spPr bwMode="auto">
          <a:xfrm>
            <a:off x="5605463" y="1862138"/>
            <a:ext cx="2301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SM</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7" name="Rectangle 13">
            <a:extLst>
              <a:ext uri="{FF2B5EF4-FFF2-40B4-BE49-F238E27FC236}">
                <a16:creationId xmlns:a16="http://schemas.microsoft.com/office/drawing/2014/main" id="{DD4987B0-10E6-45D2-9C8A-F7BE65FB2FB3}"/>
              </a:ext>
            </a:extLst>
          </p:cNvPr>
          <p:cNvSpPr>
            <a:spLocks noChangeArrowheads="1"/>
          </p:cNvSpPr>
          <p:nvPr/>
        </p:nvSpPr>
        <p:spPr bwMode="auto">
          <a:xfrm>
            <a:off x="5170488" y="2741613"/>
            <a:ext cx="312737" cy="6270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a:extLst>
              <a:ext uri="{FF2B5EF4-FFF2-40B4-BE49-F238E27FC236}">
                <a16:creationId xmlns:a16="http://schemas.microsoft.com/office/drawing/2014/main" id="{2564DF4D-6AFB-49E7-AF6F-BFED4BF7193D}"/>
              </a:ext>
            </a:extLst>
          </p:cNvPr>
          <p:cNvSpPr>
            <a:spLocks noChangeArrowheads="1"/>
          </p:cNvSpPr>
          <p:nvPr/>
        </p:nvSpPr>
        <p:spPr bwMode="auto">
          <a:xfrm>
            <a:off x="5170488" y="2741613"/>
            <a:ext cx="312737" cy="627063"/>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a:extLst>
              <a:ext uri="{FF2B5EF4-FFF2-40B4-BE49-F238E27FC236}">
                <a16:creationId xmlns:a16="http://schemas.microsoft.com/office/drawing/2014/main" id="{D907FA91-A57D-43F2-A58F-B92F79D2FDAD}"/>
              </a:ext>
            </a:extLst>
          </p:cNvPr>
          <p:cNvSpPr>
            <a:spLocks noChangeArrowheads="1"/>
          </p:cNvSpPr>
          <p:nvPr/>
        </p:nvSpPr>
        <p:spPr bwMode="auto">
          <a:xfrm>
            <a:off x="5208588" y="2906713"/>
            <a:ext cx="2301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SM</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20" name="Rectangle 16">
            <a:extLst>
              <a:ext uri="{FF2B5EF4-FFF2-40B4-BE49-F238E27FC236}">
                <a16:creationId xmlns:a16="http://schemas.microsoft.com/office/drawing/2014/main" id="{1333F635-6057-4A1B-8806-852F0F47B6DB}"/>
              </a:ext>
            </a:extLst>
          </p:cNvPr>
          <p:cNvSpPr>
            <a:spLocks noChangeArrowheads="1"/>
          </p:cNvSpPr>
          <p:nvPr/>
        </p:nvSpPr>
        <p:spPr bwMode="auto">
          <a:xfrm>
            <a:off x="5562600" y="2741613"/>
            <a:ext cx="312737" cy="6270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BA726011-C394-4D65-96E2-DF37D7CAFA4B}"/>
              </a:ext>
            </a:extLst>
          </p:cNvPr>
          <p:cNvSpPr>
            <a:spLocks noChangeArrowheads="1"/>
          </p:cNvSpPr>
          <p:nvPr/>
        </p:nvSpPr>
        <p:spPr bwMode="auto">
          <a:xfrm>
            <a:off x="5562600" y="2741613"/>
            <a:ext cx="312737" cy="627063"/>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5A291074-A457-45EC-86DD-931ABAC64B12}"/>
              </a:ext>
            </a:extLst>
          </p:cNvPr>
          <p:cNvSpPr>
            <a:spLocks noChangeArrowheads="1"/>
          </p:cNvSpPr>
          <p:nvPr/>
        </p:nvSpPr>
        <p:spPr bwMode="auto">
          <a:xfrm>
            <a:off x="5605463" y="2906713"/>
            <a:ext cx="2301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rPr>
              <a:t>SM</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23" name="Rectangle 19">
            <a:extLst>
              <a:ext uri="{FF2B5EF4-FFF2-40B4-BE49-F238E27FC236}">
                <a16:creationId xmlns:a16="http://schemas.microsoft.com/office/drawing/2014/main" id="{24E9C6FF-FD78-41FA-A5AA-EF9680BABAF0}"/>
              </a:ext>
            </a:extLst>
          </p:cNvPr>
          <p:cNvSpPr>
            <a:spLocks noChangeArrowheads="1"/>
          </p:cNvSpPr>
          <p:nvPr/>
        </p:nvSpPr>
        <p:spPr bwMode="auto">
          <a:xfrm>
            <a:off x="5170488" y="2370138"/>
            <a:ext cx="704850" cy="314325"/>
          </a:xfrm>
          <a:prstGeom prst="rect">
            <a:avLst/>
          </a:prstGeom>
          <a:solidFill>
            <a:srgbClr val="9CC3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40219FA3-49E2-4804-A601-B3776A2D1F32}"/>
              </a:ext>
            </a:extLst>
          </p:cNvPr>
          <p:cNvSpPr>
            <a:spLocks noChangeArrowheads="1"/>
          </p:cNvSpPr>
          <p:nvPr/>
        </p:nvSpPr>
        <p:spPr bwMode="auto">
          <a:xfrm>
            <a:off x="5170488" y="2370138"/>
            <a:ext cx="704850" cy="314325"/>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EB7D4DF1-0EEB-4910-A125-72495EEB0685}"/>
              </a:ext>
            </a:extLst>
          </p:cNvPr>
          <p:cNvSpPr>
            <a:spLocks noChangeArrowheads="1"/>
          </p:cNvSpPr>
          <p:nvPr/>
        </p:nvSpPr>
        <p:spPr bwMode="auto">
          <a:xfrm>
            <a:off x="5341938" y="2416176"/>
            <a:ext cx="49688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LLC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2">
            <a:extLst>
              <a:ext uri="{FF2B5EF4-FFF2-40B4-BE49-F238E27FC236}">
                <a16:creationId xmlns:a16="http://schemas.microsoft.com/office/drawing/2014/main" id="{31D0012E-5933-45D0-8656-FEBF4A262B8F}"/>
              </a:ext>
            </a:extLst>
          </p:cNvPr>
          <p:cNvSpPr>
            <a:spLocks noChangeArrowheads="1"/>
          </p:cNvSpPr>
          <p:nvPr/>
        </p:nvSpPr>
        <p:spPr bwMode="auto">
          <a:xfrm>
            <a:off x="5964238" y="1693863"/>
            <a:ext cx="1516062" cy="1674813"/>
          </a:xfrm>
          <a:prstGeom prst="rect">
            <a:avLst/>
          </a:prstGeom>
          <a:solidFill>
            <a:srgbClr val="9CC3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3691EED8-04CB-4464-819C-2FE6E749F0EF}"/>
              </a:ext>
            </a:extLst>
          </p:cNvPr>
          <p:cNvSpPr>
            <a:spLocks noChangeArrowheads="1"/>
          </p:cNvSpPr>
          <p:nvPr/>
        </p:nvSpPr>
        <p:spPr bwMode="auto">
          <a:xfrm>
            <a:off x="5964238" y="1693863"/>
            <a:ext cx="1516062" cy="1674813"/>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4">
            <a:extLst>
              <a:ext uri="{FF2B5EF4-FFF2-40B4-BE49-F238E27FC236}">
                <a16:creationId xmlns:a16="http://schemas.microsoft.com/office/drawing/2014/main" id="{8C3559CC-0711-40AE-8065-BEB9BADEC23B}"/>
              </a:ext>
            </a:extLst>
          </p:cNvPr>
          <p:cNvSpPr>
            <a:spLocks noChangeArrowheads="1"/>
          </p:cNvSpPr>
          <p:nvPr/>
        </p:nvSpPr>
        <p:spPr bwMode="auto">
          <a:xfrm>
            <a:off x="6500813" y="2419351"/>
            <a:ext cx="5873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HBM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5">
            <a:extLst>
              <a:ext uri="{FF2B5EF4-FFF2-40B4-BE49-F238E27FC236}">
                <a16:creationId xmlns:a16="http://schemas.microsoft.com/office/drawing/2014/main" id="{C9256EB0-C66C-4F44-AE0E-9F5149539BEC}"/>
              </a:ext>
            </a:extLst>
          </p:cNvPr>
          <p:cNvSpPr>
            <a:spLocks noChangeArrowheads="1"/>
          </p:cNvSpPr>
          <p:nvPr/>
        </p:nvSpPr>
        <p:spPr bwMode="auto">
          <a:xfrm>
            <a:off x="5200650" y="1412876"/>
            <a:ext cx="22987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Erudite Compute Unit (ECU)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Freeform 35">
            <a:extLst>
              <a:ext uri="{FF2B5EF4-FFF2-40B4-BE49-F238E27FC236}">
                <a16:creationId xmlns:a16="http://schemas.microsoft.com/office/drawing/2014/main" id="{39CB7B4C-DAD1-4692-8E86-945BEC0D389A}"/>
              </a:ext>
            </a:extLst>
          </p:cNvPr>
          <p:cNvSpPr>
            <a:spLocks noEditPoints="1"/>
          </p:cNvSpPr>
          <p:nvPr/>
        </p:nvSpPr>
        <p:spPr bwMode="auto">
          <a:xfrm>
            <a:off x="4883150" y="1004888"/>
            <a:ext cx="7242175" cy="2705100"/>
          </a:xfrm>
          <a:custGeom>
            <a:avLst/>
            <a:gdLst>
              <a:gd name="T0" fmla="*/ 4396 w 4562"/>
              <a:gd name="T1" fmla="*/ 0 h 1704"/>
              <a:gd name="T2" fmla="*/ 4171 w 4562"/>
              <a:gd name="T3" fmla="*/ 0 h 1704"/>
              <a:gd name="T4" fmla="*/ 3956 w 4562"/>
              <a:gd name="T5" fmla="*/ 11 h 1704"/>
              <a:gd name="T6" fmla="*/ 3752 w 4562"/>
              <a:gd name="T7" fmla="*/ 11 h 1704"/>
              <a:gd name="T8" fmla="*/ 3591 w 4562"/>
              <a:gd name="T9" fmla="*/ 11 h 1704"/>
              <a:gd name="T10" fmla="*/ 3377 w 4562"/>
              <a:gd name="T11" fmla="*/ 0 h 1704"/>
              <a:gd name="T12" fmla="*/ 3151 w 4562"/>
              <a:gd name="T13" fmla="*/ 0 h 1704"/>
              <a:gd name="T14" fmla="*/ 2937 w 4562"/>
              <a:gd name="T15" fmla="*/ 11 h 1704"/>
              <a:gd name="T16" fmla="*/ 2733 w 4562"/>
              <a:gd name="T17" fmla="*/ 11 h 1704"/>
              <a:gd name="T18" fmla="*/ 2572 w 4562"/>
              <a:gd name="T19" fmla="*/ 11 h 1704"/>
              <a:gd name="T20" fmla="*/ 2357 w 4562"/>
              <a:gd name="T21" fmla="*/ 0 h 1704"/>
              <a:gd name="T22" fmla="*/ 2132 w 4562"/>
              <a:gd name="T23" fmla="*/ 0 h 1704"/>
              <a:gd name="T24" fmla="*/ 1918 w 4562"/>
              <a:gd name="T25" fmla="*/ 11 h 1704"/>
              <a:gd name="T26" fmla="*/ 1714 w 4562"/>
              <a:gd name="T27" fmla="*/ 11 h 1704"/>
              <a:gd name="T28" fmla="*/ 1553 w 4562"/>
              <a:gd name="T29" fmla="*/ 11 h 1704"/>
              <a:gd name="T30" fmla="*/ 1338 w 4562"/>
              <a:gd name="T31" fmla="*/ 0 h 1704"/>
              <a:gd name="T32" fmla="*/ 1113 w 4562"/>
              <a:gd name="T33" fmla="*/ 0 h 1704"/>
              <a:gd name="T34" fmla="*/ 898 w 4562"/>
              <a:gd name="T35" fmla="*/ 11 h 1704"/>
              <a:gd name="T36" fmla="*/ 695 w 4562"/>
              <a:gd name="T37" fmla="*/ 11 h 1704"/>
              <a:gd name="T38" fmla="*/ 534 w 4562"/>
              <a:gd name="T39" fmla="*/ 11 h 1704"/>
              <a:gd name="T40" fmla="*/ 319 w 4562"/>
              <a:gd name="T41" fmla="*/ 0 h 1704"/>
              <a:gd name="T42" fmla="*/ 94 w 4562"/>
              <a:gd name="T43" fmla="*/ 0 h 1704"/>
              <a:gd name="T44" fmla="*/ 11 w 4562"/>
              <a:gd name="T45" fmla="*/ 132 h 1704"/>
              <a:gd name="T46" fmla="*/ 11 w 4562"/>
              <a:gd name="T47" fmla="*/ 336 h 1704"/>
              <a:gd name="T48" fmla="*/ 11 w 4562"/>
              <a:gd name="T49" fmla="*/ 497 h 1704"/>
              <a:gd name="T50" fmla="*/ 0 w 4562"/>
              <a:gd name="T51" fmla="*/ 713 h 1704"/>
              <a:gd name="T52" fmla="*/ 0 w 4562"/>
              <a:gd name="T53" fmla="*/ 938 h 1704"/>
              <a:gd name="T54" fmla="*/ 11 w 4562"/>
              <a:gd name="T55" fmla="*/ 1153 h 1704"/>
              <a:gd name="T56" fmla="*/ 11 w 4562"/>
              <a:gd name="T57" fmla="*/ 1358 h 1704"/>
              <a:gd name="T58" fmla="*/ 11 w 4562"/>
              <a:gd name="T59" fmla="*/ 1519 h 1704"/>
              <a:gd name="T60" fmla="*/ 40 w 4562"/>
              <a:gd name="T61" fmla="*/ 1704 h 1704"/>
              <a:gd name="T62" fmla="*/ 265 w 4562"/>
              <a:gd name="T63" fmla="*/ 1704 h 1704"/>
              <a:gd name="T64" fmla="*/ 480 w 4562"/>
              <a:gd name="T65" fmla="*/ 1694 h 1704"/>
              <a:gd name="T66" fmla="*/ 684 w 4562"/>
              <a:gd name="T67" fmla="*/ 1694 h 1704"/>
              <a:gd name="T68" fmla="*/ 844 w 4562"/>
              <a:gd name="T69" fmla="*/ 1694 h 1704"/>
              <a:gd name="T70" fmla="*/ 1059 w 4562"/>
              <a:gd name="T71" fmla="*/ 1704 h 1704"/>
              <a:gd name="T72" fmla="*/ 1285 w 4562"/>
              <a:gd name="T73" fmla="*/ 1704 h 1704"/>
              <a:gd name="T74" fmla="*/ 1499 w 4562"/>
              <a:gd name="T75" fmla="*/ 1694 h 1704"/>
              <a:gd name="T76" fmla="*/ 1703 w 4562"/>
              <a:gd name="T77" fmla="*/ 1694 h 1704"/>
              <a:gd name="T78" fmla="*/ 1864 w 4562"/>
              <a:gd name="T79" fmla="*/ 1694 h 1704"/>
              <a:gd name="T80" fmla="*/ 2079 w 4562"/>
              <a:gd name="T81" fmla="*/ 1704 h 1704"/>
              <a:gd name="T82" fmla="*/ 2304 w 4562"/>
              <a:gd name="T83" fmla="*/ 1704 h 1704"/>
              <a:gd name="T84" fmla="*/ 2518 w 4562"/>
              <a:gd name="T85" fmla="*/ 1694 h 1704"/>
              <a:gd name="T86" fmla="*/ 2722 w 4562"/>
              <a:gd name="T87" fmla="*/ 1694 h 1704"/>
              <a:gd name="T88" fmla="*/ 2883 w 4562"/>
              <a:gd name="T89" fmla="*/ 1694 h 1704"/>
              <a:gd name="T90" fmla="*/ 3098 w 4562"/>
              <a:gd name="T91" fmla="*/ 1704 h 1704"/>
              <a:gd name="T92" fmla="*/ 3323 w 4562"/>
              <a:gd name="T93" fmla="*/ 1704 h 1704"/>
              <a:gd name="T94" fmla="*/ 3538 w 4562"/>
              <a:gd name="T95" fmla="*/ 1694 h 1704"/>
              <a:gd name="T96" fmla="*/ 3741 w 4562"/>
              <a:gd name="T97" fmla="*/ 1694 h 1704"/>
              <a:gd name="T98" fmla="*/ 3902 w 4562"/>
              <a:gd name="T99" fmla="*/ 1694 h 1704"/>
              <a:gd name="T100" fmla="*/ 4117 w 4562"/>
              <a:gd name="T101" fmla="*/ 1704 h 1704"/>
              <a:gd name="T102" fmla="*/ 4342 w 4562"/>
              <a:gd name="T103" fmla="*/ 1704 h 1704"/>
              <a:gd name="T104" fmla="*/ 4557 w 4562"/>
              <a:gd name="T105" fmla="*/ 1694 h 1704"/>
              <a:gd name="T106" fmla="*/ 4562 w 4562"/>
              <a:gd name="T107" fmla="*/ 1537 h 1704"/>
              <a:gd name="T108" fmla="*/ 4552 w 4562"/>
              <a:gd name="T109" fmla="*/ 1323 h 1704"/>
              <a:gd name="T110" fmla="*/ 4552 w 4562"/>
              <a:gd name="T111" fmla="*/ 1118 h 1704"/>
              <a:gd name="T112" fmla="*/ 4552 w 4562"/>
              <a:gd name="T113" fmla="*/ 957 h 1704"/>
              <a:gd name="T114" fmla="*/ 4562 w 4562"/>
              <a:gd name="T115" fmla="*/ 742 h 1704"/>
              <a:gd name="T116" fmla="*/ 4562 w 4562"/>
              <a:gd name="T117" fmla="*/ 516 h 1704"/>
              <a:gd name="T118" fmla="*/ 4552 w 4562"/>
              <a:gd name="T119" fmla="*/ 301 h 1704"/>
              <a:gd name="T120" fmla="*/ 4552 w 4562"/>
              <a:gd name="T121" fmla="*/ 97 h 1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62" h="1704">
                <a:moveTo>
                  <a:pt x="4557" y="11"/>
                </a:moveTo>
                <a:lnTo>
                  <a:pt x="4546" y="11"/>
                </a:lnTo>
                <a:lnTo>
                  <a:pt x="4546" y="0"/>
                </a:lnTo>
                <a:lnTo>
                  <a:pt x="4557" y="0"/>
                </a:lnTo>
                <a:lnTo>
                  <a:pt x="4557" y="11"/>
                </a:lnTo>
                <a:close/>
                <a:moveTo>
                  <a:pt x="4503" y="11"/>
                </a:moveTo>
                <a:lnTo>
                  <a:pt x="4493" y="11"/>
                </a:lnTo>
                <a:lnTo>
                  <a:pt x="4493" y="0"/>
                </a:lnTo>
                <a:lnTo>
                  <a:pt x="4503" y="0"/>
                </a:lnTo>
                <a:lnTo>
                  <a:pt x="4503" y="11"/>
                </a:lnTo>
                <a:close/>
                <a:moveTo>
                  <a:pt x="4449" y="11"/>
                </a:moveTo>
                <a:lnTo>
                  <a:pt x="4439" y="11"/>
                </a:lnTo>
                <a:lnTo>
                  <a:pt x="4439" y="0"/>
                </a:lnTo>
                <a:lnTo>
                  <a:pt x="4449" y="0"/>
                </a:lnTo>
                <a:lnTo>
                  <a:pt x="4449" y="11"/>
                </a:lnTo>
                <a:close/>
                <a:moveTo>
                  <a:pt x="4396" y="11"/>
                </a:moveTo>
                <a:lnTo>
                  <a:pt x="4385" y="11"/>
                </a:lnTo>
                <a:lnTo>
                  <a:pt x="4385" y="0"/>
                </a:lnTo>
                <a:lnTo>
                  <a:pt x="4396" y="0"/>
                </a:lnTo>
                <a:lnTo>
                  <a:pt x="4396" y="11"/>
                </a:lnTo>
                <a:close/>
                <a:moveTo>
                  <a:pt x="4342" y="11"/>
                </a:moveTo>
                <a:lnTo>
                  <a:pt x="4332" y="11"/>
                </a:lnTo>
                <a:lnTo>
                  <a:pt x="4332" y="0"/>
                </a:lnTo>
                <a:lnTo>
                  <a:pt x="4342" y="0"/>
                </a:lnTo>
                <a:lnTo>
                  <a:pt x="4342" y="11"/>
                </a:lnTo>
                <a:close/>
                <a:moveTo>
                  <a:pt x="4289" y="11"/>
                </a:moveTo>
                <a:lnTo>
                  <a:pt x="4278" y="11"/>
                </a:lnTo>
                <a:lnTo>
                  <a:pt x="4278" y="0"/>
                </a:lnTo>
                <a:lnTo>
                  <a:pt x="4289" y="0"/>
                </a:lnTo>
                <a:lnTo>
                  <a:pt x="4289" y="11"/>
                </a:lnTo>
                <a:close/>
                <a:moveTo>
                  <a:pt x="4235" y="11"/>
                </a:moveTo>
                <a:lnTo>
                  <a:pt x="4224" y="11"/>
                </a:lnTo>
                <a:lnTo>
                  <a:pt x="4224" y="0"/>
                </a:lnTo>
                <a:lnTo>
                  <a:pt x="4235" y="0"/>
                </a:lnTo>
                <a:lnTo>
                  <a:pt x="4235" y="11"/>
                </a:lnTo>
                <a:close/>
                <a:moveTo>
                  <a:pt x="4181" y="11"/>
                </a:moveTo>
                <a:lnTo>
                  <a:pt x="4171" y="11"/>
                </a:lnTo>
                <a:lnTo>
                  <a:pt x="4171" y="0"/>
                </a:lnTo>
                <a:lnTo>
                  <a:pt x="4181" y="0"/>
                </a:lnTo>
                <a:lnTo>
                  <a:pt x="4181" y="11"/>
                </a:lnTo>
                <a:close/>
                <a:moveTo>
                  <a:pt x="4128" y="11"/>
                </a:moveTo>
                <a:lnTo>
                  <a:pt x="4117" y="11"/>
                </a:lnTo>
                <a:lnTo>
                  <a:pt x="4117" y="0"/>
                </a:lnTo>
                <a:lnTo>
                  <a:pt x="4128" y="0"/>
                </a:lnTo>
                <a:lnTo>
                  <a:pt x="4128" y="11"/>
                </a:lnTo>
                <a:close/>
                <a:moveTo>
                  <a:pt x="4074" y="11"/>
                </a:moveTo>
                <a:lnTo>
                  <a:pt x="4063" y="11"/>
                </a:lnTo>
                <a:lnTo>
                  <a:pt x="4063" y="0"/>
                </a:lnTo>
                <a:lnTo>
                  <a:pt x="4074" y="0"/>
                </a:lnTo>
                <a:lnTo>
                  <a:pt x="4074" y="11"/>
                </a:lnTo>
                <a:close/>
                <a:moveTo>
                  <a:pt x="4020" y="11"/>
                </a:moveTo>
                <a:lnTo>
                  <a:pt x="4010" y="11"/>
                </a:lnTo>
                <a:lnTo>
                  <a:pt x="4010" y="0"/>
                </a:lnTo>
                <a:lnTo>
                  <a:pt x="4020" y="0"/>
                </a:lnTo>
                <a:lnTo>
                  <a:pt x="4020" y="11"/>
                </a:lnTo>
                <a:close/>
                <a:moveTo>
                  <a:pt x="3967" y="11"/>
                </a:moveTo>
                <a:lnTo>
                  <a:pt x="3956" y="11"/>
                </a:lnTo>
                <a:lnTo>
                  <a:pt x="3956" y="0"/>
                </a:lnTo>
                <a:lnTo>
                  <a:pt x="3967" y="0"/>
                </a:lnTo>
                <a:lnTo>
                  <a:pt x="3967" y="11"/>
                </a:lnTo>
                <a:close/>
                <a:moveTo>
                  <a:pt x="3913" y="11"/>
                </a:moveTo>
                <a:lnTo>
                  <a:pt x="3902" y="11"/>
                </a:lnTo>
                <a:lnTo>
                  <a:pt x="3902" y="0"/>
                </a:lnTo>
                <a:lnTo>
                  <a:pt x="3913" y="0"/>
                </a:lnTo>
                <a:lnTo>
                  <a:pt x="3913" y="11"/>
                </a:lnTo>
                <a:close/>
                <a:moveTo>
                  <a:pt x="3860" y="11"/>
                </a:moveTo>
                <a:lnTo>
                  <a:pt x="3849" y="11"/>
                </a:lnTo>
                <a:lnTo>
                  <a:pt x="3849" y="0"/>
                </a:lnTo>
                <a:lnTo>
                  <a:pt x="3860" y="0"/>
                </a:lnTo>
                <a:lnTo>
                  <a:pt x="3860" y="11"/>
                </a:lnTo>
                <a:close/>
                <a:moveTo>
                  <a:pt x="3806" y="11"/>
                </a:moveTo>
                <a:lnTo>
                  <a:pt x="3795" y="11"/>
                </a:lnTo>
                <a:lnTo>
                  <a:pt x="3795" y="0"/>
                </a:lnTo>
                <a:lnTo>
                  <a:pt x="3806" y="0"/>
                </a:lnTo>
                <a:lnTo>
                  <a:pt x="3806" y="11"/>
                </a:lnTo>
                <a:close/>
                <a:moveTo>
                  <a:pt x="3752" y="11"/>
                </a:moveTo>
                <a:lnTo>
                  <a:pt x="3741" y="11"/>
                </a:lnTo>
                <a:lnTo>
                  <a:pt x="3741" y="0"/>
                </a:lnTo>
                <a:lnTo>
                  <a:pt x="3752" y="0"/>
                </a:lnTo>
                <a:lnTo>
                  <a:pt x="3752" y="11"/>
                </a:lnTo>
                <a:close/>
                <a:moveTo>
                  <a:pt x="3699" y="11"/>
                </a:moveTo>
                <a:lnTo>
                  <a:pt x="3688" y="11"/>
                </a:lnTo>
                <a:lnTo>
                  <a:pt x="3688" y="0"/>
                </a:lnTo>
                <a:lnTo>
                  <a:pt x="3699" y="0"/>
                </a:lnTo>
                <a:lnTo>
                  <a:pt x="3699" y="11"/>
                </a:lnTo>
                <a:close/>
                <a:moveTo>
                  <a:pt x="3645" y="11"/>
                </a:moveTo>
                <a:lnTo>
                  <a:pt x="3634" y="11"/>
                </a:lnTo>
                <a:lnTo>
                  <a:pt x="3634" y="0"/>
                </a:lnTo>
                <a:lnTo>
                  <a:pt x="3645" y="0"/>
                </a:lnTo>
                <a:lnTo>
                  <a:pt x="3645" y="11"/>
                </a:lnTo>
                <a:close/>
                <a:moveTo>
                  <a:pt x="3591" y="11"/>
                </a:moveTo>
                <a:lnTo>
                  <a:pt x="3580" y="11"/>
                </a:lnTo>
                <a:lnTo>
                  <a:pt x="3580" y="0"/>
                </a:lnTo>
                <a:lnTo>
                  <a:pt x="3591" y="0"/>
                </a:lnTo>
                <a:lnTo>
                  <a:pt x="3591" y="11"/>
                </a:lnTo>
                <a:close/>
                <a:moveTo>
                  <a:pt x="3538" y="11"/>
                </a:moveTo>
                <a:lnTo>
                  <a:pt x="3527" y="11"/>
                </a:lnTo>
                <a:lnTo>
                  <a:pt x="3527" y="0"/>
                </a:lnTo>
                <a:lnTo>
                  <a:pt x="3538" y="0"/>
                </a:lnTo>
                <a:lnTo>
                  <a:pt x="3538" y="11"/>
                </a:lnTo>
                <a:close/>
                <a:moveTo>
                  <a:pt x="3484" y="11"/>
                </a:moveTo>
                <a:lnTo>
                  <a:pt x="3473" y="11"/>
                </a:lnTo>
                <a:lnTo>
                  <a:pt x="3473" y="0"/>
                </a:lnTo>
                <a:lnTo>
                  <a:pt x="3484" y="0"/>
                </a:lnTo>
                <a:lnTo>
                  <a:pt x="3484" y="11"/>
                </a:lnTo>
                <a:close/>
                <a:moveTo>
                  <a:pt x="3431" y="11"/>
                </a:moveTo>
                <a:lnTo>
                  <a:pt x="3419" y="11"/>
                </a:lnTo>
                <a:lnTo>
                  <a:pt x="3419" y="0"/>
                </a:lnTo>
                <a:lnTo>
                  <a:pt x="3431" y="0"/>
                </a:lnTo>
                <a:lnTo>
                  <a:pt x="3431" y="11"/>
                </a:lnTo>
                <a:close/>
                <a:moveTo>
                  <a:pt x="3377" y="11"/>
                </a:moveTo>
                <a:lnTo>
                  <a:pt x="3366" y="11"/>
                </a:lnTo>
                <a:lnTo>
                  <a:pt x="3366" y="0"/>
                </a:lnTo>
                <a:lnTo>
                  <a:pt x="3377" y="0"/>
                </a:lnTo>
                <a:lnTo>
                  <a:pt x="3377" y="11"/>
                </a:lnTo>
                <a:close/>
                <a:moveTo>
                  <a:pt x="3323" y="11"/>
                </a:moveTo>
                <a:lnTo>
                  <a:pt x="3312" y="11"/>
                </a:lnTo>
                <a:lnTo>
                  <a:pt x="3312" y="0"/>
                </a:lnTo>
                <a:lnTo>
                  <a:pt x="3323" y="0"/>
                </a:lnTo>
                <a:lnTo>
                  <a:pt x="3323" y="11"/>
                </a:lnTo>
                <a:close/>
                <a:moveTo>
                  <a:pt x="3270" y="11"/>
                </a:moveTo>
                <a:lnTo>
                  <a:pt x="3259" y="11"/>
                </a:lnTo>
                <a:lnTo>
                  <a:pt x="3259" y="0"/>
                </a:lnTo>
                <a:lnTo>
                  <a:pt x="3270" y="0"/>
                </a:lnTo>
                <a:lnTo>
                  <a:pt x="3270" y="11"/>
                </a:lnTo>
                <a:close/>
                <a:moveTo>
                  <a:pt x="3216" y="11"/>
                </a:moveTo>
                <a:lnTo>
                  <a:pt x="3205" y="11"/>
                </a:lnTo>
                <a:lnTo>
                  <a:pt x="3205" y="0"/>
                </a:lnTo>
                <a:lnTo>
                  <a:pt x="3216" y="0"/>
                </a:lnTo>
                <a:lnTo>
                  <a:pt x="3216" y="11"/>
                </a:lnTo>
                <a:close/>
                <a:moveTo>
                  <a:pt x="3162" y="11"/>
                </a:moveTo>
                <a:lnTo>
                  <a:pt x="3151" y="11"/>
                </a:lnTo>
                <a:lnTo>
                  <a:pt x="3151" y="0"/>
                </a:lnTo>
                <a:lnTo>
                  <a:pt x="3162" y="0"/>
                </a:lnTo>
                <a:lnTo>
                  <a:pt x="3162" y="11"/>
                </a:lnTo>
                <a:close/>
                <a:moveTo>
                  <a:pt x="3109" y="11"/>
                </a:moveTo>
                <a:lnTo>
                  <a:pt x="3098" y="11"/>
                </a:lnTo>
                <a:lnTo>
                  <a:pt x="3098" y="0"/>
                </a:lnTo>
                <a:lnTo>
                  <a:pt x="3109" y="0"/>
                </a:lnTo>
                <a:lnTo>
                  <a:pt x="3109" y="11"/>
                </a:lnTo>
                <a:close/>
                <a:moveTo>
                  <a:pt x="3055" y="11"/>
                </a:moveTo>
                <a:lnTo>
                  <a:pt x="3044" y="11"/>
                </a:lnTo>
                <a:lnTo>
                  <a:pt x="3044" y="0"/>
                </a:lnTo>
                <a:lnTo>
                  <a:pt x="3055" y="0"/>
                </a:lnTo>
                <a:lnTo>
                  <a:pt x="3055" y="11"/>
                </a:lnTo>
                <a:close/>
                <a:moveTo>
                  <a:pt x="3001" y="11"/>
                </a:moveTo>
                <a:lnTo>
                  <a:pt x="2990" y="11"/>
                </a:lnTo>
                <a:lnTo>
                  <a:pt x="2990" y="0"/>
                </a:lnTo>
                <a:lnTo>
                  <a:pt x="3001" y="0"/>
                </a:lnTo>
                <a:lnTo>
                  <a:pt x="3001" y="11"/>
                </a:lnTo>
                <a:close/>
                <a:moveTo>
                  <a:pt x="2948" y="11"/>
                </a:moveTo>
                <a:lnTo>
                  <a:pt x="2937" y="11"/>
                </a:lnTo>
                <a:lnTo>
                  <a:pt x="2937" y="0"/>
                </a:lnTo>
                <a:lnTo>
                  <a:pt x="2948" y="0"/>
                </a:lnTo>
                <a:lnTo>
                  <a:pt x="2948" y="11"/>
                </a:lnTo>
                <a:close/>
                <a:moveTo>
                  <a:pt x="2894" y="11"/>
                </a:moveTo>
                <a:lnTo>
                  <a:pt x="2883" y="11"/>
                </a:lnTo>
                <a:lnTo>
                  <a:pt x="2883" y="0"/>
                </a:lnTo>
                <a:lnTo>
                  <a:pt x="2894" y="0"/>
                </a:lnTo>
                <a:lnTo>
                  <a:pt x="2894" y="11"/>
                </a:lnTo>
                <a:close/>
                <a:moveTo>
                  <a:pt x="2840" y="11"/>
                </a:moveTo>
                <a:lnTo>
                  <a:pt x="2830" y="11"/>
                </a:lnTo>
                <a:lnTo>
                  <a:pt x="2830" y="0"/>
                </a:lnTo>
                <a:lnTo>
                  <a:pt x="2840" y="0"/>
                </a:lnTo>
                <a:lnTo>
                  <a:pt x="2840" y="11"/>
                </a:lnTo>
                <a:close/>
                <a:moveTo>
                  <a:pt x="2787" y="11"/>
                </a:moveTo>
                <a:lnTo>
                  <a:pt x="2776" y="11"/>
                </a:lnTo>
                <a:lnTo>
                  <a:pt x="2776" y="0"/>
                </a:lnTo>
                <a:lnTo>
                  <a:pt x="2787" y="0"/>
                </a:lnTo>
                <a:lnTo>
                  <a:pt x="2787" y="11"/>
                </a:lnTo>
                <a:close/>
                <a:moveTo>
                  <a:pt x="2733" y="11"/>
                </a:moveTo>
                <a:lnTo>
                  <a:pt x="2722" y="11"/>
                </a:lnTo>
                <a:lnTo>
                  <a:pt x="2722" y="0"/>
                </a:lnTo>
                <a:lnTo>
                  <a:pt x="2733" y="0"/>
                </a:lnTo>
                <a:lnTo>
                  <a:pt x="2733" y="11"/>
                </a:lnTo>
                <a:close/>
                <a:moveTo>
                  <a:pt x="2679" y="11"/>
                </a:moveTo>
                <a:lnTo>
                  <a:pt x="2669" y="11"/>
                </a:lnTo>
                <a:lnTo>
                  <a:pt x="2669" y="0"/>
                </a:lnTo>
                <a:lnTo>
                  <a:pt x="2679" y="0"/>
                </a:lnTo>
                <a:lnTo>
                  <a:pt x="2679" y="11"/>
                </a:lnTo>
                <a:close/>
                <a:moveTo>
                  <a:pt x="2626" y="11"/>
                </a:moveTo>
                <a:lnTo>
                  <a:pt x="2615" y="11"/>
                </a:lnTo>
                <a:lnTo>
                  <a:pt x="2615" y="0"/>
                </a:lnTo>
                <a:lnTo>
                  <a:pt x="2626" y="0"/>
                </a:lnTo>
                <a:lnTo>
                  <a:pt x="2626" y="11"/>
                </a:lnTo>
                <a:close/>
                <a:moveTo>
                  <a:pt x="2572" y="11"/>
                </a:moveTo>
                <a:lnTo>
                  <a:pt x="2561" y="11"/>
                </a:lnTo>
                <a:lnTo>
                  <a:pt x="2561" y="0"/>
                </a:lnTo>
                <a:lnTo>
                  <a:pt x="2572" y="0"/>
                </a:lnTo>
                <a:lnTo>
                  <a:pt x="2572" y="11"/>
                </a:lnTo>
                <a:close/>
                <a:moveTo>
                  <a:pt x="2518" y="11"/>
                </a:moveTo>
                <a:lnTo>
                  <a:pt x="2508" y="11"/>
                </a:lnTo>
                <a:lnTo>
                  <a:pt x="2508" y="0"/>
                </a:lnTo>
                <a:lnTo>
                  <a:pt x="2518" y="0"/>
                </a:lnTo>
                <a:lnTo>
                  <a:pt x="2518" y="11"/>
                </a:lnTo>
                <a:close/>
                <a:moveTo>
                  <a:pt x="2465" y="11"/>
                </a:moveTo>
                <a:lnTo>
                  <a:pt x="2454" y="11"/>
                </a:lnTo>
                <a:lnTo>
                  <a:pt x="2454" y="0"/>
                </a:lnTo>
                <a:lnTo>
                  <a:pt x="2465" y="0"/>
                </a:lnTo>
                <a:lnTo>
                  <a:pt x="2465" y="11"/>
                </a:lnTo>
                <a:close/>
                <a:moveTo>
                  <a:pt x="2411" y="11"/>
                </a:moveTo>
                <a:lnTo>
                  <a:pt x="2401" y="11"/>
                </a:lnTo>
                <a:lnTo>
                  <a:pt x="2401" y="0"/>
                </a:lnTo>
                <a:lnTo>
                  <a:pt x="2411" y="0"/>
                </a:lnTo>
                <a:lnTo>
                  <a:pt x="2411" y="11"/>
                </a:lnTo>
                <a:close/>
                <a:moveTo>
                  <a:pt x="2357" y="11"/>
                </a:moveTo>
                <a:lnTo>
                  <a:pt x="2347" y="11"/>
                </a:lnTo>
                <a:lnTo>
                  <a:pt x="2347" y="0"/>
                </a:lnTo>
                <a:lnTo>
                  <a:pt x="2357" y="0"/>
                </a:lnTo>
                <a:lnTo>
                  <a:pt x="2357" y="11"/>
                </a:lnTo>
                <a:close/>
                <a:moveTo>
                  <a:pt x="2304" y="11"/>
                </a:moveTo>
                <a:lnTo>
                  <a:pt x="2293" y="11"/>
                </a:lnTo>
                <a:lnTo>
                  <a:pt x="2293" y="0"/>
                </a:lnTo>
                <a:lnTo>
                  <a:pt x="2304" y="0"/>
                </a:lnTo>
                <a:lnTo>
                  <a:pt x="2304" y="11"/>
                </a:lnTo>
                <a:close/>
                <a:moveTo>
                  <a:pt x="2250" y="11"/>
                </a:moveTo>
                <a:lnTo>
                  <a:pt x="2240" y="11"/>
                </a:lnTo>
                <a:lnTo>
                  <a:pt x="2240" y="0"/>
                </a:lnTo>
                <a:lnTo>
                  <a:pt x="2250" y="0"/>
                </a:lnTo>
                <a:lnTo>
                  <a:pt x="2250" y="11"/>
                </a:lnTo>
                <a:close/>
                <a:moveTo>
                  <a:pt x="2196" y="11"/>
                </a:moveTo>
                <a:lnTo>
                  <a:pt x="2186" y="11"/>
                </a:lnTo>
                <a:lnTo>
                  <a:pt x="2186" y="0"/>
                </a:lnTo>
                <a:lnTo>
                  <a:pt x="2196" y="0"/>
                </a:lnTo>
                <a:lnTo>
                  <a:pt x="2196" y="11"/>
                </a:lnTo>
                <a:close/>
                <a:moveTo>
                  <a:pt x="2143" y="11"/>
                </a:moveTo>
                <a:lnTo>
                  <a:pt x="2132" y="11"/>
                </a:lnTo>
                <a:lnTo>
                  <a:pt x="2132" y="0"/>
                </a:lnTo>
                <a:lnTo>
                  <a:pt x="2143" y="0"/>
                </a:lnTo>
                <a:lnTo>
                  <a:pt x="2143" y="11"/>
                </a:lnTo>
                <a:close/>
                <a:moveTo>
                  <a:pt x="2089" y="11"/>
                </a:moveTo>
                <a:lnTo>
                  <a:pt x="2079" y="11"/>
                </a:lnTo>
                <a:lnTo>
                  <a:pt x="2079" y="0"/>
                </a:lnTo>
                <a:lnTo>
                  <a:pt x="2089" y="0"/>
                </a:lnTo>
                <a:lnTo>
                  <a:pt x="2089" y="11"/>
                </a:lnTo>
                <a:close/>
                <a:moveTo>
                  <a:pt x="2035" y="11"/>
                </a:moveTo>
                <a:lnTo>
                  <a:pt x="2025" y="11"/>
                </a:lnTo>
                <a:lnTo>
                  <a:pt x="2025" y="0"/>
                </a:lnTo>
                <a:lnTo>
                  <a:pt x="2035" y="0"/>
                </a:lnTo>
                <a:lnTo>
                  <a:pt x="2035" y="11"/>
                </a:lnTo>
                <a:close/>
                <a:moveTo>
                  <a:pt x="1982" y="11"/>
                </a:moveTo>
                <a:lnTo>
                  <a:pt x="1971" y="11"/>
                </a:lnTo>
                <a:lnTo>
                  <a:pt x="1971" y="0"/>
                </a:lnTo>
                <a:lnTo>
                  <a:pt x="1982" y="0"/>
                </a:lnTo>
                <a:lnTo>
                  <a:pt x="1982" y="11"/>
                </a:lnTo>
                <a:close/>
                <a:moveTo>
                  <a:pt x="1928" y="11"/>
                </a:moveTo>
                <a:lnTo>
                  <a:pt x="1918" y="11"/>
                </a:lnTo>
                <a:lnTo>
                  <a:pt x="1918" y="0"/>
                </a:lnTo>
                <a:lnTo>
                  <a:pt x="1928" y="0"/>
                </a:lnTo>
                <a:lnTo>
                  <a:pt x="1928" y="11"/>
                </a:lnTo>
                <a:close/>
                <a:moveTo>
                  <a:pt x="1874" y="11"/>
                </a:moveTo>
                <a:lnTo>
                  <a:pt x="1864" y="11"/>
                </a:lnTo>
                <a:lnTo>
                  <a:pt x="1864" y="0"/>
                </a:lnTo>
                <a:lnTo>
                  <a:pt x="1874" y="0"/>
                </a:lnTo>
                <a:lnTo>
                  <a:pt x="1874" y="11"/>
                </a:lnTo>
                <a:close/>
                <a:moveTo>
                  <a:pt x="1821" y="11"/>
                </a:moveTo>
                <a:lnTo>
                  <a:pt x="1810" y="11"/>
                </a:lnTo>
                <a:lnTo>
                  <a:pt x="1810" y="0"/>
                </a:lnTo>
                <a:lnTo>
                  <a:pt x="1821" y="0"/>
                </a:lnTo>
                <a:lnTo>
                  <a:pt x="1821" y="11"/>
                </a:lnTo>
                <a:close/>
                <a:moveTo>
                  <a:pt x="1767" y="11"/>
                </a:moveTo>
                <a:lnTo>
                  <a:pt x="1757" y="11"/>
                </a:lnTo>
                <a:lnTo>
                  <a:pt x="1757" y="0"/>
                </a:lnTo>
                <a:lnTo>
                  <a:pt x="1767" y="0"/>
                </a:lnTo>
                <a:lnTo>
                  <a:pt x="1767" y="11"/>
                </a:lnTo>
                <a:close/>
                <a:moveTo>
                  <a:pt x="1714" y="11"/>
                </a:moveTo>
                <a:lnTo>
                  <a:pt x="1703" y="11"/>
                </a:lnTo>
                <a:lnTo>
                  <a:pt x="1703" y="0"/>
                </a:lnTo>
                <a:lnTo>
                  <a:pt x="1714" y="0"/>
                </a:lnTo>
                <a:lnTo>
                  <a:pt x="1714" y="11"/>
                </a:lnTo>
                <a:close/>
                <a:moveTo>
                  <a:pt x="1660" y="11"/>
                </a:moveTo>
                <a:lnTo>
                  <a:pt x="1649" y="11"/>
                </a:lnTo>
                <a:lnTo>
                  <a:pt x="1649" y="0"/>
                </a:lnTo>
                <a:lnTo>
                  <a:pt x="1660" y="0"/>
                </a:lnTo>
                <a:lnTo>
                  <a:pt x="1660" y="11"/>
                </a:lnTo>
                <a:close/>
                <a:moveTo>
                  <a:pt x="1606" y="11"/>
                </a:moveTo>
                <a:lnTo>
                  <a:pt x="1596" y="11"/>
                </a:lnTo>
                <a:lnTo>
                  <a:pt x="1596" y="0"/>
                </a:lnTo>
                <a:lnTo>
                  <a:pt x="1606" y="0"/>
                </a:lnTo>
                <a:lnTo>
                  <a:pt x="1606" y="11"/>
                </a:lnTo>
                <a:close/>
                <a:moveTo>
                  <a:pt x="1553" y="11"/>
                </a:moveTo>
                <a:lnTo>
                  <a:pt x="1542" y="11"/>
                </a:lnTo>
                <a:lnTo>
                  <a:pt x="1542" y="0"/>
                </a:lnTo>
                <a:lnTo>
                  <a:pt x="1553" y="0"/>
                </a:lnTo>
                <a:lnTo>
                  <a:pt x="1553" y="11"/>
                </a:lnTo>
                <a:close/>
                <a:moveTo>
                  <a:pt x="1499" y="11"/>
                </a:moveTo>
                <a:lnTo>
                  <a:pt x="1488" y="11"/>
                </a:lnTo>
                <a:lnTo>
                  <a:pt x="1488" y="0"/>
                </a:lnTo>
                <a:lnTo>
                  <a:pt x="1499" y="0"/>
                </a:lnTo>
                <a:lnTo>
                  <a:pt x="1499" y="11"/>
                </a:lnTo>
                <a:close/>
                <a:moveTo>
                  <a:pt x="1445" y="11"/>
                </a:moveTo>
                <a:lnTo>
                  <a:pt x="1435" y="11"/>
                </a:lnTo>
                <a:lnTo>
                  <a:pt x="1435" y="0"/>
                </a:lnTo>
                <a:lnTo>
                  <a:pt x="1445" y="0"/>
                </a:lnTo>
                <a:lnTo>
                  <a:pt x="1445" y="11"/>
                </a:lnTo>
                <a:close/>
                <a:moveTo>
                  <a:pt x="1392" y="11"/>
                </a:moveTo>
                <a:lnTo>
                  <a:pt x="1381" y="11"/>
                </a:lnTo>
                <a:lnTo>
                  <a:pt x="1381" y="0"/>
                </a:lnTo>
                <a:lnTo>
                  <a:pt x="1392" y="0"/>
                </a:lnTo>
                <a:lnTo>
                  <a:pt x="1392" y="11"/>
                </a:lnTo>
                <a:close/>
                <a:moveTo>
                  <a:pt x="1338" y="11"/>
                </a:moveTo>
                <a:lnTo>
                  <a:pt x="1327" y="11"/>
                </a:lnTo>
                <a:lnTo>
                  <a:pt x="1327" y="0"/>
                </a:lnTo>
                <a:lnTo>
                  <a:pt x="1338" y="0"/>
                </a:lnTo>
                <a:lnTo>
                  <a:pt x="1338" y="11"/>
                </a:lnTo>
                <a:close/>
                <a:moveTo>
                  <a:pt x="1285" y="11"/>
                </a:moveTo>
                <a:lnTo>
                  <a:pt x="1274" y="11"/>
                </a:lnTo>
                <a:lnTo>
                  <a:pt x="1274" y="0"/>
                </a:lnTo>
                <a:lnTo>
                  <a:pt x="1285" y="0"/>
                </a:lnTo>
                <a:lnTo>
                  <a:pt x="1285" y="11"/>
                </a:lnTo>
                <a:close/>
                <a:moveTo>
                  <a:pt x="1231" y="11"/>
                </a:moveTo>
                <a:lnTo>
                  <a:pt x="1220" y="11"/>
                </a:lnTo>
                <a:lnTo>
                  <a:pt x="1220" y="0"/>
                </a:lnTo>
                <a:lnTo>
                  <a:pt x="1231" y="0"/>
                </a:lnTo>
                <a:lnTo>
                  <a:pt x="1231" y="11"/>
                </a:lnTo>
                <a:close/>
                <a:moveTo>
                  <a:pt x="1177" y="11"/>
                </a:moveTo>
                <a:lnTo>
                  <a:pt x="1166" y="11"/>
                </a:lnTo>
                <a:lnTo>
                  <a:pt x="1166" y="0"/>
                </a:lnTo>
                <a:lnTo>
                  <a:pt x="1177" y="0"/>
                </a:lnTo>
                <a:lnTo>
                  <a:pt x="1177" y="11"/>
                </a:lnTo>
                <a:close/>
                <a:moveTo>
                  <a:pt x="1124" y="11"/>
                </a:moveTo>
                <a:lnTo>
                  <a:pt x="1113" y="11"/>
                </a:lnTo>
                <a:lnTo>
                  <a:pt x="1113" y="0"/>
                </a:lnTo>
                <a:lnTo>
                  <a:pt x="1124" y="0"/>
                </a:lnTo>
                <a:lnTo>
                  <a:pt x="1124" y="11"/>
                </a:lnTo>
                <a:close/>
                <a:moveTo>
                  <a:pt x="1070" y="11"/>
                </a:moveTo>
                <a:lnTo>
                  <a:pt x="1059" y="11"/>
                </a:lnTo>
                <a:lnTo>
                  <a:pt x="1059" y="0"/>
                </a:lnTo>
                <a:lnTo>
                  <a:pt x="1070" y="0"/>
                </a:lnTo>
                <a:lnTo>
                  <a:pt x="1070" y="11"/>
                </a:lnTo>
                <a:close/>
                <a:moveTo>
                  <a:pt x="1016" y="11"/>
                </a:moveTo>
                <a:lnTo>
                  <a:pt x="1005" y="11"/>
                </a:lnTo>
                <a:lnTo>
                  <a:pt x="1005" y="0"/>
                </a:lnTo>
                <a:lnTo>
                  <a:pt x="1016" y="0"/>
                </a:lnTo>
                <a:lnTo>
                  <a:pt x="1016" y="11"/>
                </a:lnTo>
                <a:close/>
                <a:moveTo>
                  <a:pt x="963" y="11"/>
                </a:moveTo>
                <a:lnTo>
                  <a:pt x="952" y="11"/>
                </a:lnTo>
                <a:lnTo>
                  <a:pt x="952" y="0"/>
                </a:lnTo>
                <a:lnTo>
                  <a:pt x="963" y="0"/>
                </a:lnTo>
                <a:lnTo>
                  <a:pt x="963" y="11"/>
                </a:lnTo>
                <a:close/>
                <a:moveTo>
                  <a:pt x="909" y="11"/>
                </a:moveTo>
                <a:lnTo>
                  <a:pt x="898" y="11"/>
                </a:lnTo>
                <a:lnTo>
                  <a:pt x="898" y="0"/>
                </a:lnTo>
                <a:lnTo>
                  <a:pt x="909" y="0"/>
                </a:lnTo>
                <a:lnTo>
                  <a:pt x="909" y="11"/>
                </a:lnTo>
                <a:close/>
                <a:moveTo>
                  <a:pt x="856" y="11"/>
                </a:moveTo>
                <a:lnTo>
                  <a:pt x="844" y="11"/>
                </a:lnTo>
                <a:lnTo>
                  <a:pt x="844" y="0"/>
                </a:lnTo>
                <a:lnTo>
                  <a:pt x="856" y="0"/>
                </a:lnTo>
                <a:lnTo>
                  <a:pt x="856" y="11"/>
                </a:lnTo>
                <a:close/>
                <a:moveTo>
                  <a:pt x="802" y="11"/>
                </a:moveTo>
                <a:lnTo>
                  <a:pt x="791" y="11"/>
                </a:lnTo>
                <a:lnTo>
                  <a:pt x="791" y="0"/>
                </a:lnTo>
                <a:lnTo>
                  <a:pt x="802" y="0"/>
                </a:lnTo>
                <a:lnTo>
                  <a:pt x="802" y="11"/>
                </a:lnTo>
                <a:close/>
                <a:moveTo>
                  <a:pt x="748" y="11"/>
                </a:moveTo>
                <a:lnTo>
                  <a:pt x="737" y="11"/>
                </a:lnTo>
                <a:lnTo>
                  <a:pt x="737" y="0"/>
                </a:lnTo>
                <a:lnTo>
                  <a:pt x="748" y="0"/>
                </a:lnTo>
                <a:lnTo>
                  <a:pt x="748" y="11"/>
                </a:lnTo>
                <a:close/>
                <a:moveTo>
                  <a:pt x="695" y="11"/>
                </a:moveTo>
                <a:lnTo>
                  <a:pt x="684" y="11"/>
                </a:lnTo>
                <a:lnTo>
                  <a:pt x="684" y="0"/>
                </a:lnTo>
                <a:lnTo>
                  <a:pt x="695" y="0"/>
                </a:lnTo>
                <a:lnTo>
                  <a:pt x="695" y="11"/>
                </a:lnTo>
                <a:close/>
                <a:moveTo>
                  <a:pt x="641" y="11"/>
                </a:moveTo>
                <a:lnTo>
                  <a:pt x="630" y="11"/>
                </a:lnTo>
                <a:lnTo>
                  <a:pt x="630" y="0"/>
                </a:lnTo>
                <a:lnTo>
                  <a:pt x="641" y="0"/>
                </a:lnTo>
                <a:lnTo>
                  <a:pt x="641" y="11"/>
                </a:lnTo>
                <a:close/>
                <a:moveTo>
                  <a:pt x="587" y="11"/>
                </a:moveTo>
                <a:lnTo>
                  <a:pt x="576" y="11"/>
                </a:lnTo>
                <a:lnTo>
                  <a:pt x="576" y="0"/>
                </a:lnTo>
                <a:lnTo>
                  <a:pt x="587" y="0"/>
                </a:lnTo>
                <a:lnTo>
                  <a:pt x="587" y="11"/>
                </a:lnTo>
                <a:close/>
                <a:moveTo>
                  <a:pt x="534" y="11"/>
                </a:moveTo>
                <a:lnTo>
                  <a:pt x="523" y="11"/>
                </a:lnTo>
                <a:lnTo>
                  <a:pt x="523" y="0"/>
                </a:lnTo>
                <a:lnTo>
                  <a:pt x="534" y="0"/>
                </a:lnTo>
                <a:lnTo>
                  <a:pt x="534" y="11"/>
                </a:lnTo>
                <a:close/>
                <a:moveTo>
                  <a:pt x="480" y="11"/>
                </a:moveTo>
                <a:lnTo>
                  <a:pt x="469" y="11"/>
                </a:lnTo>
                <a:lnTo>
                  <a:pt x="469" y="0"/>
                </a:lnTo>
                <a:lnTo>
                  <a:pt x="480" y="0"/>
                </a:lnTo>
                <a:lnTo>
                  <a:pt x="480" y="11"/>
                </a:lnTo>
                <a:close/>
                <a:moveTo>
                  <a:pt x="426" y="11"/>
                </a:moveTo>
                <a:lnTo>
                  <a:pt x="415" y="11"/>
                </a:lnTo>
                <a:lnTo>
                  <a:pt x="415" y="0"/>
                </a:lnTo>
                <a:lnTo>
                  <a:pt x="426" y="0"/>
                </a:lnTo>
                <a:lnTo>
                  <a:pt x="426" y="11"/>
                </a:lnTo>
                <a:close/>
                <a:moveTo>
                  <a:pt x="373" y="11"/>
                </a:moveTo>
                <a:lnTo>
                  <a:pt x="362" y="11"/>
                </a:lnTo>
                <a:lnTo>
                  <a:pt x="362" y="0"/>
                </a:lnTo>
                <a:lnTo>
                  <a:pt x="373" y="0"/>
                </a:lnTo>
                <a:lnTo>
                  <a:pt x="373" y="11"/>
                </a:lnTo>
                <a:close/>
                <a:moveTo>
                  <a:pt x="319" y="11"/>
                </a:moveTo>
                <a:lnTo>
                  <a:pt x="308" y="11"/>
                </a:lnTo>
                <a:lnTo>
                  <a:pt x="308" y="0"/>
                </a:lnTo>
                <a:lnTo>
                  <a:pt x="319" y="0"/>
                </a:lnTo>
                <a:lnTo>
                  <a:pt x="319" y="11"/>
                </a:lnTo>
                <a:close/>
                <a:moveTo>
                  <a:pt x="265" y="11"/>
                </a:moveTo>
                <a:lnTo>
                  <a:pt x="255" y="11"/>
                </a:lnTo>
                <a:lnTo>
                  <a:pt x="255" y="0"/>
                </a:lnTo>
                <a:lnTo>
                  <a:pt x="265" y="0"/>
                </a:lnTo>
                <a:lnTo>
                  <a:pt x="265" y="11"/>
                </a:lnTo>
                <a:close/>
                <a:moveTo>
                  <a:pt x="212" y="11"/>
                </a:moveTo>
                <a:lnTo>
                  <a:pt x="201" y="11"/>
                </a:lnTo>
                <a:lnTo>
                  <a:pt x="201" y="0"/>
                </a:lnTo>
                <a:lnTo>
                  <a:pt x="212" y="0"/>
                </a:lnTo>
                <a:lnTo>
                  <a:pt x="212" y="11"/>
                </a:lnTo>
                <a:close/>
                <a:moveTo>
                  <a:pt x="158" y="11"/>
                </a:moveTo>
                <a:lnTo>
                  <a:pt x="147" y="11"/>
                </a:lnTo>
                <a:lnTo>
                  <a:pt x="147" y="0"/>
                </a:lnTo>
                <a:lnTo>
                  <a:pt x="158" y="0"/>
                </a:lnTo>
                <a:lnTo>
                  <a:pt x="158" y="11"/>
                </a:lnTo>
                <a:close/>
                <a:moveTo>
                  <a:pt x="104" y="11"/>
                </a:moveTo>
                <a:lnTo>
                  <a:pt x="94" y="11"/>
                </a:lnTo>
                <a:lnTo>
                  <a:pt x="94" y="0"/>
                </a:lnTo>
                <a:lnTo>
                  <a:pt x="104" y="0"/>
                </a:lnTo>
                <a:lnTo>
                  <a:pt x="104" y="11"/>
                </a:lnTo>
                <a:close/>
                <a:moveTo>
                  <a:pt x="51" y="11"/>
                </a:moveTo>
                <a:lnTo>
                  <a:pt x="40" y="11"/>
                </a:lnTo>
                <a:lnTo>
                  <a:pt x="40" y="0"/>
                </a:lnTo>
                <a:lnTo>
                  <a:pt x="51" y="0"/>
                </a:lnTo>
                <a:lnTo>
                  <a:pt x="51" y="11"/>
                </a:lnTo>
                <a:close/>
                <a:moveTo>
                  <a:pt x="11" y="14"/>
                </a:moveTo>
                <a:lnTo>
                  <a:pt x="11" y="25"/>
                </a:lnTo>
                <a:lnTo>
                  <a:pt x="0" y="25"/>
                </a:lnTo>
                <a:lnTo>
                  <a:pt x="0" y="14"/>
                </a:lnTo>
                <a:lnTo>
                  <a:pt x="11" y="14"/>
                </a:lnTo>
                <a:close/>
                <a:moveTo>
                  <a:pt x="11" y="67"/>
                </a:moveTo>
                <a:lnTo>
                  <a:pt x="11" y="78"/>
                </a:lnTo>
                <a:lnTo>
                  <a:pt x="0" y="78"/>
                </a:lnTo>
                <a:lnTo>
                  <a:pt x="0" y="67"/>
                </a:lnTo>
                <a:lnTo>
                  <a:pt x="11" y="67"/>
                </a:lnTo>
                <a:close/>
                <a:moveTo>
                  <a:pt x="11" y="121"/>
                </a:moveTo>
                <a:lnTo>
                  <a:pt x="11" y="132"/>
                </a:lnTo>
                <a:lnTo>
                  <a:pt x="0" y="132"/>
                </a:lnTo>
                <a:lnTo>
                  <a:pt x="0" y="121"/>
                </a:lnTo>
                <a:lnTo>
                  <a:pt x="11" y="121"/>
                </a:lnTo>
                <a:close/>
                <a:moveTo>
                  <a:pt x="11" y="175"/>
                </a:moveTo>
                <a:lnTo>
                  <a:pt x="11" y="186"/>
                </a:lnTo>
                <a:lnTo>
                  <a:pt x="0" y="186"/>
                </a:lnTo>
                <a:lnTo>
                  <a:pt x="0" y="175"/>
                </a:lnTo>
                <a:lnTo>
                  <a:pt x="11" y="175"/>
                </a:lnTo>
                <a:close/>
                <a:moveTo>
                  <a:pt x="11" y="229"/>
                </a:moveTo>
                <a:lnTo>
                  <a:pt x="11" y="239"/>
                </a:lnTo>
                <a:lnTo>
                  <a:pt x="0" y="239"/>
                </a:lnTo>
                <a:lnTo>
                  <a:pt x="0" y="229"/>
                </a:lnTo>
                <a:lnTo>
                  <a:pt x="11" y="229"/>
                </a:lnTo>
                <a:close/>
                <a:moveTo>
                  <a:pt x="11" y="283"/>
                </a:moveTo>
                <a:lnTo>
                  <a:pt x="11" y="293"/>
                </a:lnTo>
                <a:lnTo>
                  <a:pt x="0" y="293"/>
                </a:lnTo>
                <a:lnTo>
                  <a:pt x="0" y="283"/>
                </a:lnTo>
                <a:lnTo>
                  <a:pt x="11" y="283"/>
                </a:lnTo>
                <a:close/>
                <a:moveTo>
                  <a:pt x="11" y="336"/>
                </a:moveTo>
                <a:lnTo>
                  <a:pt x="11" y="347"/>
                </a:lnTo>
                <a:lnTo>
                  <a:pt x="0" y="347"/>
                </a:lnTo>
                <a:lnTo>
                  <a:pt x="0" y="336"/>
                </a:lnTo>
                <a:lnTo>
                  <a:pt x="11" y="336"/>
                </a:lnTo>
                <a:close/>
                <a:moveTo>
                  <a:pt x="11" y="390"/>
                </a:moveTo>
                <a:lnTo>
                  <a:pt x="11" y="401"/>
                </a:lnTo>
                <a:lnTo>
                  <a:pt x="0" y="401"/>
                </a:lnTo>
                <a:lnTo>
                  <a:pt x="0" y="390"/>
                </a:lnTo>
                <a:lnTo>
                  <a:pt x="11" y="390"/>
                </a:lnTo>
                <a:close/>
                <a:moveTo>
                  <a:pt x="11" y="444"/>
                </a:moveTo>
                <a:lnTo>
                  <a:pt x="11" y="454"/>
                </a:lnTo>
                <a:lnTo>
                  <a:pt x="0" y="454"/>
                </a:lnTo>
                <a:lnTo>
                  <a:pt x="0" y="444"/>
                </a:lnTo>
                <a:lnTo>
                  <a:pt x="11" y="444"/>
                </a:lnTo>
                <a:close/>
                <a:moveTo>
                  <a:pt x="11" y="497"/>
                </a:moveTo>
                <a:lnTo>
                  <a:pt x="11" y="508"/>
                </a:lnTo>
                <a:lnTo>
                  <a:pt x="0" y="508"/>
                </a:lnTo>
                <a:lnTo>
                  <a:pt x="0" y="497"/>
                </a:lnTo>
                <a:lnTo>
                  <a:pt x="11" y="497"/>
                </a:lnTo>
                <a:close/>
                <a:moveTo>
                  <a:pt x="11" y="551"/>
                </a:moveTo>
                <a:lnTo>
                  <a:pt x="11" y="562"/>
                </a:lnTo>
                <a:lnTo>
                  <a:pt x="0" y="562"/>
                </a:lnTo>
                <a:lnTo>
                  <a:pt x="0" y="551"/>
                </a:lnTo>
                <a:lnTo>
                  <a:pt x="11" y="551"/>
                </a:lnTo>
                <a:close/>
                <a:moveTo>
                  <a:pt x="11" y="605"/>
                </a:moveTo>
                <a:lnTo>
                  <a:pt x="11" y="616"/>
                </a:lnTo>
                <a:lnTo>
                  <a:pt x="0" y="616"/>
                </a:lnTo>
                <a:lnTo>
                  <a:pt x="0" y="605"/>
                </a:lnTo>
                <a:lnTo>
                  <a:pt x="11" y="605"/>
                </a:lnTo>
                <a:close/>
                <a:moveTo>
                  <a:pt x="11" y="659"/>
                </a:moveTo>
                <a:lnTo>
                  <a:pt x="11" y="670"/>
                </a:lnTo>
                <a:lnTo>
                  <a:pt x="0" y="670"/>
                </a:lnTo>
                <a:lnTo>
                  <a:pt x="0" y="659"/>
                </a:lnTo>
                <a:lnTo>
                  <a:pt x="11" y="659"/>
                </a:lnTo>
                <a:close/>
                <a:moveTo>
                  <a:pt x="11" y="713"/>
                </a:moveTo>
                <a:lnTo>
                  <a:pt x="11" y="723"/>
                </a:lnTo>
                <a:lnTo>
                  <a:pt x="0" y="723"/>
                </a:lnTo>
                <a:lnTo>
                  <a:pt x="0" y="713"/>
                </a:lnTo>
                <a:lnTo>
                  <a:pt x="11" y="713"/>
                </a:lnTo>
                <a:close/>
                <a:moveTo>
                  <a:pt x="11" y="766"/>
                </a:moveTo>
                <a:lnTo>
                  <a:pt x="11" y="777"/>
                </a:lnTo>
                <a:lnTo>
                  <a:pt x="0" y="777"/>
                </a:lnTo>
                <a:lnTo>
                  <a:pt x="0" y="766"/>
                </a:lnTo>
                <a:lnTo>
                  <a:pt x="11" y="766"/>
                </a:lnTo>
                <a:close/>
                <a:moveTo>
                  <a:pt x="11" y="820"/>
                </a:moveTo>
                <a:lnTo>
                  <a:pt x="11" y="831"/>
                </a:lnTo>
                <a:lnTo>
                  <a:pt x="0" y="831"/>
                </a:lnTo>
                <a:lnTo>
                  <a:pt x="0" y="820"/>
                </a:lnTo>
                <a:lnTo>
                  <a:pt x="11" y="820"/>
                </a:lnTo>
                <a:close/>
                <a:moveTo>
                  <a:pt x="11" y="874"/>
                </a:moveTo>
                <a:lnTo>
                  <a:pt x="11" y="884"/>
                </a:lnTo>
                <a:lnTo>
                  <a:pt x="0" y="884"/>
                </a:lnTo>
                <a:lnTo>
                  <a:pt x="0" y="874"/>
                </a:lnTo>
                <a:lnTo>
                  <a:pt x="11" y="874"/>
                </a:lnTo>
                <a:close/>
                <a:moveTo>
                  <a:pt x="11" y="928"/>
                </a:moveTo>
                <a:lnTo>
                  <a:pt x="11" y="938"/>
                </a:lnTo>
                <a:lnTo>
                  <a:pt x="0" y="938"/>
                </a:lnTo>
                <a:lnTo>
                  <a:pt x="0" y="928"/>
                </a:lnTo>
                <a:lnTo>
                  <a:pt x="11" y="928"/>
                </a:lnTo>
                <a:close/>
                <a:moveTo>
                  <a:pt x="11" y="981"/>
                </a:moveTo>
                <a:lnTo>
                  <a:pt x="11" y="992"/>
                </a:lnTo>
                <a:lnTo>
                  <a:pt x="0" y="992"/>
                </a:lnTo>
                <a:lnTo>
                  <a:pt x="0" y="981"/>
                </a:lnTo>
                <a:lnTo>
                  <a:pt x="11" y="981"/>
                </a:lnTo>
                <a:close/>
                <a:moveTo>
                  <a:pt x="11" y="1035"/>
                </a:moveTo>
                <a:lnTo>
                  <a:pt x="11" y="1046"/>
                </a:lnTo>
                <a:lnTo>
                  <a:pt x="0" y="1046"/>
                </a:lnTo>
                <a:lnTo>
                  <a:pt x="0" y="1035"/>
                </a:lnTo>
                <a:lnTo>
                  <a:pt x="11" y="1035"/>
                </a:lnTo>
                <a:close/>
                <a:moveTo>
                  <a:pt x="11" y="1089"/>
                </a:moveTo>
                <a:lnTo>
                  <a:pt x="11" y="1100"/>
                </a:lnTo>
                <a:lnTo>
                  <a:pt x="0" y="1100"/>
                </a:lnTo>
                <a:lnTo>
                  <a:pt x="0" y="1089"/>
                </a:lnTo>
                <a:lnTo>
                  <a:pt x="11" y="1089"/>
                </a:lnTo>
                <a:close/>
                <a:moveTo>
                  <a:pt x="11" y="1142"/>
                </a:moveTo>
                <a:lnTo>
                  <a:pt x="11" y="1153"/>
                </a:lnTo>
                <a:lnTo>
                  <a:pt x="0" y="1153"/>
                </a:lnTo>
                <a:lnTo>
                  <a:pt x="0" y="1142"/>
                </a:lnTo>
                <a:lnTo>
                  <a:pt x="11" y="1142"/>
                </a:lnTo>
                <a:close/>
                <a:moveTo>
                  <a:pt x="11" y="1196"/>
                </a:moveTo>
                <a:lnTo>
                  <a:pt x="11" y="1207"/>
                </a:lnTo>
                <a:lnTo>
                  <a:pt x="0" y="1207"/>
                </a:lnTo>
                <a:lnTo>
                  <a:pt x="0" y="1196"/>
                </a:lnTo>
                <a:lnTo>
                  <a:pt x="11" y="1196"/>
                </a:lnTo>
                <a:close/>
                <a:moveTo>
                  <a:pt x="11" y="1250"/>
                </a:moveTo>
                <a:lnTo>
                  <a:pt x="11" y="1261"/>
                </a:lnTo>
                <a:lnTo>
                  <a:pt x="0" y="1261"/>
                </a:lnTo>
                <a:lnTo>
                  <a:pt x="0" y="1250"/>
                </a:lnTo>
                <a:lnTo>
                  <a:pt x="11" y="1250"/>
                </a:lnTo>
                <a:close/>
                <a:moveTo>
                  <a:pt x="11" y="1304"/>
                </a:moveTo>
                <a:lnTo>
                  <a:pt x="11" y="1315"/>
                </a:lnTo>
                <a:lnTo>
                  <a:pt x="0" y="1315"/>
                </a:lnTo>
                <a:lnTo>
                  <a:pt x="0" y="1304"/>
                </a:lnTo>
                <a:lnTo>
                  <a:pt x="11" y="1304"/>
                </a:lnTo>
                <a:close/>
                <a:moveTo>
                  <a:pt x="11" y="1358"/>
                </a:moveTo>
                <a:lnTo>
                  <a:pt x="11" y="1368"/>
                </a:lnTo>
                <a:lnTo>
                  <a:pt x="0" y="1368"/>
                </a:lnTo>
                <a:lnTo>
                  <a:pt x="0" y="1358"/>
                </a:lnTo>
                <a:lnTo>
                  <a:pt x="11" y="1358"/>
                </a:lnTo>
                <a:close/>
                <a:moveTo>
                  <a:pt x="11" y="1411"/>
                </a:moveTo>
                <a:lnTo>
                  <a:pt x="11" y="1422"/>
                </a:lnTo>
                <a:lnTo>
                  <a:pt x="0" y="1422"/>
                </a:lnTo>
                <a:lnTo>
                  <a:pt x="0" y="1411"/>
                </a:lnTo>
                <a:lnTo>
                  <a:pt x="11" y="1411"/>
                </a:lnTo>
                <a:close/>
                <a:moveTo>
                  <a:pt x="11" y="1465"/>
                </a:moveTo>
                <a:lnTo>
                  <a:pt x="11" y="1476"/>
                </a:lnTo>
                <a:lnTo>
                  <a:pt x="0" y="1476"/>
                </a:lnTo>
                <a:lnTo>
                  <a:pt x="0" y="1465"/>
                </a:lnTo>
                <a:lnTo>
                  <a:pt x="11" y="1465"/>
                </a:lnTo>
                <a:close/>
                <a:moveTo>
                  <a:pt x="11" y="1519"/>
                </a:moveTo>
                <a:lnTo>
                  <a:pt x="11" y="1529"/>
                </a:lnTo>
                <a:lnTo>
                  <a:pt x="0" y="1529"/>
                </a:lnTo>
                <a:lnTo>
                  <a:pt x="0" y="1519"/>
                </a:lnTo>
                <a:lnTo>
                  <a:pt x="11" y="1519"/>
                </a:lnTo>
                <a:close/>
                <a:moveTo>
                  <a:pt x="11" y="1573"/>
                </a:moveTo>
                <a:lnTo>
                  <a:pt x="11" y="1583"/>
                </a:lnTo>
                <a:lnTo>
                  <a:pt x="0" y="1583"/>
                </a:lnTo>
                <a:lnTo>
                  <a:pt x="0" y="1573"/>
                </a:lnTo>
                <a:lnTo>
                  <a:pt x="11" y="1573"/>
                </a:lnTo>
                <a:close/>
                <a:moveTo>
                  <a:pt x="11" y="1626"/>
                </a:moveTo>
                <a:lnTo>
                  <a:pt x="11" y="1637"/>
                </a:lnTo>
                <a:lnTo>
                  <a:pt x="0" y="1637"/>
                </a:lnTo>
                <a:lnTo>
                  <a:pt x="0" y="1626"/>
                </a:lnTo>
                <a:lnTo>
                  <a:pt x="11" y="1626"/>
                </a:lnTo>
                <a:close/>
                <a:moveTo>
                  <a:pt x="11" y="1680"/>
                </a:moveTo>
                <a:lnTo>
                  <a:pt x="11" y="1691"/>
                </a:lnTo>
                <a:lnTo>
                  <a:pt x="0" y="1691"/>
                </a:lnTo>
                <a:lnTo>
                  <a:pt x="0" y="1680"/>
                </a:lnTo>
                <a:lnTo>
                  <a:pt x="11" y="1680"/>
                </a:lnTo>
                <a:close/>
                <a:moveTo>
                  <a:pt x="40" y="1694"/>
                </a:moveTo>
                <a:lnTo>
                  <a:pt x="51" y="1694"/>
                </a:lnTo>
                <a:lnTo>
                  <a:pt x="51" y="1704"/>
                </a:lnTo>
                <a:lnTo>
                  <a:pt x="40" y="1704"/>
                </a:lnTo>
                <a:lnTo>
                  <a:pt x="40" y="1694"/>
                </a:lnTo>
                <a:close/>
                <a:moveTo>
                  <a:pt x="94" y="1694"/>
                </a:moveTo>
                <a:lnTo>
                  <a:pt x="104" y="1694"/>
                </a:lnTo>
                <a:lnTo>
                  <a:pt x="104" y="1704"/>
                </a:lnTo>
                <a:lnTo>
                  <a:pt x="94" y="1704"/>
                </a:lnTo>
                <a:lnTo>
                  <a:pt x="94" y="1694"/>
                </a:lnTo>
                <a:close/>
                <a:moveTo>
                  <a:pt x="147" y="1694"/>
                </a:moveTo>
                <a:lnTo>
                  <a:pt x="158" y="1694"/>
                </a:lnTo>
                <a:lnTo>
                  <a:pt x="158" y="1704"/>
                </a:lnTo>
                <a:lnTo>
                  <a:pt x="147" y="1704"/>
                </a:lnTo>
                <a:lnTo>
                  <a:pt x="147" y="1694"/>
                </a:lnTo>
                <a:close/>
                <a:moveTo>
                  <a:pt x="201" y="1694"/>
                </a:moveTo>
                <a:lnTo>
                  <a:pt x="212" y="1694"/>
                </a:lnTo>
                <a:lnTo>
                  <a:pt x="212" y="1704"/>
                </a:lnTo>
                <a:lnTo>
                  <a:pt x="201" y="1704"/>
                </a:lnTo>
                <a:lnTo>
                  <a:pt x="201" y="1694"/>
                </a:lnTo>
                <a:close/>
                <a:moveTo>
                  <a:pt x="255" y="1694"/>
                </a:moveTo>
                <a:lnTo>
                  <a:pt x="265" y="1694"/>
                </a:lnTo>
                <a:lnTo>
                  <a:pt x="265" y="1704"/>
                </a:lnTo>
                <a:lnTo>
                  <a:pt x="255" y="1704"/>
                </a:lnTo>
                <a:lnTo>
                  <a:pt x="255" y="1694"/>
                </a:lnTo>
                <a:close/>
                <a:moveTo>
                  <a:pt x="308" y="1694"/>
                </a:moveTo>
                <a:lnTo>
                  <a:pt x="319" y="1694"/>
                </a:lnTo>
                <a:lnTo>
                  <a:pt x="319" y="1704"/>
                </a:lnTo>
                <a:lnTo>
                  <a:pt x="308" y="1704"/>
                </a:lnTo>
                <a:lnTo>
                  <a:pt x="308" y="1694"/>
                </a:lnTo>
                <a:close/>
                <a:moveTo>
                  <a:pt x="362" y="1694"/>
                </a:moveTo>
                <a:lnTo>
                  <a:pt x="373" y="1694"/>
                </a:lnTo>
                <a:lnTo>
                  <a:pt x="373" y="1704"/>
                </a:lnTo>
                <a:lnTo>
                  <a:pt x="362" y="1704"/>
                </a:lnTo>
                <a:lnTo>
                  <a:pt x="362" y="1694"/>
                </a:lnTo>
                <a:close/>
                <a:moveTo>
                  <a:pt x="415" y="1694"/>
                </a:moveTo>
                <a:lnTo>
                  <a:pt x="426" y="1694"/>
                </a:lnTo>
                <a:lnTo>
                  <a:pt x="426" y="1704"/>
                </a:lnTo>
                <a:lnTo>
                  <a:pt x="415" y="1704"/>
                </a:lnTo>
                <a:lnTo>
                  <a:pt x="415" y="1694"/>
                </a:lnTo>
                <a:close/>
                <a:moveTo>
                  <a:pt x="469" y="1694"/>
                </a:moveTo>
                <a:lnTo>
                  <a:pt x="480" y="1694"/>
                </a:lnTo>
                <a:lnTo>
                  <a:pt x="480" y="1704"/>
                </a:lnTo>
                <a:lnTo>
                  <a:pt x="469" y="1704"/>
                </a:lnTo>
                <a:lnTo>
                  <a:pt x="469" y="1694"/>
                </a:lnTo>
                <a:close/>
                <a:moveTo>
                  <a:pt x="523" y="1694"/>
                </a:moveTo>
                <a:lnTo>
                  <a:pt x="534" y="1694"/>
                </a:lnTo>
                <a:lnTo>
                  <a:pt x="534" y="1704"/>
                </a:lnTo>
                <a:lnTo>
                  <a:pt x="523" y="1704"/>
                </a:lnTo>
                <a:lnTo>
                  <a:pt x="523" y="1694"/>
                </a:lnTo>
                <a:close/>
                <a:moveTo>
                  <a:pt x="576" y="1694"/>
                </a:moveTo>
                <a:lnTo>
                  <a:pt x="587" y="1694"/>
                </a:lnTo>
                <a:lnTo>
                  <a:pt x="587" y="1704"/>
                </a:lnTo>
                <a:lnTo>
                  <a:pt x="576" y="1704"/>
                </a:lnTo>
                <a:lnTo>
                  <a:pt x="576" y="1694"/>
                </a:lnTo>
                <a:close/>
                <a:moveTo>
                  <a:pt x="630" y="1694"/>
                </a:moveTo>
                <a:lnTo>
                  <a:pt x="641" y="1694"/>
                </a:lnTo>
                <a:lnTo>
                  <a:pt x="641" y="1704"/>
                </a:lnTo>
                <a:lnTo>
                  <a:pt x="630" y="1704"/>
                </a:lnTo>
                <a:lnTo>
                  <a:pt x="630" y="1694"/>
                </a:lnTo>
                <a:close/>
                <a:moveTo>
                  <a:pt x="684" y="1694"/>
                </a:moveTo>
                <a:lnTo>
                  <a:pt x="695" y="1694"/>
                </a:lnTo>
                <a:lnTo>
                  <a:pt x="695" y="1704"/>
                </a:lnTo>
                <a:lnTo>
                  <a:pt x="684" y="1704"/>
                </a:lnTo>
                <a:lnTo>
                  <a:pt x="684" y="1694"/>
                </a:lnTo>
                <a:close/>
                <a:moveTo>
                  <a:pt x="737" y="1694"/>
                </a:moveTo>
                <a:lnTo>
                  <a:pt x="748" y="1694"/>
                </a:lnTo>
                <a:lnTo>
                  <a:pt x="748" y="1704"/>
                </a:lnTo>
                <a:lnTo>
                  <a:pt x="737" y="1704"/>
                </a:lnTo>
                <a:lnTo>
                  <a:pt x="737" y="1694"/>
                </a:lnTo>
                <a:close/>
                <a:moveTo>
                  <a:pt x="791" y="1694"/>
                </a:moveTo>
                <a:lnTo>
                  <a:pt x="802" y="1694"/>
                </a:lnTo>
                <a:lnTo>
                  <a:pt x="802" y="1704"/>
                </a:lnTo>
                <a:lnTo>
                  <a:pt x="791" y="1704"/>
                </a:lnTo>
                <a:lnTo>
                  <a:pt x="791" y="1694"/>
                </a:lnTo>
                <a:close/>
                <a:moveTo>
                  <a:pt x="844" y="1694"/>
                </a:moveTo>
                <a:lnTo>
                  <a:pt x="856" y="1694"/>
                </a:lnTo>
                <a:lnTo>
                  <a:pt x="856" y="1704"/>
                </a:lnTo>
                <a:lnTo>
                  <a:pt x="844" y="1704"/>
                </a:lnTo>
                <a:lnTo>
                  <a:pt x="844" y="1694"/>
                </a:lnTo>
                <a:close/>
                <a:moveTo>
                  <a:pt x="898" y="1694"/>
                </a:moveTo>
                <a:lnTo>
                  <a:pt x="909" y="1694"/>
                </a:lnTo>
                <a:lnTo>
                  <a:pt x="909" y="1704"/>
                </a:lnTo>
                <a:lnTo>
                  <a:pt x="898" y="1704"/>
                </a:lnTo>
                <a:lnTo>
                  <a:pt x="898" y="1694"/>
                </a:lnTo>
                <a:close/>
                <a:moveTo>
                  <a:pt x="952" y="1694"/>
                </a:moveTo>
                <a:lnTo>
                  <a:pt x="963" y="1694"/>
                </a:lnTo>
                <a:lnTo>
                  <a:pt x="963" y="1704"/>
                </a:lnTo>
                <a:lnTo>
                  <a:pt x="952" y="1704"/>
                </a:lnTo>
                <a:lnTo>
                  <a:pt x="952" y="1694"/>
                </a:lnTo>
                <a:close/>
                <a:moveTo>
                  <a:pt x="1005" y="1694"/>
                </a:moveTo>
                <a:lnTo>
                  <a:pt x="1016" y="1694"/>
                </a:lnTo>
                <a:lnTo>
                  <a:pt x="1016" y="1704"/>
                </a:lnTo>
                <a:lnTo>
                  <a:pt x="1005" y="1704"/>
                </a:lnTo>
                <a:lnTo>
                  <a:pt x="1005" y="1694"/>
                </a:lnTo>
                <a:close/>
                <a:moveTo>
                  <a:pt x="1059" y="1694"/>
                </a:moveTo>
                <a:lnTo>
                  <a:pt x="1070" y="1694"/>
                </a:lnTo>
                <a:lnTo>
                  <a:pt x="1070" y="1704"/>
                </a:lnTo>
                <a:lnTo>
                  <a:pt x="1059" y="1704"/>
                </a:lnTo>
                <a:lnTo>
                  <a:pt x="1059" y="1694"/>
                </a:lnTo>
                <a:close/>
                <a:moveTo>
                  <a:pt x="1113" y="1694"/>
                </a:moveTo>
                <a:lnTo>
                  <a:pt x="1124" y="1694"/>
                </a:lnTo>
                <a:lnTo>
                  <a:pt x="1124" y="1704"/>
                </a:lnTo>
                <a:lnTo>
                  <a:pt x="1113" y="1704"/>
                </a:lnTo>
                <a:lnTo>
                  <a:pt x="1113" y="1694"/>
                </a:lnTo>
                <a:close/>
                <a:moveTo>
                  <a:pt x="1166" y="1694"/>
                </a:moveTo>
                <a:lnTo>
                  <a:pt x="1177" y="1694"/>
                </a:lnTo>
                <a:lnTo>
                  <a:pt x="1177" y="1704"/>
                </a:lnTo>
                <a:lnTo>
                  <a:pt x="1166" y="1704"/>
                </a:lnTo>
                <a:lnTo>
                  <a:pt x="1166" y="1694"/>
                </a:lnTo>
                <a:close/>
                <a:moveTo>
                  <a:pt x="1220" y="1694"/>
                </a:moveTo>
                <a:lnTo>
                  <a:pt x="1231" y="1694"/>
                </a:lnTo>
                <a:lnTo>
                  <a:pt x="1231" y="1704"/>
                </a:lnTo>
                <a:lnTo>
                  <a:pt x="1220" y="1704"/>
                </a:lnTo>
                <a:lnTo>
                  <a:pt x="1220" y="1694"/>
                </a:lnTo>
                <a:close/>
                <a:moveTo>
                  <a:pt x="1274" y="1694"/>
                </a:moveTo>
                <a:lnTo>
                  <a:pt x="1285" y="1694"/>
                </a:lnTo>
                <a:lnTo>
                  <a:pt x="1285" y="1704"/>
                </a:lnTo>
                <a:lnTo>
                  <a:pt x="1274" y="1704"/>
                </a:lnTo>
                <a:lnTo>
                  <a:pt x="1274" y="1694"/>
                </a:lnTo>
                <a:close/>
                <a:moveTo>
                  <a:pt x="1327" y="1694"/>
                </a:moveTo>
                <a:lnTo>
                  <a:pt x="1338" y="1694"/>
                </a:lnTo>
                <a:lnTo>
                  <a:pt x="1338" y="1704"/>
                </a:lnTo>
                <a:lnTo>
                  <a:pt x="1327" y="1704"/>
                </a:lnTo>
                <a:lnTo>
                  <a:pt x="1327" y="1694"/>
                </a:lnTo>
                <a:close/>
                <a:moveTo>
                  <a:pt x="1381" y="1694"/>
                </a:moveTo>
                <a:lnTo>
                  <a:pt x="1392" y="1694"/>
                </a:lnTo>
                <a:lnTo>
                  <a:pt x="1392" y="1704"/>
                </a:lnTo>
                <a:lnTo>
                  <a:pt x="1381" y="1704"/>
                </a:lnTo>
                <a:lnTo>
                  <a:pt x="1381" y="1694"/>
                </a:lnTo>
                <a:close/>
                <a:moveTo>
                  <a:pt x="1435" y="1694"/>
                </a:moveTo>
                <a:lnTo>
                  <a:pt x="1445" y="1694"/>
                </a:lnTo>
                <a:lnTo>
                  <a:pt x="1445" y="1704"/>
                </a:lnTo>
                <a:lnTo>
                  <a:pt x="1435" y="1704"/>
                </a:lnTo>
                <a:lnTo>
                  <a:pt x="1435" y="1694"/>
                </a:lnTo>
                <a:close/>
                <a:moveTo>
                  <a:pt x="1488" y="1694"/>
                </a:moveTo>
                <a:lnTo>
                  <a:pt x="1499" y="1694"/>
                </a:lnTo>
                <a:lnTo>
                  <a:pt x="1499" y="1704"/>
                </a:lnTo>
                <a:lnTo>
                  <a:pt x="1488" y="1704"/>
                </a:lnTo>
                <a:lnTo>
                  <a:pt x="1488" y="1694"/>
                </a:lnTo>
                <a:close/>
                <a:moveTo>
                  <a:pt x="1542" y="1694"/>
                </a:moveTo>
                <a:lnTo>
                  <a:pt x="1553" y="1694"/>
                </a:lnTo>
                <a:lnTo>
                  <a:pt x="1553" y="1704"/>
                </a:lnTo>
                <a:lnTo>
                  <a:pt x="1542" y="1704"/>
                </a:lnTo>
                <a:lnTo>
                  <a:pt x="1542" y="1694"/>
                </a:lnTo>
                <a:close/>
                <a:moveTo>
                  <a:pt x="1596" y="1694"/>
                </a:moveTo>
                <a:lnTo>
                  <a:pt x="1606" y="1694"/>
                </a:lnTo>
                <a:lnTo>
                  <a:pt x="1606" y="1704"/>
                </a:lnTo>
                <a:lnTo>
                  <a:pt x="1596" y="1704"/>
                </a:lnTo>
                <a:lnTo>
                  <a:pt x="1596" y="1694"/>
                </a:lnTo>
                <a:close/>
                <a:moveTo>
                  <a:pt x="1649" y="1694"/>
                </a:moveTo>
                <a:lnTo>
                  <a:pt x="1660" y="1694"/>
                </a:lnTo>
                <a:lnTo>
                  <a:pt x="1660" y="1704"/>
                </a:lnTo>
                <a:lnTo>
                  <a:pt x="1649" y="1704"/>
                </a:lnTo>
                <a:lnTo>
                  <a:pt x="1649" y="1694"/>
                </a:lnTo>
                <a:close/>
                <a:moveTo>
                  <a:pt x="1703" y="1694"/>
                </a:moveTo>
                <a:lnTo>
                  <a:pt x="1714" y="1694"/>
                </a:lnTo>
                <a:lnTo>
                  <a:pt x="1714" y="1704"/>
                </a:lnTo>
                <a:lnTo>
                  <a:pt x="1703" y="1704"/>
                </a:lnTo>
                <a:lnTo>
                  <a:pt x="1703" y="1694"/>
                </a:lnTo>
                <a:close/>
                <a:moveTo>
                  <a:pt x="1757" y="1694"/>
                </a:moveTo>
                <a:lnTo>
                  <a:pt x="1767" y="1694"/>
                </a:lnTo>
                <a:lnTo>
                  <a:pt x="1767" y="1704"/>
                </a:lnTo>
                <a:lnTo>
                  <a:pt x="1757" y="1704"/>
                </a:lnTo>
                <a:lnTo>
                  <a:pt x="1757" y="1694"/>
                </a:lnTo>
                <a:close/>
                <a:moveTo>
                  <a:pt x="1810" y="1694"/>
                </a:moveTo>
                <a:lnTo>
                  <a:pt x="1821" y="1694"/>
                </a:lnTo>
                <a:lnTo>
                  <a:pt x="1821" y="1704"/>
                </a:lnTo>
                <a:lnTo>
                  <a:pt x="1810" y="1704"/>
                </a:lnTo>
                <a:lnTo>
                  <a:pt x="1810" y="1694"/>
                </a:lnTo>
                <a:close/>
                <a:moveTo>
                  <a:pt x="1864" y="1694"/>
                </a:moveTo>
                <a:lnTo>
                  <a:pt x="1874" y="1694"/>
                </a:lnTo>
                <a:lnTo>
                  <a:pt x="1874" y="1704"/>
                </a:lnTo>
                <a:lnTo>
                  <a:pt x="1864" y="1704"/>
                </a:lnTo>
                <a:lnTo>
                  <a:pt x="1864" y="1694"/>
                </a:lnTo>
                <a:close/>
                <a:moveTo>
                  <a:pt x="1918" y="1694"/>
                </a:moveTo>
                <a:lnTo>
                  <a:pt x="1928" y="1694"/>
                </a:lnTo>
                <a:lnTo>
                  <a:pt x="1928" y="1704"/>
                </a:lnTo>
                <a:lnTo>
                  <a:pt x="1918" y="1704"/>
                </a:lnTo>
                <a:lnTo>
                  <a:pt x="1918" y="1694"/>
                </a:lnTo>
                <a:close/>
                <a:moveTo>
                  <a:pt x="1971" y="1694"/>
                </a:moveTo>
                <a:lnTo>
                  <a:pt x="1982" y="1694"/>
                </a:lnTo>
                <a:lnTo>
                  <a:pt x="1982" y="1704"/>
                </a:lnTo>
                <a:lnTo>
                  <a:pt x="1971" y="1704"/>
                </a:lnTo>
                <a:lnTo>
                  <a:pt x="1971" y="1694"/>
                </a:lnTo>
                <a:close/>
                <a:moveTo>
                  <a:pt x="2025" y="1694"/>
                </a:moveTo>
                <a:lnTo>
                  <a:pt x="2035" y="1694"/>
                </a:lnTo>
                <a:lnTo>
                  <a:pt x="2035" y="1704"/>
                </a:lnTo>
                <a:lnTo>
                  <a:pt x="2025" y="1704"/>
                </a:lnTo>
                <a:lnTo>
                  <a:pt x="2025" y="1694"/>
                </a:lnTo>
                <a:close/>
                <a:moveTo>
                  <a:pt x="2079" y="1694"/>
                </a:moveTo>
                <a:lnTo>
                  <a:pt x="2089" y="1694"/>
                </a:lnTo>
                <a:lnTo>
                  <a:pt x="2089" y="1704"/>
                </a:lnTo>
                <a:lnTo>
                  <a:pt x="2079" y="1704"/>
                </a:lnTo>
                <a:lnTo>
                  <a:pt x="2079" y="1694"/>
                </a:lnTo>
                <a:close/>
                <a:moveTo>
                  <a:pt x="2132" y="1694"/>
                </a:moveTo>
                <a:lnTo>
                  <a:pt x="2143" y="1694"/>
                </a:lnTo>
                <a:lnTo>
                  <a:pt x="2143" y="1704"/>
                </a:lnTo>
                <a:lnTo>
                  <a:pt x="2132" y="1704"/>
                </a:lnTo>
                <a:lnTo>
                  <a:pt x="2132" y="1694"/>
                </a:lnTo>
                <a:close/>
                <a:moveTo>
                  <a:pt x="2186" y="1694"/>
                </a:moveTo>
                <a:lnTo>
                  <a:pt x="2196" y="1694"/>
                </a:lnTo>
                <a:lnTo>
                  <a:pt x="2196" y="1704"/>
                </a:lnTo>
                <a:lnTo>
                  <a:pt x="2186" y="1704"/>
                </a:lnTo>
                <a:lnTo>
                  <a:pt x="2186" y="1694"/>
                </a:lnTo>
                <a:close/>
                <a:moveTo>
                  <a:pt x="2240" y="1694"/>
                </a:moveTo>
                <a:lnTo>
                  <a:pt x="2250" y="1694"/>
                </a:lnTo>
                <a:lnTo>
                  <a:pt x="2250" y="1704"/>
                </a:lnTo>
                <a:lnTo>
                  <a:pt x="2240" y="1704"/>
                </a:lnTo>
                <a:lnTo>
                  <a:pt x="2240" y="1694"/>
                </a:lnTo>
                <a:close/>
                <a:moveTo>
                  <a:pt x="2293" y="1694"/>
                </a:moveTo>
                <a:lnTo>
                  <a:pt x="2304" y="1694"/>
                </a:lnTo>
                <a:lnTo>
                  <a:pt x="2304" y="1704"/>
                </a:lnTo>
                <a:lnTo>
                  <a:pt x="2293" y="1704"/>
                </a:lnTo>
                <a:lnTo>
                  <a:pt x="2293" y="1694"/>
                </a:lnTo>
                <a:close/>
                <a:moveTo>
                  <a:pt x="2347" y="1694"/>
                </a:moveTo>
                <a:lnTo>
                  <a:pt x="2357" y="1694"/>
                </a:lnTo>
                <a:lnTo>
                  <a:pt x="2357" y="1704"/>
                </a:lnTo>
                <a:lnTo>
                  <a:pt x="2347" y="1704"/>
                </a:lnTo>
                <a:lnTo>
                  <a:pt x="2347" y="1694"/>
                </a:lnTo>
                <a:close/>
                <a:moveTo>
                  <a:pt x="2401" y="1694"/>
                </a:moveTo>
                <a:lnTo>
                  <a:pt x="2411" y="1694"/>
                </a:lnTo>
                <a:lnTo>
                  <a:pt x="2411" y="1704"/>
                </a:lnTo>
                <a:lnTo>
                  <a:pt x="2401" y="1704"/>
                </a:lnTo>
                <a:lnTo>
                  <a:pt x="2401" y="1694"/>
                </a:lnTo>
                <a:close/>
                <a:moveTo>
                  <a:pt x="2454" y="1694"/>
                </a:moveTo>
                <a:lnTo>
                  <a:pt x="2465" y="1694"/>
                </a:lnTo>
                <a:lnTo>
                  <a:pt x="2465" y="1704"/>
                </a:lnTo>
                <a:lnTo>
                  <a:pt x="2454" y="1704"/>
                </a:lnTo>
                <a:lnTo>
                  <a:pt x="2454" y="1694"/>
                </a:lnTo>
                <a:close/>
                <a:moveTo>
                  <a:pt x="2508" y="1694"/>
                </a:moveTo>
                <a:lnTo>
                  <a:pt x="2518" y="1694"/>
                </a:lnTo>
                <a:lnTo>
                  <a:pt x="2518" y="1704"/>
                </a:lnTo>
                <a:lnTo>
                  <a:pt x="2508" y="1704"/>
                </a:lnTo>
                <a:lnTo>
                  <a:pt x="2508" y="1694"/>
                </a:lnTo>
                <a:close/>
                <a:moveTo>
                  <a:pt x="2561" y="1694"/>
                </a:moveTo>
                <a:lnTo>
                  <a:pt x="2572" y="1694"/>
                </a:lnTo>
                <a:lnTo>
                  <a:pt x="2572" y="1704"/>
                </a:lnTo>
                <a:lnTo>
                  <a:pt x="2561" y="1704"/>
                </a:lnTo>
                <a:lnTo>
                  <a:pt x="2561" y="1694"/>
                </a:lnTo>
                <a:close/>
                <a:moveTo>
                  <a:pt x="2615" y="1694"/>
                </a:moveTo>
                <a:lnTo>
                  <a:pt x="2626" y="1694"/>
                </a:lnTo>
                <a:lnTo>
                  <a:pt x="2626" y="1704"/>
                </a:lnTo>
                <a:lnTo>
                  <a:pt x="2615" y="1704"/>
                </a:lnTo>
                <a:lnTo>
                  <a:pt x="2615" y="1694"/>
                </a:lnTo>
                <a:close/>
                <a:moveTo>
                  <a:pt x="2669" y="1694"/>
                </a:moveTo>
                <a:lnTo>
                  <a:pt x="2679" y="1694"/>
                </a:lnTo>
                <a:lnTo>
                  <a:pt x="2679" y="1704"/>
                </a:lnTo>
                <a:lnTo>
                  <a:pt x="2669" y="1704"/>
                </a:lnTo>
                <a:lnTo>
                  <a:pt x="2669" y="1694"/>
                </a:lnTo>
                <a:close/>
                <a:moveTo>
                  <a:pt x="2722" y="1694"/>
                </a:moveTo>
                <a:lnTo>
                  <a:pt x="2733" y="1694"/>
                </a:lnTo>
                <a:lnTo>
                  <a:pt x="2733" y="1704"/>
                </a:lnTo>
                <a:lnTo>
                  <a:pt x="2722" y="1704"/>
                </a:lnTo>
                <a:lnTo>
                  <a:pt x="2722" y="1694"/>
                </a:lnTo>
                <a:close/>
                <a:moveTo>
                  <a:pt x="2776" y="1694"/>
                </a:moveTo>
                <a:lnTo>
                  <a:pt x="2787" y="1694"/>
                </a:lnTo>
                <a:lnTo>
                  <a:pt x="2787" y="1704"/>
                </a:lnTo>
                <a:lnTo>
                  <a:pt x="2776" y="1704"/>
                </a:lnTo>
                <a:lnTo>
                  <a:pt x="2776" y="1694"/>
                </a:lnTo>
                <a:close/>
                <a:moveTo>
                  <a:pt x="2830" y="1694"/>
                </a:moveTo>
                <a:lnTo>
                  <a:pt x="2840" y="1694"/>
                </a:lnTo>
                <a:lnTo>
                  <a:pt x="2840" y="1704"/>
                </a:lnTo>
                <a:lnTo>
                  <a:pt x="2830" y="1704"/>
                </a:lnTo>
                <a:lnTo>
                  <a:pt x="2830" y="1694"/>
                </a:lnTo>
                <a:close/>
                <a:moveTo>
                  <a:pt x="2883" y="1694"/>
                </a:moveTo>
                <a:lnTo>
                  <a:pt x="2894" y="1694"/>
                </a:lnTo>
                <a:lnTo>
                  <a:pt x="2894" y="1704"/>
                </a:lnTo>
                <a:lnTo>
                  <a:pt x="2883" y="1704"/>
                </a:lnTo>
                <a:lnTo>
                  <a:pt x="2883" y="1694"/>
                </a:lnTo>
                <a:close/>
                <a:moveTo>
                  <a:pt x="2937" y="1694"/>
                </a:moveTo>
                <a:lnTo>
                  <a:pt x="2948" y="1694"/>
                </a:lnTo>
                <a:lnTo>
                  <a:pt x="2948" y="1704"/>
                </a:lnTo>
                <a:lnTo>
                  <a:pt x="2937" y="1704"/>
                </a:lnTo>
                <a:lnTo>
                  <a:pt x="2937" y="1694"/>
                </a:lnTo>
                <a:close/>
                <a:moveTo>
                  <a:pt x="2990" y="1694"/>
                </a:moveTo>
                <a:lnTo>
                  <a:pt x="3001" y="1694"/>
                </a:lnTo>
                <a:lnTo>
                  <a:pt x="3001" y="1704"/>
                </a:lnTo>
                <a:lnTo>
                  <a:pt x="2990" y="1704"/>
                </a:lnTo>
                <a:lnTo>
                  <a:pt x="2990" y="1694"/>
                </a:lnTo>
                <a:close/>
                <a:moveTo>
                  <a:pt x="3044" y="1694"/>
                </a:moveTo>
                <a:lnTo>
                  <a:pt x="3055" y="1694"/>
                </a:lnTo>
                <a:lnTo>
                  <a:pt x="3055" y="1704"/>
                </a:lnTo>
                <a:lnTo>
                  <a:pt x="3044" y="1704"/>
                </a:lnTo>
                <a:lnTo>
                  <a:pt x="3044" y="1694"/>
                </a:lnTo>
                <a:close/>
                <a:moveTo>
                  <a:pt x="3098" y="1694"/>
                </a:moveTo>
                <a:lnTo>
                  <a:pt x="3109" y="1694"/>
                </a:lnTo>
                <a:lnTo>
                  <a:pt x="3109" y="1704"/>
                </a:lnTo>
                <a:lnTo>
                  <a:pt x="3098" y="1704"/>
                </a:lnTo>
                <a:lnTo>
                  <a:pt x="3098" y="1694"/>
                </a:lnTo>
                <a:close/>
                <a:moveTo>
                  <a:pt x="3151" y="1694"/>
                </a:moveTo>
                <a:lnTo>
                  <a:pt x="3162" y="1694"/>
                </a:lnTo>
                <a:lnTo>
                  <a:pt x="3162" y="1704"/>
                </a:lnTo>
                <a:lnTo>
                  <a:pt x="3151" y="1704"/>
                </a:lnTo>
                <a:lnTo>
                  <a:pt x="3151" y="1694"/>
                </a:lnTo>
                <a:close/>
                <a:moveTo>
                  <a:pt x="3205" y="1694"/>
                </a:moveTo>
                <a:lnTo>
                  <a:pt x="3216" y="1694"/>
                </a:lnTo>
                <a:lnTo>
                  <a:pt x="3216" y="1704"/>
                </a:lnTo>
                <a:lnTo>
                  <a:pt x="3205" y="1704"/>
                </a:lnTo>
                <a:lnTo>
                  <a:pt x="3205" y="1694"/>
                </a:lnTo>
                <a:close/>
                <a:moveTo>
                  <a:pt x="3259" y="1694"/>
                </a:moveTo>
                <a:lnTo>
                  <a:pt x="3270" y="1694"/>
                </a:lnTo>
                <a:lnTo>
                  <a:pt x="3270" y="1704"/>
                </a:lnTo>
                <a:lnTo>
                  <a:pt x="3259" y="1704"/>
                </a:lnTo>
                <a:lnTo>
                  <a:pt x="3259" y="1694"/>
                </a:lnTo>
                <a:close/>
                <a:moveTo>
                  <a:pt x="3312" y="1694"/>
                </a:moveTo>
                <a:lnTo>
                  <a:pt x="3323" y="1694"/>
                </a:lnTo>
                <a:lnTo>
                  <a:pt x="3323" y="1704"/>
                </a:lnTo>
                <a:lnTo>
                  <a:pt x="3312" y="1704"/>
                </a:lnTo>
                <a:lnTo>
                  <a:pt x="3312" y="1694"/>
                </a:lnTo>
                <a:close/>
                <a:moveTo>
                  <a:pt x="3366" y="1694"/>
                </a:moveTo>
                <a:lnTo>
                  <a:pt x="3377" y="1694"/>
                </a:lnTo>
                <a:lnTo>
                  <a:pt x="3377" y="1704"/>
                </a:lnTo>
                <a:lnTo>
                  <a:pt x="3366" y="1704"/>
                </a:lnTo>
                <a:lnTo>
                  <a:pt x="3366" y="1694"/>
                </a:lnTo>
                <a:close/>
                <a:moveTo>
                  <a:pt x="3419" y="1694"/>
                </a:moveTo>
                <a:lnTo>
                  <a:pt x="3431" y="1694"/>
                </a:lnTo>
                <a:lnTo>
                  <a:pt x="3431" y="1704"/>
                </a:lnTo>
                <a:lnTo>
                  <a:pt x="3419" y="1704"/>
                </a:lnTo>
                <a:lnTo>
                  <a:pt x="3419" y="1694"/>
                </a:lnTo>
                <a:close/>
                <a:moveTo>
                  <a:pt x="3473" y="1694"/>
                </a:moveTo>
                <a:lnTo>
                  <a:pt x="3484" y="1694"/>
                </a:lnTo>
                <a:lnTo>
                  <a:pt x="3484" y="1704"/>
                </a:lnTo>
                <a:lnTo>
                  <a:pt x="3473" y="1704"/>
                </a:lnTo>
                <a:lnTo>
                  <a:pt x="3473" y="1694"/>
                </a:lnTo>
                <a:close/>
                <a:moveTo>
                  <a:pt x="3527" y="1694"/>
                </a:moveTo>
                <a:lnTo>
                  <a:pt x="3538" y="1694"/>
                </a:lnTo>
                <a:lnTo>
                  <a:pt x="3538" y="1704"/>
                </a:lnTo>
                <a:lnTo>
                  <a:pt x="3527" y="1704"/>
                </a:lnTo>
                <a:lnTo>
                  <a:pt x="3527" y="1694"/>
                </a:lnTo>
                <a:close/>
                <a:moveTo>
                  <a:pt x="3580" y="1694"/>
                </a:moveTo>
                <a:lnTo>
                  <a:pt x="3591" y="1694"/>
                </a:lnTo>
                <a:lnTo>
                  <a:pt x="3591" y="1704"/>
                </a:lnTo>
                <a:lnTo>
                  <a:pt x="3580" y="1704"/>
                </a:lnTo>
                <a:lnTo>
                  <a:pt x="3580" y="1694"/>
                </a:lnTo>
                <a:close/>
                <a:moveTo>
                  <a:pt x="3634" y="1694"/>
                </a:moveTo>
                <a:lnTo>
                  <a:pt x="3645" y="1694"/>
                </a:lnTo>
                <a:lnTo>
                  <a:pt x="3645" y="1704"/>
                </a:lnTo>
                <a:lnTo>
                  <a:pt x="3634" y="1704"/>
                </a:lnTo>
                <a:lnTo>
                  <a:pt x="3634" y="1694"/>
                </a:lnTo>
                <a:close/>
                <a:moveTo>
                  <a:pt x="3688" y="1694"/>
                </a:moveTo>
                <a:lnTo>
                  <a:pt x="3699" y="1694"/>
                </a:lnTo>
                <a:lnTo>
                  <a:pt x="3699" y="1704"/>
                </a:lnTo>
                <a:lnTo>
                  <a:pt x="3688" y="1704"/>
                </a:lnTo>
                <a:lnTo>
                  <a:pt x="3688" y="1694"/>
                </a:lnTo>
                <a:close/>
                <a:moveTo>
                  <a:pt x="3741" y="1694"/>
                </a:moveTo>
                <a:lnTo>
                  <a:pt x="3752" y="1694"/>
                </a:lnTo>
                <a:lnTo>
                  <a:pt x="3752" y="1704"/>
                </a:lnTo>
                <a:lnTo>
                  <a:pt x="3741" y="1704"/>
                </a:lnTo>
                <a:lnTo>
                  <a:pt x="3741" y="1694"/>
                </a:lnTo>
                <a:close/>
                <a:moveTo>
                  <a:pt x="3795" y="1694"/>
                </a:moveTo>
                <a:lnTo>
                  <a:pt x="3806" y="1694"/>
                </a:lnTo>
                <a:lnTo>
                  <a:pt x="3806" y="1704"/>
                </a:lnTo>
                <a:lnTo>
                  <a:pt x="3795" y="1704"/>
                </a:lnTo>
                <a:lnTo>
                  <a:pt x="3795" y="1694"/>
                </a:lnTo>
                <a:close/>
                <a:moveTo>
                  <a:pt x="3849" y="1694"/>
                </a:moveTo>
                <a:lnTo>
                  <a:pt x="3860" y="1694"/>
                </a:lnTo>
                <a:lnTo>
                  <a:pt x="3860" y="1704"/>
                </a:lnTo>
                <a:lnTo>
                  <a:pt x="3849" y="1704"/>
                </a:lnTo>
                <a:lnTo>
                  <a:pt x="3849" y="1694"/>
                </a:lnTo>
                <a:close/>
                <a:moveTo>
                  <a:pt x="3902" y="1694"/>
                </a:moveTo>
                <a:lnTo>
                  <a:pt x="3913" y="1694"/>
                </a:lnTo>
                <a:lnTo>
                  <a:pt x="3913" y="1704"/>
                </a:lnTo>
                <a:lnTo>
                  <a:pt x="3902" y="1704"/>
                </a:lnTo>
                <a:lnTo>
                  <a:pt x="3902" y="1694"/>
                </a:lnTo>
                <a:close/>
                <a:moveTo>
                  <a:pt x="3956" y="1694"/>
                </a:moveTo>
                <a:lnTo>
                  <a:pt x="3967" y="1694"/>
                </a:lnTo>
                <a:lnTo>
                  <a:pt x="3967" y="1704"/>
                </a:lnTo>
                <a:lnTo>
                  <a:pt x="3956" y="1704"/>
                </a:lnTo>
                <a:lnTo>
                  <a:pt x="3956" y="1694"/>
                </a:lnTo>
                <a:close/>
                <a:moveTo>
                  <a:pt x="4010" y="1694"/>
                </a:moveTo>
                <a:lnTo>
                  <a:pt x="4020" y="1694"/>
                </a:lnTo>
                <a:lnTo>
                  <a:pt x="4020" y="1704"/>
                </a:lnTo>
                <a:lnTo>
                  <a:pt x="4010" y="1704"/>
                </a:lnTo>
                <a:lnTo>
                  <a:pt x="4010" y="1694"/>
                </a:lnTo>
                <a:close/>
                <a:moveTo>
                  <a:pt x="4063" y="1694"/>
                </a:moveTo>
                <a:lnTo>
                  <a:pt x="4074" y="1694"/>
                </a:lnTo>
                <a:lnTo>
                  <a:pt x="4074" y="1704"/>
                </a:lnTo>
                <a:lnTo>
                  <a:pt x="4063" y="1704"/>
                </a:lnTo>
                <a:lnTo>
                  <a:pt x="4063" y="1694"/>
                </a:lnTo>
                <a:close/>
                <a:moveTo>
                  <a:pt x="4117" y="1694"/>
                </a:moveTo>
                <a:lnTo>
                  <a:pt x="4128" y="1694"/>
                </a:lnTo>
                <a:lnTo>
                  <a:pt x="4128" y="1704"/>
                </a:lnTo>
                <a:lnTo>
                  <a:pt x="4117" y="1704"/>
                </a:lnTo>
                <a:lnTo>
                  <a:pt x="4117" y="1694"/>
                </a:lnTo>
                <a:close/>
                <a:moveTo>
                  <a:pt x="4171" y="1694"/>
                </a:moveTo>
                <a:lnTo>
                  <a:pt x="4181" y="1694"/>
                </a:lnTo>
                <a:lnTo>
                  <a:pt x="4181" y="1704"/>
                </a:lnTo>
                <a:lnTo>
                  <a:pt x="4171" y="1704"/>
                </a:lnTo>
                <a:lnTo>
                  <a:pt x="4171" y="1694"/>
                </a:lnTo>
                <a:close/>
                <a:moveTo>
                  <a:pt x="4224" y="1694"/>
                </a:moveTo>
                <a:lnTo>
                  <a:pt x="4235" y="1694"/>
                </a:lnTo>
                <a:lnTo>
                  <a:pt x="4235" y="1704"/>
                </a:lnTo>
                <a:lnTo>
                  <a:pt x="4224" y="1704"/>
                </a:lnTo>
                <a:lnTo>
                  <a:pt x="4224" y="1694"/>
                </a:lnTo>
                <a:close/>
                <a:moveTo>
                  <a:pt x="4278" y="1694"/>
                </a:moveTo>
                <a:lnTo>
                  <a:pt x="4289" y="1694"/>
                </a:lnTo>
                <a:lnTo>
                  <a:pt x="4289" y="1704"/>
                </a:lnTo>
                <a:lnTo>
                  <a:pt x="4278" y="1704"/>
                </a:lnTo>
                <a:lnTo>
                  <a:pt x="4278" y="1694"/>
                </a:lnTo>
                <a:close/>
                <a:moveTo>
                  <a:pt x="4332" y="1694"/>
                </a:moveTo>
                <a:lnTo>
                  <a:pt x="4342" y="1694"/>
                </a:lnTo>
                <a:lnTo>
                  <a:pt x="4342" y="1704"/>
                </a:lnTo>
                <a:lnTo>
                  <a:pt x="4332" y="1704"/>
                </a:lnTo>
                <a:lnTo>
                  <a:pt x="4332" y="1694"/>
                </a:lnTo>
                <a:close/>
                <a:moveTo>
                  <a:pt x="4385" y="1694"/>
                </a:moveTo>
                <a:lnTo>
                  <a:pt x="4396" y="1694"/>
                </a:lnTo>
                <a:lnTo>
                  <a:pt x="4396" y="1704"/>
                </a:lnTo>
                <a:lnTo>
                  <a:pt x="4385" y="1704"/>
                </a:lnTo>
                <a:lnTo>
                  <a:pt x="4385" y="1694"/>
                </a:lnTo>
                <a:close/>
                <a:moveTo>
                  <a:pt x="4439" y="1694"/>
                </a:moveTo>
                <a:lnTo>
                  <a:pt x="4449" y="1694"/>
                </a:lnTo>
                <a:lnTo>
                  <a:pt x="4449" y="1704"/>
                </a:lnTo>
                <a:lnTo>
                  <a:pt x="4439" y="1704"/>
                </a:lnTo>
                <a:lnTo>
                  <a:pt x="4439" y="1694"/>
                </a:lnTo>
                <a:close/>
                <a:moveTo>
                  <a:pt x="4493" y="1694"/>
                </a:moveTo>
                <a:lnTo>
                  <a:pt x="4503" y="1694"/>
                </a:lnTo>
                <a:lnTo>
                  <a:pt x="4503" y="1704"/>
                </a:lnTo>
                <a:lnTo>
                  <a:pt x="4493" y="1704"/>
                </a:lnTo>
                <a:lnTo>
                  <a:pt x="4493" y="1694"/>
                </a:lnTo>
                <a:close/>
                <a:moveTo>
                  <a:pt x="4546" y="1694"/>
                </a:moveTo>
                <a:lnTo>
                  <a:pt x="4557" y="1694"/>
                </a:lnTo>
                <a:lnTo>
                  <a:pt x="4552" y="1699"/>
                </a:lnTo>
                <a:lnTo>
                  <a:pt x="4552" y="1699"/>
                </a:lnTo>
                <a:lnTo>
                  <a:pt x="4562" y="1699"/>
                </a:lnTo>
                <a:lnTo>
                  <a:pt x="4562" y="1704"/>
                </a:lnTo>
                <a:lnTo>
                  <a:pt x="4546" y="1704"/>
                </a:lnTo>
                <a:lnTo>
                  <a:pt x="4546" y="1694"/>
                </a:lnTo>
                <a:close/>
                <a:moveTo>
                  <a:pt x="4552" y="1656"/>
                </a:moveTo>
                <a:lnTo>
                  <a:pt x="4552" y="1645"/>
                </a:lnTo>
                <a:lnTo>
                  <a:pt x="4562" y="1645"/>
                </a:lnTo>
                <a:lnTo>
                  <a:pt x="4562" y="1656"/>
                </a:lnTo>
                <a:lnTo>
                  <a:pt x="4552" y="1656"/>
                </a:lnTo>
                <a:close/>
                <a:moveTo>
                  <a:pt x="4552" y="1602"/>
                </a:moveTo>
                <a:lnTo>
                  <a:pt x="4552" y="1591"/>
                </a:lnTo>
                <a:lnTo>
                  <a:pt x="4562" y="1591"/>
                </a:lnTo>
                <a:lnTo>
                  <a:pt x="4562" y="1602"/>
                </a:lnTo>
                <a:lnTo>
                  <a:pt x="4552" y="1602"/>
                </a:lnTo>
                <a:close/>
                <a:moveTo>
                  <a:pt x="4552" y="1549"/>
                </a:moveTo>
                <a:lnTo>
                  <a:pt x="4552" y="1537"/>
                </a:lnTo>
                <a:lnTo>
                  <a:pt x="4562" y="1537"/>
                </a:lnTo>
                <a:lnTo>
                  <a:pt x="4562" y="1549"/>
                </a:lnTo>
                <a:lnTo>
                  <a:pt x="4552" y="1549"/>
                </a:lnTo>
                <a:close/>
                <a:moveTo>
                  <a:pt x="4552" y="1495"/>
                </a:moveTo>
                <a:lnTo>
                  <a:pt x="4552" y="1484"/>
                </a:lnTo>
                <a:lnTo>
                  <a:pt x="4562" y="1484"/>
                </a:lnTo>
                <a:lnTo>
                  <a:pt x="4562" y="1495"/>
                </a:lnTo>
                <a:lnTo>
                  <a:pt x="4552" y="1495"/>
                </a:lnTo>
                <a:close/>
                <a:moveTo>
                  <a:pt x="4552" y="1441"/>
                </a:moveTo>
                <a:lnTo>
                  <a:pt x="4552" y="1430"/>
                </a:lnTo>
                <a:lnTo>
                  <a:pt x="4562" y="1430"/>
                </a:lnTo>
                <a:lnTo>
                  <a:pt x="4562" y="1441"/>
                </a:lnTo>
                <a:lnTo>
                  <a:pt x="4552" y="1441"/>
                </a:lnTo>
                <a:close/>
                <a:moveTo>
                  <a:pt x="4552" y="1387"/>
                </a:moveTo>
                <a:lnTo>
                  <a:pt x="4552" y="1376"/>
                </a:lnTo>
                <a:lnTo>
                  <a:pt x="4562" y="1376"/>
                </a:lnTo>
                <a:lnTo>
                  <a:pt x="4562" y="1387"/>
                </a:lnTo>
                <a:lnTo>
                  <a:pt x="4552" y="1387"/>
                </a:lnTo>
                <a:close/>
                <a:moveTo>
                  <a:pt x="4552" y="1333"/>
                </a:moveTo>
                <a:lnTo>
                  <a:pt x="4552" y="1323"/>
                </a:lnTo>
                <a:lnTo>
                  <a:pt x="4562" y="1323"/>
                </a:lnTo>
                <a:lnTo>
                  <a:pt x="4562" y="1333"/>
                </a:lnTo>
                <a:lnTo>
                  <a:pt x="4552" y="1333"/>
                </a:lnTo>
                <a:close/>
                <a:moveTo>
                  <a:pt x="4552" y="1279"/>
                </a:moveTo>
                <a:lnTo>
                  <a:pt x="4552" y="1269"/>
                </a:lnTo>
                <a:lnTo>
                  <a:pt x="4562" y="1269"/>
                </a:lnTo>
                <a:lnTo>
                  <a:pt x="4562" y="1279"/>
                </a:lnTo>
                <a:lnTo>
                  <a:pt x="4552" y="1279"/>
                </a:lnTo>
                <a:close/>
                <a:moveTo>
                  <a:pt x="4552" y="1226"/>
                </a:moveTo>
                <a:lnTo>
                  <a:pt x="4552" y="1215"/>
                </a:lnTo>
                <a:lnTo>
                  <a:pt x="4562" y="1215"/>
                </a:lnTo>
                <a:lnTo>
                  <a:pt x="4562" y="1226"/>
                </a:lnTo>
                <a:lnTo>
                  <a:pt x="4552" y="1226"/>
                </a:lnTo>
                <a:close/>
                <a:moveTo>
                  <a:pt x="4552" y="1172"/>
                </a:moveTo>
                <a:lnTo>
                  <a:pt x="4552" y="1162"/>
                </a:lnTo>
                <a:lnTo>
                  <a:pt x="4562" y="1162"/>
                </a:lnTo>
                <a:lnTo>
                  <a:pt x="4562" y="1172"/>
                </a:lnTo>
                <a:lnTo>
                  <a:pt x="4552" y="1172"/>
                </a:lnTo>
                <a:close/>
                <a:moveTo>
                  <a:pt x="4552" y="1118"/>
                </a:moveTo>
                <a:lnTo>
                  <a:pt x="4552" y="1108"/>
                </a:lnTo>
                <a:lnTo>
                  <a:pt x="4562" y="1108"/>
                </a:lnTo>
                <a:lnTo>
                  <a:pt x="4562" y="1118"/>
                </a:lnTo>
                <a:lnTo>
                  <a:pt x="4552" y="1118"/>
                </a:lnTo>
                <a:close/>
                <a:moveTo>
                  <a:pt x="4552" y="1065"/>
                </a:moveTo>
                <a:lnTo>
                  <a:pt x="4552" y="1054"/>
                </a:lnTo>
                <a:lnTo>
                  <a:pt x="4562" y="1054"/>
                </a:lnTo>
                <a:lnTo>
                  <a:pt x="4562" y="1065"/>
                </a:lnTo>
                <a:lnTo>
                  <a:pt x="4552" y="1065"/>
                </a:lnTo>
                <a:close/>
                <a:moveTo>
                  <a:pt x="4552" y="1011"/>
                </a:moveTo>
                <a:lnTo>
                  <a:pt x="4552" y="1000"/>
                </a:lnTo>
                <a:lnTo>
                  <a:pt x="4562" y="1000"/>
                </a:lnTo>
                <a:lnTo>
                  <a:pt x="4562" y="1011"/>
                </a:lnTo>
                <a:lnTo>
                  <a:pt x="4552" y="1011"/>
                </a:lnTo>
                <a:close/>
                <a:moveTo>
                  <a:pt x="4552" y="957"/>
                </a:moveTo>
                <a:lnTo>
                  <a:pt x="4552" y="946"/>
                </a:lnTo>
                <a:lnTo>
                  <a:pt x="4562" y="946"/>
                </a:lnTo>
                <a:lnTo>
                  <a:pt x="4562" y="957"/>
                </a:lnTo>
                <a:lnTo>
                  <a:pt x="4552" y="957"/>
                </a:lnTo>
                <a:close/>
                <a:moveTo>
                  <a:pt x="4552" y="903"/>
                </a:moveTo>
                <a:lnTo>
                  <a:pt x="4552" y="892"/>
                </a:lnTo>
                <a:lnTo>
                  <a:pt x="4562" y="892"/>
                </a:lnTo>
                <a:lnTo>
                  <a:pt x="4562" y="903"/>
                </a:lnTo>
                <a:lnTo>
                  <a:pt x="4552" y="903"/>
                </a:lnTo>
                <a:close/>
                <a:moveTo>
                  <a:pt x="4552" y="850"/>
                </a:moveTo>
                <a:lnTo>
                  <a:pt x="4552" y="839"/>
                </a:lnTo>
                <a:lnTo>
                  <a:pt x="4562" y="839"/>
                </a:lnTo>
                <a:lnTo>
                  <a:pt x="4562" y="850"/>
                </a:lnTo>
                <a:lnTo>
                  <a:pt x="4552" y="850"/>
                </a:lnTo>
                <a:close/>
                <a:moveTo>
                  <a:pt x="4552" y="796"/>
                </a:moveTo>
                <a:lnTo>
                  <a:pt x="4552" y="785"/>
                </a:lnTo>
                <a:lnTo>
                  <a:pt x="4562" y="785"/>
                </a:lnTo>
                <a:lnTo>
                  <a:pt x="4562" y="796"/>
                </a:lnTo>
                <a:lnTo>
                  <a:pt x="4552" y="796"/>
                </a:lnTo>
                <a:close/>
                <a:moveTo>
                  <a:pt x="4552" y="742"/>
                </a:moveTo>
                <a:lnTo>
                  <a:pt x="4552" y="731"/>
                </a:lnTo>
                <a:lnTo>
                  <a:pt x="4562" y="731"/>
                </a:lnTo>
                <a:lnTo>
                  <a:pt x="4562" y="742"/>
                </a:lnTo>
                <a:lnTo>
                  <a:pt x="4552" y="742"/>
                </a:lnTo>
                <a:close/>
                <a:moveTo>
                  <a:pt x="4552" y="688"/>
                </a:moveTo>
                <a:lnTo>
                  <a:pt x="4552" y="678"/>
                </a:lnTo>
                <a:lnTo>
                  <a:pt x="4562" y="678"/>
                </a:lnTo>
                <a:lnTo>
                  <a:pt x="4562" y="688"/>
                </a:lnTo>
                <a:lnTo>
                  <a:pt x="4552" y="688"/>
                </a:lnTo>
                <a:close/>
                <a:moveTo>
                  <a:pt x="4552" y="634"/>
                </a:moveTo>
                <a:lnTo>
                  <a:pt x="4552" y="624"/>
                </a:lnTo>
                <a:lnTo>
                  <a:pt x="4562" y="624"/>
                </a:lnTo>
                <a:lnTo>
                  <a:pt x="4562" y="634"/>
                </a:lnTo>
                <a:lnTo>
                  <a:pt x="4552" y="634"/>
                </a:lnTo>
                <a:close/>
                <a:moveTo>
                  <a:pt x="4552" y="581"/>
                </a:moveTo>
                <a:lnTo>
                  <a:pt x="4552" y="570"/>
                </a:lnTo>
                <a:lnTo>
                  <a:pt x="4562" y="570"/>
                </a:lnTo>
                <a:lnTo>
                  <a:pt x="4562" y="581"/>
                </a:lnTo>
                <a:lnTo>
                  <a:pt x="4552" y="581"/>
                </a:lnTo>
                <a:close/>
                <a:moveTo>
                  <a:pt x="4552" y="527"/>
                </a:moveTo>
                <a:lnTo>
                  <a:pt x="4552" y="516"/>
                </a:lnTo>
                <a:lnTo>
                  <a:pt x="4562" y="516"/>
                </a:lnTo>
                <a:lnTo>
                  <a:pt x="4562" y="527"/>
                </a:lnTo>
                <a:lnTo>
                  <a:pt x="4552" y="527"/>
                </a:lnTo>
                <a:close/>
                <a:moveTo>
                  <a:pt x="4552" y="473"/>
                </a:moveTo>
                <a:lnTo>
                  <a:pt x="4552" y="463"/>
                </a:lnTo>
                <a:lnTo>
                  <a:pt x="4562" y="463"/>
                </a:lnTo>
                <a:lnTo>
                  <a:pt x="4562" y="473"/>
                </a:lnTo>
                <a:lnTo>
                  <a:pt x="4552" y="473"/>
                </a:lnTo>
                <a:close/>
                <a:moveTo>
                  <a:pt x="4552" y="420"/>
                </a:moveTo>
                <a:lnTo>
                  <a:pt x="4552" y="409"/>
                </a:lnTo>
                <a:lnTo>
                  <a:pt x="4562" y="409"/>
                </a:lnTo>
                <a:lnTo>
                  <a:pt x="4562" y="420"/>
                </a:lnTo>
                <a:lnTo>
                  <a:pt x="4552" y="420"/>
                </a:lnTo>
                <a:close/>
                <a:moveTo>
                  <a:pt x="4552" y="366"/>
                </a:moveTo>
                <a:lnTo>
                  <a:pt x="4552" y="355"/>
                </a:lnTo>
                <a:lnTo>
                  <a:pt x="4562" y="355"/>
                </a:lnTo>
                <a:lnTo>
                  <a:pt x="4562" y="366"/>
                </a:lnTo>
                <a:lnTo>
                  <a:pt x="4552" y="366"/>
                </a:lnTo>
                <a:close/>
                <a:moveTo>
                  <a:pt x="4552" y="312"/>
                </a:moveTo>
                <a:lnTo>
                  <a:pt x="4552" y="301"/>
                </a:lnTo>
                <a:lnTo>
                  <a:pt x="4562" y="301"/>
                </a:lnTo>
                <a:lnTo>
                  <a:pt x="4562" y="312"/>
                </a:lnTo>
                <a:lnTo>
                  <a:pt x="4552" y="312"/>
                </a:lnTo>
                <a:close/>
                <a:moveTo>
                  <a:pt x="4552" y="258"/>
                </a:moveTo>
                <a:lnTo>
                  <a:pt x="4552" y="247"/>
                </a:lnTo>
                <a:lnTo>
                  <a:pt x="4562" y="247"/>
                </a:lnTo>
                <a:lnTo>
                  <a:pt x="4562" y="258"/>
                </a:lnTo>
                <a:lnTo>
                  <a:pt x="4552" y="258"/>
                </a:lnTo>
                <a:close/>
                <a:moveTo>
                  <a:pt x="4552" y="205"/>
                </a:moveTo>
                <a:lnTo>
                  <a:pt x="4552" y="194"/>
                </a:lnTo>
                <a:lnTo>
                  <a:pt x="4562" y="194"/>
                </a:lnTo>
                <a:lnTo>
                  <a:pt x="4562" y="205"/>
                </a:lnTo>
                <a:lnTo>
                  <a:pt x="4552" y="205"/>
                </a:lnTo>
                <a:close/>
                <a:moveTo>
                  <a:pt x="4552" y="151"/>
                </a:moveTo>
                <a:lnTo>
                  <a:pt x="4552" y="140"/>
                </a:lnTo>
                <a:lnTo>
                  <a:pt x="4562" y="140"/>
                </a:lnTo>
                <a:lnTo>
                  <a:pt x="4562" y="151"/>
                </a:lnTo>
                <a:lnTo>
                  <a:pt x="4552" y="151"/>
                </a:lnTo>
                <a:close/>
                <a:moveTo>
                  <a:pt x="4552" y="97"/>
                </a:moveTo>
                <a:lnTo>
                  <a:pt x="4552" y="86"/>
                </a:lnTo>
                <a:lnTo>
                  <a:pt x="4562" y="86"/>
                </a:lnTo>
                <a:lnTo>
                  <a:pt x="4562" y="97"/>
                </a:lnTo>
                <a:lnTo>
                  <a:pt x="4552" y="97"/>
                </a:lnTo>
                <a:close/>
                <a:moveTo>
                  <a:pt x="4552" y="43"/>
                </a:moveTo>
                <a:lnTo>
                  <a:pt x="4552" y="33"/>
                </a:lnTo>
                <a:lnTo>
                  <a:pt x="4562" y="33"/>
                </a:lnTo>
                <a:lnTo>
                  <a:pt x="4562" y="43"/>
                </a:lnTo>
                <a:lnTo>
                  <a:pt x="4552" y="43"/>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6">
            <a:extLst>
              <a:ext uri="{FF2B5EF4-FFF2-40B4-BE49-F238E27FC236}">
                <a16:creationId xmlns:a16="http://schemas.microsoft.com/office/drawing/2014/main" id="{1A1766A9-752A-4098-AC67-C67A244FBAD3}"/>
              </a:ext>
            </a:extLst>
          </p:cNvPr>
          <p:cNvSpPr>
            <a:spLocks noChangeArrowheads="1"/>
          </p:cNvSpPr>
          <p:nvPr/>
        </p:nvSpPr>
        <p:spPr bwMode="auto">
          <a:xfrm>
            <a:off x="6313488" y="595313"/>
            <a:ext cx="47386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Arial" panose="020B0604020202020204" pitchFamily="34" charset="0"/>
              </a:rPr>
              <a:t>Erudite Processing Unit (EPU)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Line 31">
            <a:extLst>
              <a:ext uri="{FF2B5EF4-FFF2-40B4-BE49-F238E27FC236}">
                <a16:creationId xmlns:a16="http://schemas.microsoft.com/office/drawing/2014/main" id="{58ED442E-0D56-4EE1-9B77-1DFA171B4748}"/>
              </a:ext>
            </a:extLst>
          </p:cNvPr>
          <p:cNvSpPr>
            <a:spLocks noChangeShapeType="1"/>
          </p:cNvSpPr>
          <p:nvPr/>
        </p:nvSpPr>
        <p:spPr bwMode="auto">
          <a:xfrm flipV="1">
            <a:off x="7762082" y="2405857"/>
            <a:ext cx="2349499" cy="1588"/>
          </a:xfrm>
          <a:prstGeom prst="line">
            <a:avLst/>
          </a:prstGeom>
          <a:noFill/>
          <a:ln w="4603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C5B6485E-62B2-4F61-872A-1DC7BF8C990A}"/>
              </a:ext>
            </a:extLst>
          </p:cNvPr>
          <p:cNvSpPr>
            <a:spLocks/>
          </p:cNvSpPr>
          <p:nvPr/>
        </p:nvSpPr>
        <p:spPr bwMode="auto">
          <a:xfrm>
            <a:off x="7645400" y="2341563"/>
            <a:ext cx="142875" cy="142875"/>
          </a:xfrm>
          <a:custGeom>
            <a:avLst/>
            <a:gdLst>
              <a:gd name="T0" fmla="*/ 90 w 90"/>
              <a:gd name="T1" fmla="*/ 90 h 90"/>
              <a:gd name="T2" fmla="*/ 0 w 90"/>
              <a:gd name="T3" fmla="*/ 45 h 90"/>
              <a:gd name="T4" fmla="*/ 90 w 90"/>
              <a:gd name="T5" fmla="*/ 0 h 90"/>
              <a:gd name="T6" fmla="*/ 90 w 90"/>
              <a:gd name="T7" fmla="*/ 90 h 90"/>
            </a:gdLst>
            <a:ahLst/>
            <a:cxnLst>
              <a:cxn ang="0">
                <a:pos x="T0" y="T1"/>
              </a:cxn>
              <a:cxn ang="0">
                <a:pos x="T2" y="T3"/>
              </a:cxn>
              <a:cxn ang="0">
                <a:pos x="T4" y="T5"/>
              </a:cxn>
              <a:cxn ang="0">
                <a:pos x="T6" y="T7"/>
              </a:cxn>
            </a:cxnLst>
            <a:rect l="0" t="0" r="r" b="b"/>
            <a:pathLst>
              <a:path w="90" h="90">
                <a:moveTo>
                  <a:pt x="90" y="90"/>
                </a:moveTo>
                <a:lnTo>
                  <a:pt x="0" y="45"/>
                </a:lnTo>
                <a:lnTo>
                  <a:pt x="90" y="0"/>
                </a:lnTo>
                <a:lnTo>
                  <a:pt x="9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4">
            <a:extLst>
              <a:ext uri="{FF2B5EF4-FFF2-40B4-BE49-F238E27FC236}">
                <a16:creationId xmlns:a16="http://schemas.microsoft.com/office/drawing/2014/main" id="{E8F64D44-0546-41A5-9574-9582795FDA2F}"/>
              </a:ext>
            </a:extLst>
          </p:cNvPr>
          <p:cNvSpPr>
            <a:spLocks noChangeArrowheads="1"/>
          </p:cNvSpPr>
          <p:nvPr/>
        </p:nvSpPr>
        <p:spPr bwMode="auto">
          <a:xfrm>
            <a:off x="11242675" y="1063626"/>
            <a:ext cx="665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SSDs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Freeform 37">
            <a:extLst>
              <a:ext uri="{FF2B5EF4-FFF2-40B4-BE49-F238E27FC236}">
                <a16:creationId xmlns:a16="http://schemas.microsoft.com/office/drawing/2014/main" id="{813E8359-F8A4-4BC5-AEFB-2DA6470ECCFF}"/>
              </a:ext>
            </a:extLst>
          </p:cNvPr>
          <p:cNvSpPr>
            <a:spLocks/>
          </p:cNvSpPr>
          <p:nvPr/>
        </p:nvSpPr>
        <p:spPr bwMode="auto">
          <a:xfrm>
            <a:off x="10121900" y="1833563"/>
            <a:ext cx="166687" cy="1187450"/>
          </a:xfrm>
          <a:custGeom>
            <a:avLst/>
            <a:gdLst>
              <a:gd name="T0" fmla="*/ 105 w 105"/>
              <a:gd name="T1" fmla="*/ 0 h 748"/>
              <a:gd name="T2" fmla="*/ 0 w 105"/>
              <a:gd name="T3" fmla="*/ 0 h 748"/>
              <a:gd name="T4" fmla="*/ 0 w 105"/>
              <a:gd name="T5" fmla="*/ 748 h 748"/>
              <a:gd name="T6" fmla="*/ 105 w 105"/>
              <a:gd name="T7" fmla="*/ 748 h 748"/>
            </a:gdLst>
            <a:ahLst/>
            <a:cxnLst>
              <a:cxn ang="0">
                <a:pos x="T0" y="T1"/>
              </a:cxn>
              <a:cxn ang="0">
                <a:pos x="T2" y="T3"/>
              </a:cxn>
              <a:cxn ang="0">
                <a:pos x="T4" y="T5"/>
              </a:cxn>
              <a:cxn ang="0">
                <a:pos x="T6" y="T7"/>
              </a:cxn>
            </a:cxnLst>
            <a:rect l="0" t="0" r="r" b="b"/>
            <a:pathLst>
              <a:path w="105" h="748">
                <a:moveTo>
                  <a:pt x="105" y="0"/>
                </a:moveTo>
                <a:lnTo>
                  <a:pt x="0" y="0"/>
                </a:lnTo>
                <a:lnTo>
                  <a:pt x="0" y="748"/>
                </a:lnTo>
                <a:lnTo>
                  <a:pt x="105" y="748"/>
                </a:lnTo>
              </a:path>
            </a:pathLst>
          </a:custGeom>
          <a:noFill/>
          <a:ln w="460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E82A1FC5-5051-4BDA-A462-9482213E2787}"/>
              </a:ext>
            </a:extLst>
          </p:cNvPr>
          <p:cNvSpPr>
            <a:spLocks/>
          </p:cNvSpPr>
          <p:nvPr/>
        </p:nvSpPr>
        <p:spPr bwMode="auto">
          <a:xfrm>
            <a:off x="10291763" y="1755776"/>
            <a:ext cx="155575" cy="153988"/>
          </a:xfrm>
          <a:custGeom>
            <a:avLst/>
            <a:gdLst>
              <a:gd name="T0" fmla="*/ 0 w 98"/>
              <a:gd name="T1" fmla="*/ 0 h 97"/>
              <a:gd name="T2" fmla="*/ 98 w 98"/>
              <a:gd name="T3" fmla="*/ 49 h 97"/>
              <a:gd name="T4" fmla="*/ 0 w 98"/>
              <a:gd name="T5" fmla="*/ 97 h 97"/>
              <a:gd name="T6" fmla="*/ 0 w 98"/>
              <a:gd name="T7" fmla="*/ 0 h 97"/>
            </a:gdLst>
            <a:ahLst/>
            <a:cxnLst>
              <a:cxn ang="0">
                <a:pos x="T0" y="T1"/>
              </a:cxn>
              <a:cxn ang="0">
                <a:pos x="T2" y="T3"/>
              </a:cxn>
              <a:cxn ang="0">
                <a:pos x="T4" y="T5"/>
              </a:cxn>
              <a:cxn ang="0">
                <a:pos x="T6" y="T7"/>
              </a:cxn>
            </a:cxnLst>
            <a:rect l="0" t="0" r="r" b="b"/>
            <a:pathLst>
              <a:path w="98" h="97">
                <a:moveTo>
                  <a:pt x="0" y="0"/>
                </a:moveTo>
                <a:lnTo>
                  <a:pt x="98" y="49"/>
                </a:lnTo>
                <a:lnTo>
                  <a:pt x="0" y="9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F1E4CEAC-A42A-401A-A719-9EAE026A3DAB}"/>
              </a:ext>
            </a:extLst>
          </p:cNvPr>
          <p:cNvSpPr>
            <a:spLocks/>
          </p:cNvSpPr>
          <p:nvPr/>
        </p:nvSpPr>
        <p:spPr bwMode="auto">
          <a:xfrm>
            <a:off x="10291763" y="2943226"/>
            <a:ext cx="155575" cy="155575"/>
          </a:xfrm>
          <a:custGeom>
            <a:avLst/>
            <a:gdLst>
              <a:gd name="T0" fmla="*/ 0 w 98"/>
              <a:gd name="T1" fmla="*/ 0 h 98"/>
              <a:gd name="T2" fmla="*/ 98 w 98"/>
              <a:gd name="T3" fmla="*/ 49 h 98"/>
              <a:gd name="T4" fmla="*/ 0 w 98"/>
              <a:gd name="T5" fmla="*/ 98 h 98"/>
              <a:gd name="T6" fmla="*/ 0 w 98"/>
              <a:gd name="T7" fmla="*/ 0 h 98"/>
            </a:gdLst>
            <a:ahLst/>
            <a:cxnLst>
              <a:cxn ang="0">
                <a:pos x="T0" y="T1"/>
              </a:cxn>
              <a:cxn ang="0">
                <a:pos x="T2" y="T3"/>
              </a:cxn>
              <a:cxn ang="0">
                <a:pos x="T4" y="T5"/>
              </a:cxn>
              <a:cxn ang="0">
                <a:pos x="T6" y="T7"/>
              </a:cxn>
            </a:cxnLst>
            <a:rect l="0" t="0" r="r" b="b"/>
            <a:pathLst>
              <a:path w="98" h="98">
                <a:moveTo>
                  <a:pt x="0" y="0"/>
                </a:moveTo>
                <a:lnTo>
                  <a:pt x="98" y="49"/>
                </a:lnTo>
                <a:lnTo>
                  <a:pt x="0" y="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76FD1508-5B73-438B-A3EE-72236DF82609}"/>
              </a:ext>
            </a:extLst>
          </p:cNvPr>
          <p:cNvSpPr>
            <a:spLocks/>
          </p:cNvSpPr>
          <p:nvPr/>
        </p:nvSpPr>
        <p:spPr bwMode="auto">
          <a:xfrm>
            <a:off x="10447338" y="1517651"/>
            <a:ext cx="261937" cy="619125"/>
          </a:xfrm>
          <a:custGeom>
            <a:avLst/>
            <a:gdLst>
              <a:gd name="T0" fmla="*/ 165 w 165"/>
              <a:gd name="T1" fmla="*/ 0 h 390"/>
              <a:gd name="T2" fmla="*/ 0 w 165"/>
              <a:gd name="T3" fmla="*/ 0 h 390"/>
              <a:gd name="T4" fmla="*/ 0 w 165"/>
              <a:gd name="T5" fmla="*/ 390 h 390"/>
              <a:gd name="T6" fmla="*/ 165 w 165"/>
              <a:gd name="T7" fmla="*/ 390 h 390"/>
            </a:gdLst>
            <a:ahLst/>
            <a:cxnLst>
              <a:cxn ang="0">
                <a:pos x="T0" y="T1"/>
              </a:cxn>
              <a:cxn ang="0">
                <a:pos x="T2" y="T3"/>
              </a:cxn>
              <a:cxn ang="0">
                <a:pos x="T4" y="T5"/>
              </a:cxn>
              <a:cxn ang="0">
                <a:pos x="T6" y="T7"/>
              </a:cxn>
            </a:cxnLst>
            <a:rect l="0" t="0" r="r" b="b"/>
            <a:pathLst>
              <a:path w="165" h="390">
                <a:moveTo>
                  <a:pt x="165" y="0"/>
                </a:moveTo>
                <a:lnTo>
                  <a:pt x="0" y="0"/>
                </a:lnTo>
                <a:lnTo>
                  <a:pt x="0" y="390"/>
                </a:lnTo>
                <a:lnTo>
                  <a:pt x="165" y="390"/>
                </a:lnTo>
              </a:path>
            </a:pathLst>
          </a:custGeom>
          <a:noFill/>
          <a:ln w="460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4375C676-0E58-43AA-A86C-78ECE17E130E}"/>
              </a:ext>
            </a:extLst>
          </p:cNvPr>
          <p:cNvSpPr>
            <a:spLocks/>
          </p:cNvSpPr>
          <p:nvPr/>
        </p:nvSpPr>
        <p:spPr bwMode="auto">
          <a:xfrm>
            <a:off x="10714038" y="1441451"/>
            <a:ext cx="155575" cy="153988"/>
          </a:xfrm>
          <a:custGeom>
            <a:avLst/>
            <a:gdLst>
              <a:gd name="T0" fmla="*/ 0 w 98"/>
              <a:gd name="T1" fmla="*/ 0 h 97"/>
              <a:gd name="T2" fmla="*/ 98 w 98"/>
              <a:gd name="T3" fmla="*/ 48 h 97"/>
              <a:gd name="T4" fmla="*/ 0 w 98"/>
              <a:gd name="T5" fmla="*/ 97 h 97"/>
              <a:gd name="T6" fmla="*/ 0 w 98"/>
              <a:gd name="T7" fmla="*/ 0 h 97"/>
            </a:gdLst>
            <a:ahLst/>
            <a:cxnLst>
              <a:cxn ang="0">
                <a:pos x="T0" y="T1"/>
              </a:cxn>
              <a:cxn ang="0">
                <a:pos x="T2" y="T3"/>
              </a:cxn>
              <a:cxn ang="0">
                <a:pos x="T4" y="T5"/>
              </a:cxn>
              <a:cxn ang="0">
                <a:pos x="T6" y="T7"/>
              </a:cxn>
            </a:cxnLst>
            <a:rect l="0" t="0" r="r" b="b"/>
            <a:pathLst>
              <a:path w="98" h="97">
                <a:moveTo>
                  <a:pt x="0" y="0"/>
                </a:moveTo>
                <a:lnTo>
                  <a:pt x="98" y="48"/>
                </a:lnTo>
                <a:lnTo>
                  <a:pt x="0" y="9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5D055F99-418F-442D-BCC3-BEFFEF4CCE01}"/>
              </a:ext>
            </a:extLst>
          </p:cNvPr>
          <p:cNvSpPr>
            <a:spLocks/>
          </p:cNvSpPr>
          <p:nvPr/>
        </p:nvSpPr>
        <p:spPr bwMode="auto">
          <a:xfrm>
            <a:off x="10714038" y="2058988"/>
            <a:ext cx="155575" cy="155575"/>
          </a:xfrm>
          <a:custGeom>
            <a:avLst/>
            <a:gdLst>
              <a:gd name="T0" fmla="*/ 0 w 98"/>
              <a:gd name="T1" fmla="*/ 0 h 98"/>
              <a:gd name="T2" fmla="*/ 98 w 98"/>
              <a:gd name="T3" fmla="*/ 49 h 98"/>
              <a:gd name="T4" fmla="*/ 0 w 98"/>
              <a:gd name="T5" fmla="*/ 98 h 98"/>
              <a:gd name="T6" fmla="*/ 0 w 98"/>
              <a:gd name="T7" fmla="*/ 0 h 98"/>
            </a:gdLst>
            <a:ahLst/>
            <a:cxnLst>
              <a:cxn ang="0">
                <a:pos x="T0" y="T1"/>
              </a:cxn>
              <a:cxn ang="0">
                <a:pos x="T2" y="T3"/>
              </a:cxn>
              <a:cxn ang="0">
                <a:pos x="T4" y="T5"/>
              </a:cxn>
              <a:cxn ang="0">
                <a:pos x="T6" y="T7"/>
              </a:cxn>
            </a:cxnLst>
            <a:rect l="0" t="0" r="r" b="b"/>
            <a:pathLst>
              <a:path w="98" h="98">
                <a:moveTo>
                  <a:pt x="0" y="0"/>
                </a:moveTo>
                <a:lnTo>
                  <a:pt x="98" y="49"/>
                </a:lnTo>
                <a:lnTo>
                  <a:pt x="0" y="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A3890F7D-1B71-4CE0-ACBF-681805BBCE1A}"/>
              </a:ext>
            </a:extLst>
          </p:cNvPr>
          <p:cNvSpPr>
            <a:spLocks/>
          </p:cNvSpPr>
          <p:nvPr/>
        </p:nvSpPr>
        <p:spPr bwMode="auto">
          <a:xfrm>
            <a:off x="10447338" y="2716213"/>
            <a:ext cx="261937" cy="619125"/>
          </a:xfrm>
          <a:custGeom>
            <a:avLst/>
            <a:gdLst>
              <a:gd name="T0" fmla="*/ 165 w 165"/>
              <a:gd name="T1" fmla="*/ 0 h 390"/>
              <a:gd name="T2" fmla="*/ 0 w 165"/>
              <a:gd name="T3" fmla="*/ 0 h 390"/>
              <a:gd name="T4" fmla="*/ 0 w 165"/>
              <a:gd name="T5" fmla="*/ 390 h 390"/>
              <a:gd name="T6" fmla="*/ 165 w 165"/>
              <a:gd name="T7" fmla="*/ 390 h 390"/>
            </a:gdLst>
            <a:ahLst/>
            <a:cxnLst>
              <a:cxn ang="0">
                <a:pos x="T0" y="T1"/>
              </a:cxn>
              <a:cxn ang="0">
                <a:pos x="T2" y="T3"/>
              </a:cxn>
              <a:cxn ang="0">
                <a:pos x="T4" y="T5"/>
              </a:cxn>
              <a:cxn ang="0">
                <a:pos x="T6" y="T7"/>
              </a:cxn>
            </a:cxnLst>
            <a:rect l="0" t="0" r="r" b="b"/>
            <a:pathLst>
              <a:path w="165" h="390">
                <a:moveTo>
                  <a:pt x="165" y="0"/>
                </a:moveTo>
                <a:lnTo>
                  <a:pt x="0" y="0"/>
                </a:lnTo>
                <a:lnTo>
                  <a:pt x="0" y="390"/>
                </a:lnTo>
                <a:lnTo>
                  <a:pt x="165" y="390"/>
                </a:lnTo>
              </a:path>
            </a:pathLst>
          </a:custGeom>
          <a:noFill/>
          <a:ln w="460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D17EB399-CC5B-4854-9DF3-D972DD8FF44F}"/>
              </a:ext>
            </a:extLst>
          </p:cNvPr>
          <p:cNvSpPr>
            <a:spLocks/>
          </p:cNvSpPr>
          <p:nvPr/>
        </p:nvSpPr>
        <p:spPr bwMode="auto">
          <a:xfrm>
            <a:off x="10714038" y="2638426"/>
            <a:ext cx="155575" cy="155575"/>
          </a:xfrm>
          <a:custGeom>
            <a:avLst/>
            <a:gdLst>
              <a:gd name="T0" fmla="*/ 0 w 98"/>
              <a:gd name="T1" fmla="*/ 0 h 98"/>
              <a:gd name="T2" fmla="*/ 98 w 98"/>
              <a:gd name="T3" fmla="*/ 49 h 98"/>
              <a:gd name="T4" fmla="*/ 0 w 98"/>
              <a:gd name="T5" fmla="*/ 98 h 98"/>
              <a:gd name="T6" fmla="*/ 0 w 98"/>
              <a:gd name="T7" fmla="*/ 0 h 98"/>
            </a:gdLst>
            <a:ahLst/>
            <a:cxnLst>
              <a:cxn ang="0">
                <a:pos x="T0" y="T1"/>
              </a:cxn>
              <a:cxn ang="0">
                <a:pos x="T2" y="T3"/>
              </a:cxn>
              <a:cxn ang="0">
                <a:pos x="T4" y="T5"/>
              </a:cxn>
              <a:cxn ang="0">
                <a:pos x="T6" y="T7"/>
              </a:cxn>
            </a:cxnLst>
            <a:rect l="0" t="0" r="r" b="b"/>
            <a:pathLst>
              <a:path w="98" h="98">
                <a:moveTo>
                  <a:pt x="0" y="0"/>
                </a:moveTo>
                <a:lnTo>
                  <a:pt x="98" y="49"/>
                </a:lnTo>
                <a:lnTo>
                  <a:pt x="0" y="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3BDC292D-6A7C-4FED-9557-316934EED021}"/>
              </a:ext>
            </a:extLst>
          </p:cNvPr>
          <p:cNvSpPr>
            <a:spLocks/>
          </p:cNvSpPr>
          <p:nvPr/>
        </p:nvSpPr>
        <p:spPr bwMode="auto">
          <a:xfrm>
            <a:off x="10714038" y="3257551"/>
            <a:ext cx="155575" cy="155575"/>
          </a:xfrm>
          <a:custGeom>
            <a:avLst/>
            <a:gdLst>
              <a:gd name="T0" fmla="*/ 0 w 98"/>
              <a:gd name="T1" fmla="*/ 0 h 98"/>
              <a:gd name="T2" fmla="*/ 98 w 98"/>
              <a:gd name="T3" fmla="*/ 49 h 98"/>
              <a:gd name="T4" fmla="*/ 0 w 98"/>
              <a:gd name="T5" fmla="*/ 98 h 98"/>
              <a:gd name="T6" fmla="*/ 0 w 98"/>
              <a:gd name="T7" fmla="*/ 0 h 98"/>
            </a:gdLst>
            <a:ahLst/>
            <a:cxnLst>
              <a:cxn ang="0">
                <a:pos x="T0" y="T1"/>
              </a:cxn>
              <a:cxn ang="0">
                <a:pos x="T2" y="T3"/>
              </a:cxn>
              <a:cxn ang="0">
                <a:pos x="T4" y="T5"/>
              </a:cxn>
              <a:cxn ang="0">
                <a:pos x="T6" y="T7"/>
              </a:cxn>
            </a:cxnLst>
            <a:rect l="0" t="0" r="r" b="b"/>
            <a:pathLst>
              <a:path w="98" h="98">
                <a:moveTo>
                  <a:pt x="0" y="0"/>
                </a:moveTo>
                <a:lnTo>
                  <a:pt x="98" y="49"/>
                </a:lnTo>
                <a:lnTo>
                  <a:pt x="0" y="9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6">
            <a:extLst>
              <a:ext uri="{FF2B5EF4-FFF2-40B4-BE49-F238E27FC236}">
                <a16:creationId xmlns:a16="http://schemas.microsoft.com/office/drawing/2014/main" id="{4CA376A2-C791-4787-A736-361842580CF7}"/>
              </a:ext>
            </a:extLst>
          </p:cNvPr>
          <p:cNvSpPr>
            <a:spLocks noChangeArrowheads="1"/>
          </p:cNvSpPr>
          <p:nvPr/>
        </p:nvSpPr>
        <p:spPr bwMode="auto">
          <a:xfrm>
            <a:off x="11037888" y="1979613"/>
            <a:ext cx="901700" cy="358775"/>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7">
            <a:extLst>
              <a:ext uri="{FF2B5EF4-FFF2-40B4-BE49-F238E27FC236}">
                <a16:creationId xmlns:a16="http://schemas.microsoft.com/office/drawing/2014/main" id="{1C0D9D1D-745F-476C-9AF6-9AFEC60FCCFC}"/>
              </a:ext>
            </a:extLst>
          </p:cNvPr>
          <p:cNvSpPr>
            <a:spLocks noChangeArrowheads="1"/>
          </p:cNvSpPr>
          <p:nvPr/>
        </p:nvSpPr>
        <p:spPr bwMode="auto">
          <a:xfrm>
            <a:off x="11037888" y="1979613"/>
            <a:ext cx="901700" cy="358775"/>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48">
            <a:extLst>
              <a:ext uri="{FF2B5EF4-FFF2-40B4-BE49-F238E27FC236}">
                <a16:creationId xmlns:a16="http://schemas.microsoft.com/office/drawing/2014/main" id="{BF960FED-FE90-40F5-B60E-0F0D8C283DA8}"/>
              </a:ext>
            </a:extLst>
          </p:cNvPr>
          <p:cNvSpPr>
            <a:spLocks noChangeArrowheads="1"/>
          </p:cNvSpPr>
          <p:nvPr/>
        </p:nvSpPr>
        <p:spPr bwMode="auto">
          <a:xfrm>
            <a:off x="11187113" y="2338388"/>
            <a:ext cx="254000" cy="74613"/>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9">
            <a:extLst>
              <a:ext uri="{FF2B5EF4-FFF2-40B4-BE49-F238E27FC236}">
                <a16:creationId xmlns:a16="http://schemas.microsoft.com/office/drawing/2014/main" id="{D7CBCA22-BF4B-4165-9813-6CB6A0EDE1DA}"/>
              </a:ext>
            </a:extLst>
          </p:cNvPr>
          <p:cNvSpPr>
            <a:spLocks noChangeArrowheads="1"/>
          </p:cNvSpPr>
          <p:nvPr/>
        </p:nvSpPr>
        <p:spPr bwMode="auto">
          <a:xfrm>
            <a:off x="11187113" y="2338388"/>
            <a:ext cx="254000" cy="74613"/>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55D7CDD7-A400-4C03-AC28-C5986B1F7480}"/>
              </a:ext>
            </a:extLst>
          </p:cNvPr>
          <p:cNvSpPr>
            <a:spLocks/>
          </p:cNvSpPr>
          <p:nvPr/>
        </p:nvSpPr>
        <p:spPr bwMode="auto">
          <a:xfrm>
            <a:off x="10945813" y="1914526"/>
            <a:ext cx="92075" cy="465138"/>
          </a:xfrm>
          <a:custGeom>
            <a:avLst/>
            <a:gdLst>
              <a:gd name="T0" fmla="*/ 58 w 58"/>
              <a:gd name="T1" fmla="*/ 293 h 293"/>
              <a:gd name="T2" fmla="*/ 58 w 58"/>
              <a:gd name="T3" fmla="*/ 0 h 293"/>
              <a:gd name="T4" fmla="*/ 0 w 58"/>
              <a:gd name="T5" fmla="*/ 0 h 293"/>
            </a:gdLst>
            <a:ahLst/>
            <a:cxnLst>
              <a:cxn ang="0">
                <a:pos x="T0" y="T1"/>
              </a:cxn>
              <a:cxn ang="0">
                <a:pos x="T2" y="T3"/>
              </a:cxn>
              <a:cxn ang="0">
                <a:pos x="T4" y="T5"/>
              </a:cxn>
            </a:cxnLst>
            <a:rect l="0" t="0" r="r" b="b"/>
            <a:pathLst>
              <a:path w="58" h="293">
                <a:moveTo>
                  <a:pt x="58" y="293"/>
                </a:moveTo>
                <a:lnTo>
                  <a:pt x="58" y="0"/>
                </a:lnTo>
                <a:lnTo>
                  <a:pt x="0" y="0"/>
                </a:lnTo>
              </a:path>
            </a:pathLst>
          </a:cu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51">
            <a:extLst>
              <a:ext uri="{FF2B5EF4-FFF2-40B4-BE49-F238E27FC236}">
                <a16:creationId xmlns:a16="http://schemas.microsoft.com/office/drawing/2014/main" id="{74431BB5-5DDA-47A6-94E6-54B606E399EC}"/>
              </a:ext>
            </a:extLst>
          </p:cNvPr>
          <p:cNvSpPr>
            <a:spLocks noChangeArrowheads="1"/>
          </p:cNvSpPr>
          <p:nvPr/>
        </p:nvSpPr>
        <p:spPr bwMode="auto">
          <a:xfrm>
            <a:off x="11171238" y="2057401"/>
            <a:ext cx="195262" cy="203200"/>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2">
            <a:extLst>
              <a:ext uri="{FF2B5EF4-FFF2-40B4-BE49-F238E27FC236}">
                <a16:creationId xmlns:a16="http://schemas.microsoft.com/office/drawing/2014/main" id="{3B1CEEFB-60F2-4A64-9203-6CC0A4A90B80}"/>
              </a:ext>
            </a:extLst>
          </p:cNvPr>
          <p:cNvSpPr>
            <a:spLocks noChangeArrowheads="1"/>
          </p:cNvSpPr>
          <p:nvPr/>
        </p:nvSpPr>
        <p:spPr bwMode="auto">
          <a:xfrm>
            <a:off x="11171238" y="2057401"/>
            <a:ext cx="195262" cy="203200"/>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ectangle 53">
            <a:extLst>
              <a:ext uri="{FF2B5EF4-FFF2-40B4-BE49-F238E27FC236}">
                <a16:creationId xmlns:a16="http://schemas.microsoft.com/office/drawing/2014/main" id="{48FFDB10-B66F-4529-BCFD-2DD3506BB66E}"/>
              </a:ext>
            </a:extLst>
          </p:cNvPr>
          <p:cNvSpPr>
            <a:spLocks noChangeArrowheads="1"/>
          </p:cNvSpPr>
          <p:nvPr/>
        </p:nvSpPr>
        <p:spPr bwMode="auto">
          <a:xfrm>
            <a:off x="11431588" y="2020888"/>
            <a:ext cx="85725"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4">
            <a:extLst>
              <a:ext uri="{FF2B5EF4-FFF2-40B4-BE49-F238E27FC236}">
                <a16:creationId xmlns:a16="http://schemas.microsoft.com/office/drawing/2014/main" id="{F61DEF64-4415-4B63-890E-228F7C671466}"/>
              </a:ext>
            </a:extLst>
          </p:cNvPr>
          <p:cNvSpPr>
            <a:spLocks noChangeArrowheads="1"/>
          </p:cNvSpPr>
          <p:nvPr/>
        </p:nvSpPr>
        <p:spPr bwMode="auto">
          <a:xfrm>
            <a:off x="11431588" y="2020888"/>
            <a:ext cx="85725"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Rectangle 55">
            <a:extLst>
              <a:ext uri="{FF2B5EF4-FFF2-40B4-BE49-F238E27FC236}">
                <a16:creationId xmlns:a16="http://schemas.microsoft.com/office/drawing/2014/main" id="{2EFF837B-5443-44CD-85F8-8D9FB94E5329}"/>
              </a:ext>
            </a:extLst>
          </p:cNvPr>
          <p:cNvSpPr>
            <a:spLocks noChangeArrowheads="1"/>
          </p:cNvSpPr>
          <p:nvPr/>
        </p:nvSpPr>
        <p:spPr bwMode="auto">
          <a:xfrm>
            <a:off x="11553825" y="2020888"/>
            <a:ext cx="85725"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6">
            <a:extLst>
              <a:ext uri="{FF2B5EF4-FFF2-40B4-BE49-F238E27FC236}">
                <a16:creationId xmlns:a16="http://schemas.microsoft.com/office/drawing/2014/main" id="{9184BC12-AE31-4CB5-91DE-D0CBC6BD739D}"/>
              </a:ext>
            </a:extLst>
          </p:cNvPr>
          <p:cNvSpPr>
            <a:spLocks noChangeArrowheads="1"/>
          </p:cNvSpPr>
          <p:nvPr/>
        </p:nvSpPr>
        <p:spPr bwMode="auto">
          <a:xfrm>
            <a:off x="11553825" y="2020888"/>
            <a:ext cx="85725"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57">
            <a:extLst>
              <a:ext uri="{FF2B5EF4-FFF2-40B4-BE49-F238E27FC236}">
                <a16:creationId xmlns:a16="http://schemas.microsoft.com/office/drawing/2014/main" id="{23941C75-BE28-498F-BB9D-F521FB95DBA1}"/>
              </a:ext>
            </a:extLst>
          </p:cNvPr>
          <p:cNvSpPr>
            <a:spLocks noChangeArrowheads="1"/>
          </p:cNvSpPr>
          <p:nvPr/>
        </p:nvSpPr>
        <p:spPr bwMode="auto">
          <a:xfrm>
            <a:off x="11674475" y="2020888"/>
            <a:ext cx="87312"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58">
            <a:extLst>
              <a:ext uri="{FF2B5EF4-FFF2-40B4-BE49-F238E27FC236}">
                <a16:creationId xmlns:a16="http://schemas.microsoft.com/office/drawing/2014/main" id="{FAE0A966-1F30-4E7A-8BBC-93A3E3107A4A}"/>
              </a:ext>
            </a:extLst>
          </p:cNvPr>
          <p:cNvSpPr>
            <a:spLocks noChangeArrowheads="1"/>
          </p:cNvSpPr>
          <p:nvPr/>
        </p:nvSpPr>
        <p:spPr bwMode="auto">
          <a:xfrm>
            <a:off x="11674475" y="2020888"/>
            <a:ext cx="87312"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59">
            <a:extLst>
              <a:ext uri="{FF2B5EF4-FFF2-40B4-BE49-F238E27FC236}">
                <a16:creationId xmlns:a16="http://schemas.microsoft.com/office/drawing/2014/main" id="{4DFD2734-FFFF-4613-AB12-4E2E1E6E1197}"/>
              </a:ext>
            </a:extLst>
          </p:cNvPr>
          <p:cNvSpPr>
            <a:spLocks noChangeArrowheads="1"/>
          </p:cNvSpPr>
          <p:nvPr/>
        </p:nvSpPr>
        <p:spPr bwMode="auto">
          <a:xfrm>
            <a:off x="11796713" y="2020888"/>
            <a:ext cx="87312"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60">
            <a:extLst>
              <a:ext uri="{FF2B5EF4-FFF2-40B4-BE49-F238E27FC236}">
                <a16:creationId xmlns:a16="http://schemas.microsoft.com/office/drawing/2014/main" id="{986EEC53-7374-4CD0-B00B-B1BAAEB9623D}"/>
              </a:ext>
            </a:extLst>
          </p:cNvPr>
          <p:cNvSpPr>
            <a:spLocks noChangeArrowheads="1"/>
          </p:cNvSpPr>
          <p:nvPr/>
        </p:nvSpPr>
        <p:spPr bwMode="auto">
          <a:xfrm>
            <a:off x="11796713" y="2020888"/>
            <a:ext cx="87312"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Rectangle 61">
            <a:extLst>
              <a:ext uri="{FF2B5EF4-FFF2-40B4-BE49-F238E27FC236}">
                <a16:creationId xmlns:a16="http://schemas.microsoft.com/office/drawing/2014/main" id="{4AEBA2FF-27CE-41CA-930A-F76E7C1A35F6}"/>
              </a:ext>
            </a:extLst>
          </p:cNvPr>
          <p:cNvSpPr>
            <a:spLocks noChangeArrowheads="1"/>
          </p:cNvSpPr>
          <p:nvPr/>
        </p:nvSpPr>
        <p:spPr bwMode="auto">
          <a:xfrm>
            <a:off x="11431588" y="2178051"/>
            <a:ext cx="85725"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62">
            <a:extLst>
              <a:ext uri="{FF2B5EF4-FFF2-40B4-BE49-F238E27FC236}">
                <a16:creationId xmlns:a16="http://schemas.microsoft.com/office/drawing/2014/main" id="{317B0DF2-3431-4643-A72B-A25B58E3E4B8}"/>
              </a:ext>
            </a:extLst>
          </p:cNvPr>
          <p:cNvSpPr>
            <a:spLocks noChangeArrowheads="1"/>
          </p:cNvSpPr>
          <p:nvPr/>
        </p:nvSpPr>
        <p:spPr bwMode="auto">
          <a:xfrm>
            <a:off x="11431588" y="2178051"/>
            <a:ext cx="85725"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Rectangle 63">
            <a:extLst>
              <a:ext uri="{FF2B5EF4-FFF2-40B4-BE49-F238E27FC236}">
                <a16:creationId xmlns:a16="http://schemas.microsoft.com/office/drawing/2014/main" id="{8EF989C7-117C-4C05-A6AA-24E8182FD8A1}"/>
              </a:ext>
            </a:extLst>
          </p:cNvPr>
          <p:cNvSpPr>
            <a:spLocks noChangeArrowheads="1"/>
          </p:cNvSpPr>
          <p:nvPr/>
        </p:nvSpPr>
        <p:spPr bwMode="auto">
          <a:xfrm>
            <a:off x="11553825" y="2178051"/>
            <a:ext cx="85725"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64">
            <a:extLst>
              <a:ext uri="{FF2B5EF4-FFF2-40B4-BE49-F238E27FC236}">
                <a16:creationId xmlns:a16="http://schemas.microsoft.com/office/drawing/2014/main" id="{280473FC-9E35-4F3E-B031-F88273F6ACFA}"/>
              </a:ext>
            </a:extLst>
          </p:cNvPr>
          <p:cNvSpPr>
            <a:spLocks noChangeArrowheads="1"/>
          </p:cNvSpPr>
          <p:nvPr/>
        </p:nvSpPr>
        <p:spPr bwMode="auto">
          <a:xfrm>
            <a:off x="11553825" y="2178051"/>
            <a:ext cx="85725"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Rectangle 65">
            <a:extLst>
              <a:ext uri="{FF2B5EF4-FFF2-40B4-BE49-F238E27FC236}">
                <a16:creationId xmlns:a16="http://schemas.microsoft.com/office/drawing/2014/main" id="{9D812B06-C677-4A84-B4A3-B0307BBA6D39}"/>
              </a:ext>
            </a:extLst>
          </p:cNvPr>
          <p:cNvSpPr>
            <a:spLocks noChangeArrowheads="1"/>
          </p:cNvSpPr>
          <p:nvPr/>
        </p:nvSpPr>
        <p:spPr bwMode="auto">
          <a:xfrm>
            <a:off x="11674475" y="2178051"/>
            <a:ext cx="87312"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6">
            <a:extLst>
              <a:ext uri="{FF2B5EF4-FFF2-40B4-BE49-F238E27FC236}">
                <a16:creationId xmlns:a16="http://schemas.microsoft.com/office/drawing/2014/main" id="{F79FAF8A-AD67-4044-BA69-21522EC82549}"/>
              </a:ext>
            </a:extLst>
          </p:cNvPr>
          <p:cNvSpPr>
            <a:spLocks noChangeArrowheads="1"/>
          </p:cNvSpPr>
          <p:nvPr/>
        </p:nvSpPr>
        <p:spPr bwMode="auto">
          <a:xfrm>
            <a:off x="11674475" y="2178051"/>
            <a:ext cx="87312"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Rectangle 67">
            <a:extLst>
              <a:ext uri="{FF2B5EF4-FFF2-40B4-BE49-F238E27FC236}">
                <a16:creationId xmlns:a16="http://schemas.microsoft.com/office/drawing/2014/main" id="{A5272DCA-9F73-49E7-B3DA-6549753C433A}"/>
              </a:ext>
            </a:extLst>
          </p:cNvPr>
          <p:cNvSpPr>
            <a:spLocks noChangeArrowheads="1"/>
          </p:cNvSpPr>
          <p:nvPr/>
        </p:nvSpPr>
        <p:spPr bwMode="auto">
          <a:xfrm>
            <a:off x="11796713" y="2178051"/>
            <a:ext cx="87312"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68">
            <a:extLst>
              <a:ext uri="{FF2B5EF4-FFF2-40B4-BE49-F238E27FC236}">
                <a16:creationId xmlns:a16="http://schemas.microsoft.com/office/drawing/2014/main" id="{D9C8420E-8EA5-4CA2-BBAF-0C5DE0120294}"/>
              </a:ext>
            </a:extLst>
          </p:cNvPr>
          <p:cNvSpPr>
            <a:spLocks noChangeArrowheads="1"/>
          </p:cNvSpPr>
          <p:nvPr/>
        </p:nvSpPr>
        <p:spPr bwMode="auto">
          <a:xfrm>
            <a:off x="11796713" y="2178051"/>
            <a:ext cx="87312"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Rectangle 69">
            <a:extLst>
              <a:ext uri="{FF2B5EF4-FFF2-40B4-BE49-F238E27FC236}">
                <a16:creationId xmlns:a16="http://schemas.microsoft.com/office/drawing/2014/main" id="{67172FC5-7E7B-4EFD-B0DA-1EDB597B8BA1}"/>
              </a:ext>
            </a:extLst>
          </p:cNvPr>
          <p:cNvSpPr>
            <a:spLocks noChangeArrowheads="1"/>
          </p:cNvSpPr>
          <p:nvPr/>
        </p:nvSpPr>
        <p:spPr bwMode="auto">
          <a:xfrm>
            <a:off x="11037888" y="1333501"/>
            <a:ext cx="901700" cy="357188"/>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0">
            <a:extLst>
              <a:ext uri="{FF2B5EF4-FFF2-40B4-BE49-F238E27FC236}">
                <a16:creationId xmlns:a16="http://schemas.microsoft.com/office/drawing/2014/main" id="{708ED2AF-17A1-4BBD-AB4A-34D6FFAB9C21}"/>
              </a:ext>
            </a:extLst>
          </p:cNvPr>
          <p:cNvSpPr>
            <a:spLocks noChangeArrowheads="1"/>
          </p:cNvSpPr>
          <p:nvPr/>
        </p:nvSpPr>
        <p:spPr bwMode="auto">
          <a:xfrm>
            <a:off x="11037888" y="1333501"/>
            <a:ext cx="901700" cy="357188"/>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Rectangle 71">
            <a:extLst>
              <a:ext uri="{FF2B5EF4-FFF2-40B4-BE49-F238E27FC236}">
                <a16:creationId xmlns:a16="http://schemas.microsoft.com/office/drawing/2014/main" id="{74DA135D-47E8-4382-AA5B-86BB99C07E39}"/>
              </a:ext>
            </a:extLst>
          </p:cNvPr>
          <p:cNvSpPr>
            <a:spLocks noChangeArrowheads="1"/>
          </p:cNvSpPr>
          <p:nvPr/>
        </p:nvSpPr>
        <p:spPr bwMode="auto">
          <a:xfrm>
            <a:off x="11187113" y="1690688"/>
            <a:ext cx="254000" cy="76200"/>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2">
            <a:extLst>
              <a:ext uri="{FF2B5EF4-FFF2-40B4-BE49-F238E27FC236}">
                <a16:creationId xmlns:a16="http://schemas.microsoft.com/office/drawing/2014/main" id="{722CF4A7-094F-49E1-B086-6883597602C4}"/>
              </a:ext>
            </a:extLst>
          </p:cNvPr>
          <p:cNvSpPr>
            <a:spLocks noChangeArrowheads="1"/>
          </p:cNvSpPr>
          <p:nvPr/>
        </p:nvSpPr>
        <p:spPr bwMode="auto">
          <a:xfrm>
            <a:off x="11187113" y="1690688"/>
            <a:ext cx="254000" cy="76200"/>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3">
            <a:extLst>
              <a:ext uri="{FF2B5EF4-FFF2-40B4-BE49-F238E27FC236}">
                <a16:creationId xmlns:a16="http://schemas.microsoft.com/office/drawing/2014/main" id="{BB608CC1-2ED0-471C-B939-4E1BB27593A6}"/>
              </a:ext>
            </a:extLst>
          </p:cNvPr>
          <p:cNvSpPr>
            <a:spLocks/>
          </p:cNvSpPr>
          <p:nvPr/>
        </p:nvSpPr>
        <p:spPr bwMode="auto">
          <a:xfrm>
            <a:off x="10945813" y="1268413"/>
            <a:ext cx="92075" cy="463550"/>
          </a:xfrm>
          <a:custGeom>
            <a:avLst/>
            <a:gdLst>
              <a:gd name="T0" fmla="*/ 58 w 58"/>
              <a:gd name="T1" fmla="*/ 292 h 292"/>
              <a:gd name="T2" fmla="*/ 58 w 58"/>
              <a:gd name="T3" fmla="*/ 0 h 292"/>
              <a:gd name="T4" fmla="*/ 0 w 58"/>
              <a:gd name="T5" fmla="*/ 0 h 292"/>
            </a:gdLst>
            <a:ahLst/>
            <a:cxnLst>
              <a:cxn ang="0">
                <a:pos x="T0" y="T1"/>
              </a:cxn>
              <a:cxn ang="0">
                <a:pos x="T2" y="T3"/>
              </a:cxn>
              <a:cxn ang="0">
                <a:pos x="T4" y="T5"/>
              </a:cxn>
            </a:cxnLst>
            <a:rect l="0" t="0" r="r" b="b"/>
            <a:pathLst>
              <a:path w="58" h="292">
                <a:moveTo>
                  <a:pt x="58" y="292"/>
                </a:moveTo>
                <a:lnTo>
                  <a:pt x="58" y="0"/>
                </a:lnTo>
                <a:lnTo>
                  <a:pt x="0" y="0"/>
                </a:lnTo>
              </a:path>
            </a:pathLst>
          </a:cu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Rectangle 74">
            <a:extLst>
              <a:ext uri="{FF2B5EF4-FFF2-40B4-BE49-F238E27FC236}">
                <a16:creationId xmlns:a16="http://schemas.microsoft.com/office/drawing/2014/main" id="{E25A9467-E1A8-4215-A7BD-7F2B1660222B}"/>
              </a:ext>
            </a:extLst>
          </p:cNvPr>
          <p:cNvSpPr>
            <a:spLocks noChangeArrowheads="1"/>
          </p:cNvSpPr>
          <p:nvPr/>
        </p:nvSpPr>
        <p:spPr bwMode="auto">
          <a:xfrm>
            <a:off x="11171238" y="1411288"/>
            <a:ext cx="195262" cy="201613"/>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5">
            <a:extLst>
              <a:ext uri="{FF2B5EF4-FFF2-40B4-BE49-F238E27FC236}">
                <a16:creationId xmlns:a16="http://schemas.microsoft.com/office/drawing/2014/main" id="{4F40B1DD-931B-492B-9B7E-1967997FF9CC}"/>
              </a:ext>
            </a:extLst>
          </p:cNvPr>
          <p:cNvSpPr>
            <a:spLocks noChangeArrowheads="1"/>
          </p:cNvSpPr>
          <p:nvPr/>
        </p:nvSpPr>
        <p:spPr bwMode="auto">
          <a:xfrm>
            <a:off x="11171238" y="1411288"/>
            <a:ext cx="195262" cy="201613"/>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Rectangle 76">
            <a:extLst>
              <a:ext uri="{FF2B5EF4-FFF2-40B4-BE49-F238E27FC236}">
                <a16:creationId xmlns:a16="http://schemas.microsoft.com/office/drawing/2014/main" id="{05BE52F7-72E6-43E3-B6E3-A00CB95322C0}"/>
              </a:ext>
            </a:extLst>
          </p:cNvPr>
          <p:cNvSpPr>
            <a:spLocks noChangeArrowheads="1"/>
          </p:cNvSpPr>
          <p:nvPr/>
        </p:nvSpPr>
        <p:spPr bwMode="auto">
          <a:xfrm>
            <a:off x="11431588" y="1374776"/>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77">
            <a:extLst>
              <a:ext uri="{FF2B5EF4-FFF2-40B4-BE49-F238E27FC236}">
                <a16:creationId xmlns:a16="http://schemas.microsoft.com/office/drawing/2014/main" id="{A62C57A5-18CF-458A-8DD5-3733364B58D8}"/>
              </a:ext>
            </a:extLst>
          </p:cNvPr>
          <p:cNvSpPr>
            <a:spLocks noChangeArrowheads="1"/>
          </p:cNvSpPr>
          <p:nvPr/>
        </p:nvSpPr>
        <p:spPr bwMode="auto">
          <a:xfrm>
            <a:off x="11431588" y="1374776"/>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Rectangle 78">
            <a:extLst>
              <a:ext uri="{FF2B5EF4-FFF2-40B4-BE49-F238E27FC236}">
                <a16:creationId xmlns:a16="http://schemas.microsoft.com/office/drawing/2014/main" id="{1E6BDA19-17BE-439C-A7BA-784FC7EB3E4A}"/>
              </a:ext>
            </a:extLst>
          </p:cNvPr>
          <p:cNvSpPr>
            <a:spLocks noChangeArrowheads="1"/>
          </p:cNvSpPr>
          <p:nvPr/>
        </p:nvSpPr>
        <p:spPr bwMode="auto">
          <a:xfrm>
            <a:off x="11553825" y="1374776"/>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79">
            <a:extLst>
              <a:ext uri="{FF2B5EF4-FFF2-40B4-BE49-F238E27FC236}">
                <a16:creationId xmlns:a16="http://schemas.microsoft.com/office/drawing/2014/main" id="{CD87C6C0-77CD-476A-85DF-DBA529AB9F64}"/>
              </a:ext>
            </a:extLst>
          </p:cNvPr>
          <p:cNvSpPr>
            <a:spLocks noChangeArrowheads="1"/>
          </p:cNvSpPr>
          <p:nvPr/>
        </p:nvSpPr>
        <p:spPr bwMode="auto">
          <a:xfrm>
            <a:off x="11553825" y="1374776"/>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Rectangle 80">
            <a:extLst>
              <a:ext uri="{FF2B5EF4-FFF2-40B4-BE49-F238E27FC236}">
                <a16:creationId xmlns:a16="http://schemas.microsoft.com/office/drawing/2014/main" id="{D0E4840C-B76B-4995-AB6E-77790CC05811}"/>
              </a:ext>
            </a:extLst>
          </p:cNvPr>
          <p:cNvSpPr>
            <a:spLocks noChangeArrowheads="1"/>
          </p:cNvSpPr>
          <p:nvPr/>
        </p:nvSpPr>
        <p:spPr bwMode="auto">
          <a:xfrm>
            <a:off x="11674475" y="1374776"/>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81">
            <a:extLst>
              <a:ext uri="{FF2B5EF4-FFF2-40B4-BE49-F238E27FC236}">
                <a16:creationId xmlns:a16="http://schemas.microsoft.com/office/drawing/2014/main" id="{0C4C2976-9C0D-4413-9BF0-9D898A650E4B}"/>
              </a:ext>
            </a:extLst>
          </p:cNvPr>
          <p:cNvSpPr>
            <a:spLocks noChangeArrowheads="1"/>
          </p:cNvSpPr>
          <p:nvPr/>
        </p:nvSpPr>
        <p:spPr bwMode="auto">
          <a:xfrm>
            <a:off x="11674475" y="1374776"/>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Rectangle 82">
            <a:extLst>
              <a:ext uri="{FF2B5EF4-FFF2-40B4-BE49-F238E27FC236}">
                <a16:creationId xmlns:a16="http://schemas.microsoft.com/office/drawing/2014/main" id="{118AE0A5-57AA-4668-99A7-17C48FE47B78}"/>
              </a:ext>
            </a:extLst>
          </p:cNvPr>
          <p:cNvSpPr>
            <a:spLocks noChangeArrowheads="1"/>
          </p:cNvSpPr>
          <p:nvPr/>
        </p:nvSpPr>
        <p:spPr bwMode="auto">
          <a:xfrm>
            <a:off x="11796713" y="1374776"/>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83">
            <a:extLst>
              <a:ext uri="{FF2B5EF4-FFF2-40B4-BE49-F238E27FC236}">
                <a16:creationId xmlns:a16="http://schemas.microsoft.com/office/drawing/2014/main" id="{136A3FD8-81A6-4AD4-BF40-74C361660DAC}"/>
              </a:ext>
            </a:extLst>
          </p:cNvPr>
          <p:cNvSpPr>
            <a:spLocks noChangeArrowheads="1"/>
          </p:cNvSpPr>
          <p:nvPr/>
        </p:nvSpPr>
        <p:spPr bwMode="auto">
          <a:xfrm>
            <a:off x="11796713" y="1374776"/>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Rectangle 84">
            <a:extLst>
              <a:ext uri="{FF2B5EF4-FFF2-40B4-BE49-F238E27FC236}">
                <a16:creationId xmlns:a16="http://schemas.microsoft.com/office/drawing/2014/main" id="{9A1A7229-B3DF-44BF-AAE7-D0FB6CAC4D8F}"/>
              </a:ext>
            </a:extLst>
          </p:cNvPr>
          <p:cNvSpPr>
            <a:spLocks noChangeArrowheads="1"/>
          </p:cNvSpPr>
          <p:nvPr/>
        </p:nvSpPr>
        <p:spPr bwMode="auto">
          <a:xfrm>
            <a:off x="11431588" y="1531938"/>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85">
            <a:extLst>
              <a:ext uri="{FF2B5EF4-FFF2-40B4-BE49-F238E27FC236}">
                <a16:creationId xmlns:a16="http://schemas.microsoft.com/office/drawing/2014/main" id="{15C5208F-AB8B-4809-B71C-C54165C0E6BE}"/>
              </a:ext>
            </a:extLst>
          </p:cNvPr>
          <p:cNvSpPr>
            <a:spLocks noChangeArrowheads="1"/>
          </p:cNvSpPr>
          <p:nvPr/>
        </p:nvSpPr>
        <p:spPr bwMode="auto">
          <a:xfrm>
            <a:off x="11431588" y="1531938"/>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Rectangle 86">
            <a:extLst>
              <a:ext uri="{FF2B5EF4-FFF2-40B4-BE49-F238E27FC236}">
                <a16:creationId xmlns:a16="http://schemas.microsoft.com/office/drawing/2014/main" id="{45E5B55E-F5CF-43D7-B5DA-BF3C46FB9C5B}"/>
              </a:ext>
            </a:extLst>
          </p:cNvPr>
          <p:cNvSpPr>
            <a:spLocks noChangeArrowheads="1"/>
          </p:cNvSpPr>
          <p:nvPr/>
        </p:nvSpPr>
        <p:spPr bwMode="auto">
          <a:xfrm>
            <a:off x="11553825" y="1531938"/>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7">
            <a:extLst>
              <a:ext uri="{FF2B5EF4-FFF2-40B4-BE49-F238E27FC236}">
                <a16:creationId xmlns:a16="http://schemas.microsoft.com/office/drawing/2014/main" id="{364CCE2B-3AB9-4FBF-9428-8F6B230A2A50}"/>
              </a:ext>
            </a:extLst>
          </p:cNvPr>
          <p:cNvSpPr>
            <a:spLocks noChangeArrowheads="1"/>
          </p:cNvSpPr>
          <p:nvPr/>
        </p:nvSpPr>
        <p:spPr bwMode="auto">
          <a:xfrm>
            <a:off x="11553825" y="1531938"/>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Rectangle 88">
            <a:extLst>
              <a:ext uri="{FF2B5EF4-FFF2-40B4-BE49-F238E27FC236}">
                <a16:creationId xmlns:a16="http://schemas.microsoft.com/office/drawing/2014/main" id="{E718DECE-0C7F-4028-B9C6-1B30BC6193DA}"/>
              </a:ext>
            </a:extLst>
          </p:cNvPr>
          <p:cNvSpPr>
            <a:spLocks noChangeArrowheads="1"/>
          </p:cNvSpPr>
          <p:nvPr/>
        </p:nvSpPr>
        <p:spPr bwMode="auto">
          <a:xfrm>
            <a:off x="11674475" y="1531938"/>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89">
            <a:extLst>
              <a:ext uri="{FF2B5EF4-FFF2-40B4-BE49-F238E27FC236}">
                <a16:creationId xmlns:a16="http://schemas.microsoft.com/office/drawing/2014/main" id="{604C12F6-E7C9-4DE1-9858-5F0FCADE5845}"/>
              </a:ext>
            </a:extLst>
          </p:cNvPr>
          <p:cNvSpPr>
            <a:spLocks noChangeArrowheads="1"/>
          </p:cNvSpPr>
          <p:nvPr/>
        </p:nvSpPr>
        <p:spPr bwMode="auto">
          <a:xfrm>
            <a:off x="11674475" y="1531938"/>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Rectangle 90">
            <a:extLst>
              <a:ext uri="{FF2B5EF4-FFF2-40B4-BE49-F238E27FC236}">
                <a16:creationId xmlns:a16="http://schemas.microsoft.com/office/drawing/2014/main" id="{5FA91459-79AF-4701-90A4-A8C3404A6279}"/>
              </a:ext>
            </a:extLst>
          </p:cNvPr>
          <p:cNvSpPr>
            <a:spLocks noChangeArrowheads="1"/>
          </p:cNvSpPr>
          <p:nvPr/>
        </p:nvSpPr>
        <p:spPr bwMode="auto">
          <a:xfrm>
            <a:off x="11796713" y="1531938"/>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91">
            <a:extLst>
              <a:ext uri="{FF2B5EF4-FFF2-40B4-BE49-F238E27FC236}">
                <a16:creationId xmlns:a16="http://schemas.microsoft.com/office/drawing/2014/main" id="{A9484695-3904-47AC-85E6-8EC0C4331AD3}"/>
              </a:ext>
            </a:extLst>
          </p:cNvPr>
          <p:cNvSpPr>
            <a:spLocks noChangeArrowheads="1"/>
          </p:cNvSpPr>
          <p:nvPr/>
        </p:nvSpPr>
        <p:spPr bwMode="auto">
          <a:xfrm>
            <a:off x="11796713" y="1531938"/>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Rectangle 92">
            <a:extLst>
              <a:ext uri="{FF2B5EF4-FFF2-40B4-BE49-F238E27FC236}">
                <a16:creationId xmlns:a16="http://schemas.microsoft.com/office/drawing/2014/main" id="{ECB380EE-5209-437C-AA11-CB73FB2A8C21}"/>
              </a:ext>
            </a:extLst>
          </p:cNvPr>
          <p:cNvSpPr>
            <a:spLocks noChangeArrowheads="1"/>
          </p:cNvSpPr>
          <p:nvPr/>
        </p:nvSpPr>
        <p:spPr bwMode="auto">
          <a:xfrm>
            <a:off x="11037888" y="3179763"/>
            <a:ext cx="901700" cy="357188"/>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3">
            <a:extLst>
              <a:ext uri="{FF2B5EF4-FFF2-40B4-BE49-F238E27FC236}">
                <a16:creationId xmlns:a16="http://schemas.microsoft.com/office/drawing/2014/main" id="{9B8A902C-05A6-4D66-9E35-91EC16E75EE1}"/>
              </a:ext>
            </a:extLst>
          </p:cNvPr>
          <p:cNvSpPr>
            <a:spLocks noChangeArrowheads="1"/>
          </p:cNvSpPr>
          <p:nvPr/>
        </p:nvSpPr>
        <p:spPr bwMode="auto">
          <a:xfrm>
            <a:off x="11037888" y="3179763"/>
            <a:ext cx="901700" cy="357188"/>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Rectangle 94">
            <a:extLst>
              <a:ext uri="{FF2B5EF4-FFF2-40B4-BE49-F238E27FC236}">
                <a16:creationId xmlns:a16="http://schemas.microsoft.com/office/drawing/2014/main" id="{FB1D0555-2789-4CED-929A-E4BC46E9A6F6}"/>
              </a:ext>
            </a:extLst>
          </p:cNvPr>
          <p:cNvSpPr>
            <a:spLocks noChangeArrowheads="1"/>
          </p:cNvSpPr>
          <p:nvPr/>
        </p:nvSpPr>
        <p:spPr bwMode="auto">
          <a:xfrm>
            <a:off x="11187113" y="3536951"/>
            <a:ext cx="254000" cy="76200"/>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5">
            <a:extLst>
              <a:ext uri="{FF2B5EF4-FFF2-40B4-BE49-F238E27FC236}">
                <a16:creationId xmlns:a16="http://schemas.microsoft.com/office/drawing/2014/main" id="{3D8CC4DD-D116-4227-AE29-BA6C2051F44F}"/>
              </a:ext>
            </a:extLst>
          </p:cNvPr>
          <p:cNvSpPr>
            <a:spLocks noChangeArrowheads="1"/>
          </p:cNvSpPr>
          <p:nvPr/>
        </p:nvSpPr>
        <p:spPr bwMode="auto">
          <a:xfrm>
            <a:off x="11187113" y="3536951"/>
            <a:ext cx="254000" cy="76200"/>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96">
            <a:extLst>
              <a:ext uri="{FF2B5EF4-FFF2-40B4-BE49-F238E27FC236}">
                <a16:creationId xmlns:a16="http://schemas.microsoft.com/office/drawing/2014/main" id="{0B5FBF7E-FEA0-42DE-ACF8-F6968D02A749}"/>
              </a:ext>
            </a:extLst>
          </p:cNvPr>
          <p:cNvSpPr>
            <a:spLocks/>
          </p:cNvSpPr>
          <p:nvPr/>
        </p:nvSpPr>
        <p:spPr bwMode="auto">
          <a:xfrm>
            <a:off x="10945813" y="3114676"/>
            <a:ext cx="92075" cy="465138"/>
          </a:xfrm>
          <a:custGeom>
            <a:avLst/>
            <a:gdLst>
              <a:gd name="T0" fmla="*/ 58 w 58"/>
              <a:gd name="T1" fmla="*/ 293 h 293"/>
              <a:gd name="T2" fmla="*/ 58 w 58"/>
              <a:gd name="T3" fmla="*/ 0 h 293"/>
              <a:gd name="T4" fmla="*/ 0 w 58"/>
              <a:gd name="T5" fmla="*/ 0 h 293"/>
            </a:gdLst>
            <a:ahLst/>
            <a:cxnLst>
              <a:cxn ang="0">
                <a:pos x="T0" y="T1"/>
              </a:cxn>
              <a:cxn ang="0">
                <a:pos x="T2" y="T3"/>
              </a:cxn>
              <a:cxn ang="0">
                <a:pos x="T4" y="T5"/>
              </a:cxn>
            </a:cxnLst>
            <a:rect l="0" t="0" r="r" b="b"/>
            <a:pathLst>
              <a:path w="58" h="293">
                <a:moveTo>
                  <a:pt x="58" y="293"/>
                </a:moveTo>
                <a:lnTo>
                  <a:pt x="58" y="0"/>
                </a:lnTo>
                <a:lnTo>
                  <a:pt x="0" y="0"/>
                </a:lnTo>
              </a:path>
            </a:pathLst>
          </a:cu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Rectangle 97">
            <a:extLst>
              <a:ext uri="{FF2B5EF4-FFF2-40B4-BE49-F238E27FC236}">
                <a16:creationId xmlns:a16="http://schemas.microsoft.com/office/drawing/2014/main" id="{A9400184-2EC7-4551-BE83-F9EF8F1C3A8B}"/>
              </a:ext>
            </a:extLst>
          </p:cNvPr>
          <p:cNvSpPr>
            <a:spLocks noChangeArrowheads="1"/>
          </p:cNvSpPr>
          <p:nvPr/>
        </p:nvSpPr>
        <p:spPr bwMode="auto">
          <a:xfrm>
            <a:off x="11171238" y="3257551"/>
            <a:ext cx="195262" cy="201613"/>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8">
            <a:extLst>
              <a:ext uri="{FF2B5EF4-FFF2-40B4-BE49-F238E27FC236}">
                <a16:creationId xmlns:a16="http://schemas.microsoft.com/office/drawing/2014/main" id="{EAC76C90-6845-4E15-89B0-AB917CB5F930}"/>
              </a:ext>
            </a:extLst>
          </p:cNvPr>
          <p:cNvSpPr>
            <a:spLocks noChangeArrowheads="1"/>
          </p:cNvSpPr>
          <p:nvPr/>
        </p:nvSpPr>
        <p:spPr bwMode="auto">
          <a:xfrm>
            <a:off x="11171238" y="3257551"/>
            <a:ext cx="195262" cy="201613"/>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Rectangle 99">
            <a:extLst>
              <a:ext uri="{FF2B5EF4-FFF2-40B4-BE49-F238E27FC236}">
                <a16:creationId xmlns:a16="http://schemas.microsoft.com/office/drawing/2014/main" id="{A2F557EF-9D56-47D2-A26E-4D1ABBA725A0}"/>
              </a:ext>
            </a:extLst>
          </p:cNvPr>
          <p:cNvSpPr>
            <a:spLocks noChangeArrowheads="1"/>
          </p:cNvSpPr>
          <p:nvPr/>
        </p:nvSpPr>
        <p:spPr bwMode="auto">
          <a:xfrm>
            <a:off x="11431588" y="3221038"/>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00">
            <a:extLst>
              <a:ext uri="{FF2B5EF4-FFF2-40B4-BE49-F238E27FC236}">
                <a16:creationId xmlns:a16="http://schemas.microsoft.com/office/drawing/2014/main" id="{4EA7515B-BAAF-4728-9E29-91FECCBF6722}"/>
              </a:ext>
            </a:extLst>
          </p:cNvPr>
          <p:cNvSpPr>
            <a:spLocks noChangeArrowheads="1"/>
          </p:cNvSpPr>
          <p:nvPr/>
        </p:nvSpPr>
        <p:spPr bwMode="auto">
          <a:xfrm>
            <a:off x="11431588" y="3221038"/>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01">
            <a:extLst>
              <a:ext uri="{FF2B5EF4-FFF2-40B4-BE49-F238E27FC236}">
                <a16:creationId xmlns:a16="http://schemas.microsoft.com/office/drawing/2014/main" id="{5BBFA5D7-AFCB-4E9A-A0E2-4C07657368A5}"/>
              </a:ext>
            </a:extLst>
          </p:cNvPr>
          <p:cNvSpPr>
            <a:spLocks noChangeArrowheads="1"/>
          </p:cNvSpPr>
          <p:nvPr/>
        </p:nvSpPr>
        <p:spPr bwMode="auto">
          <a:xfrm>
            <a:off x="11553825" y="3221038"/>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2">
            <a:extLst>
              <a:ext uri="{FF2B5EF4-FFF2-40B4-BE49-F238E27FC236}">
                <a16:creationId xmlns:a16="http://schemas.microsoft.com/office/drawing/2014/main" id="{590501AF-8178-4C5B-9683-A954D3D83CFF}"/>
              </a:ext>
            </a:extLst>
          </p:cNvPr>
          <p:cNvSpPr>
            <a:spLocks noChangeArrowheads="1"/>
          </p:cNvSpPr>
          <p:nvPr/>
        </p:nvSpPr>
        <p:spPr bwMode="auto">
          <a:xfrm>
            <a:off x="11553825" y="3221038"/>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03">
            <a:extLst>
              <a:ext uri="{FF2B5EF4-FFF2-40B4-BE49-F238E27FC236}">
                <a16:creationId xmlns:a16="http://schemas.microsoft.com/office/drawing/2014/main" id="{823D473E-573E-4430-AAD3-B8E791164CAC}"/>
              </a:ext>
            </a:extLst>
          </p:cNvPr>
          <p:cNvSpPr>
            <a:spLocks noChangeArrowheads="1"/>
          </p:cNvSpPr>
          <p:nvPr/>
        </p:nvSpPr>
        <p:spPr bwMode="auto">
          <a:xfrm>
            <a:off x="11674475" y="3221038"/>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4">
            <a:extLst>
              <a:ext uri="{FF2B5EF4-FFF2-40B4-BE49-F238E27FC236}">
                <a16:creationId xmlns:a16="http://schemas.microsoft.com/office/drawing/2014/main" id="{7BE7D106-0655-4592-B796-434EEC175C7D}"/>
              </a:ext>
            </a:extLst>
          </p:cNvPr>
          <p:cNvSpPr>
            <a:spLocks noChangeArrowheads="1"/>
          </p:cNvSpPr>
          <p:nvPr/>
        </p:nvSpPr>
        <p:spPr bwMode="auto">
          <a:xfrm>
            <a:off x="11674475" y="3221038"/>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5">
            <a:extLst>
              <a:ext uri="{FF2B5EF4-FFF2-40B4-BE49-F238E27FC236}">
                <a16:creationId xmlns:a16="http://schemas.microsoft.com/office/drawing/2014/main" id="{005E74E3-1D72-47EF-BBA9-24E18CB1DE41}"/>
              </a:ext>
            </a:extLst>
          </p:cNvPr>
          <p:cNvSpPr>
            <a:spLocks noChangeArrowheads="1"/>
          </p:cNvSpPr>
          <p:nvPr/>
        </p:nvSpPr>
        <p:spPr bwMode="auto">
          <a:xfrm>
            <a:off x="11796713" y="3221038"/>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6">
            <a:extLst>
              <a:ext uri="{FF2B5EF4-FFF2-40B4-BE49-F238E27FC236}">
                <a16:creationId xmlns:a16="http://schemas.microsoft.com/office/drawing/2014/main" id="{BF119294-20FC-4784-A69A-D44E6157A8DB}"/>
              </a:ext>
            </a:extLst>
          </p:cNvPr>
          <p:cNvSpPr>
            <a:spLocks noChangeArrowheads="1"/>
          </p:cNvSpPr>
          <p:nvPr/>
        </p:nvSpPr>
        <p:spPr bwMode="auto">
          <a:xfrm>
            <a:off x="11796713" y="3221038"/>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07">
            <a:extLst>
              <a:ext uri="{FF2B5EF4-FFF2-40B4-BE49-F238E27FC236}">
                <a16:creationId xmlns:a16="http://schemas.microsoft.com/office/drawing/2014/main" id="{BCE55F71-40D3-4701-87B4-15464155CBC9}"/>
              </a:ext>
            </a:extLst>
          </p:cNvPr>
          <p:cNvSpPr>
            <a:spLocks noChangeArrowheads="1"/>
          </p:cNvSpPr>
          <p:nvPr/>
        </p:nvSpPr>
        <p:spPr bwMode="auto">
          <a:xfrm>
            <a:off x="11431588" y="3378201"/>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08">
            <a:extLst>
              <a:ext uri="{FF2B5EF4-FFF2-40B4-BE49-F238E27FC236}">
                <a16:creationId xmlns:a16="http://schemas.microsoft.com/office/drawing/2014/main" id="{405288D6-CCE5-4416-8DC0-A5D4FF114B91}"/>
              </a:ext>
            </a:extLst>
          </p:cNvPr>
          <p:cNvSpPr>
            <a:spLocks noChangeArrowheads="1"/>
          </p:cNvSpPr>
          <p:nvPr/>
        </p:nvSpPr>
        <p:spPr bwMode="auto">
          <a:xfrm>
            <a:off x="11431588" y="3378201"/>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9">
            <a:extLst>
              <a:ext uri="{FF2B5EF4-FFF2-40B4-BE49-F238E27FC236}">
                <a16:creationId xmlns:a16="http://schemas.microsoft.com/office/drawing/2014/main" id="{6165A863-2B0D-4AFD-BCF5-5D735A43BC6B}"/>
              </a:ext>
            </a:extLst>
          </p:cNvPr>
          <p:cNvSpPr>
            <a:spLocks noChangeArrowheads="1"/>
          </p:cNvSpPr>
          <p:nvPr/>
        </p:nvSpPr>
        <p:spPr bwMode="auto">
          <a:xfrm>
            <a:off x="11553825" y="3378201"/>
            <a:ext cx="85725"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10">
            <a:extLst>
              <a:ext uri="{FF2B5EF4-FFF2-40B4-BE49-F238E27FC236}">
                <a16:creationId xmlns:a16="http://schemas.microsoft.com/office/drawing/2014/main" id="{69830CF2-D245-4C56-909F-7760AD46E7FC}"/>
              </a:ext>
            </a:extLst>
          </p:cNvPr>
          <p:cNvSpPr>
            <a:spLocks noChangeArrowheads="1"/>
          </p:cNvSpPr>
          <p:nvPr/>
        </p:nvSpPr>
        <p:spPr bwMode="auto">
          <a:xfrm>
            <a:off x="11553825" y="3378201"/>
            <a:ext cx="85725"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11">
            <a:extLst>
              <a:ext uri="{FF2B5EF4-FFF2-40B4-BE49-F238E27FC236}">
                <a16:creationId xmlns:a16="http://schemas.microsoft.com/office/drawing/2014/main" id="{79040C65-2FD1-4E2B-A5DC-0AF230D1DBDB}"/>
              </a:ext>
            </a:extLst>
          </p:cNvPr>
          <p:cNvSpPr>
            <a:spLocks noChangeArrowheads="1"/>
          </p:cNvSpPr>
          <p:nvPr/>
        </p:nvSpPr>
        <p:spPr bwMode="auto">
          <a:xfrm>
            <a:off x="11674475" y="3378201"/>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2">
            <a:extLst>
              <a:ext uri="{FF2B5EF4-FFF2-40B4-BE49-F238E27FC236}">
                <a16:creationId xmlns:a16="http://schemas.microsoft.com/office/drawing/2014/main" id="{53BEC736-748F-49DD-AD5F-344DBB1E39AA}"/>
              </a:ext>
            </a:extLst>
          </p:cNvPr>
          <p:cNvSpPr>
            <a:spLocks noChangeArrowheads="1"/>
          </p:cNvSpPr>
          <p:nvPr/>
        </p:nvSpPr>
        <p:spPr bwMode="auto">
          <a:xfrm>
            <a:off x="11674475" y="3378201"/>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3">
            <a:extLst>
              <a:ext uri="{FF2B5EF4-FFF2-40B4-BE49-F238E27FC236}">
                <a16:creationId xmlns:a16="http://schemas.microsoft.com/office/drawing/2014/main" id="{4725150C-A120-4956-9B63-0180C37562D6}"/>
              </a:ext>
            </a:extLst>
          </p:cNvPr>
          <p:cNvSpPr>
            <a:spLocks noChangeArrowheads="1"/>
          </p:cNvSpPr>
          <p:nvPr/>
        </p:nvSpPr>
        <p:spPr bwMode="auto">
          <a:xfrm>
            <a:off x="11796713" y="3378201"/>
            <a:ext cx="87312" cy="117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14">
            <a:extLst>
              <a:ext uri="{FF2B5EF4-FFF2-40B4-BE49-F238E27FC236}">
                <a16:creationId xmlns:a16="http://schemas.microsoft.com/office/drawing/2014/main" id="{6AF232DA-F01B-4D11-90BE-8CC152DD3BDC}"/>
              </a:ext>
            </a:extLst>
          </p:cNvPr>
          <p:cNvSpPr>
            <a:spLocks noChangeArrowheads="1"/>
          </p:cNvSpPr>
          <p:nvPr/>
        </p:nvSpPr>
        <p:spPr bwMode="auto">
          <a:xfrm>
            <a:off x="11796713" y="3378201"/>
            <a:ext cx="87312" cy="117475"/>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15">
            <a:extLst>
              <a:ext uri="{FF2B5EF4-FFF2-40B4-BE49-F238E27FC236}">
                <a16:creationId xmlns:a16="http://schemas.microsoft.com/office/drawing/2014/main" id="{D713A15A-26EE-4621-9A6C-6F2E05E4D727}"/>
              </a:ext>
            </a:extLst>
          </p:cNvPr>
          <p:cNvSpPr>
            <a:spLocks noChangeArrowheads="1"/>
          </p:cNvSpPr>
          <p:nvPr/>
        </p:nvSpPr>
        <p:spPr bwMode="auto">
          <a:xfrm>
            <a:off x="11037888" y="2532063"/>
            <a:ext cx="901700" cy="358775"/>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16">
            <a:extLst>
              <a:ext uri="{FF2B5EF4-FFF2-40B4-BE49-F238E27FC236}">
                <a16:creationId xmlns:a16="http://schemas.microsoft.com/office/drawing/2014/main" id="{EB0A64F7-B98F-4712-B32B-1C526B7BB27E}"/>
              </a:ext>
            </a:extLst>
          </p:cNvPr>
          <p:cNvSpPr>
            <a:spLocks noChangeArrowheads="1"/>
          </p:cNvSpPr>
          <p:nvPr/>
        </p:nvSpPr>
        <p:spPr bwMode="auto">
          <a:xfrm>
            <a:off x="11037888" y="2532063"/>
            <a:ext cx="901700" cy="358775"/>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Rectangle 117">
            <a:extLst>
              <a:ext uri="{FF2B5EF4-FFF2-40B4-BE49-F238E27FC236}">
                <a16:creationId xmlns:a16="http://schemas.microsoft.com/office/drawing/2014/main" id="{2357B342-EFC0-4224-9C30-A0C4F9044DE0}"/>
              </a:ext>
            </a:extLst>
          </p:cNvPr>
          <p:cNvSpPr>
            <a:spLocks noChangeArrowheads="1"/>
          </p:cNvSpPr>
          <p:nvPr/>
        </p:nvSpPr>
        <p:spPr bwMode="auto">
          <a:xfrm>
            <a:off x="11187113" y="2890838"/>
            <a:ext cx="254000" cy="76200"/>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118">
            <a:extLst>
              <a:ext uri="{FF2B5EF4-FFF2-40B4-BE49-F238E27FC236}">
                <a16:creationId xmlns:a16="http://schemas.microsoft.com/office/drawing/2014/main" id="{E1CA9DE0-A356-4E7E-8A7F-89ED871701A1}"/>
              </a:ext>
            </a:extLst>
          </p:cNvPr>
          <p:cNvSpPr>
            <a:spLocks noChangeArrowheads="1"/>
          </p:cNvSpPr>
          <p:nvPr/>
        </p:nvSpPr>
        <p:spPr bwMode="auto">
          <a:xfrm>
            <a:off x="11187113" y="2890838"/>
            <a:ext cx="254000" cy="76200"/>
          </a:xfrm>
          <a:prstGeom prst="rect">
            <a:avLst/>
          </a:pr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19">
            <a:extLst>
              <a:ext uri="{FF2B5EF4-FFF2-40B4-BE49-F238E27FC236}">
                <a16:creationId xmlns:a16="http://schemas.microsoft.com/office/drawing/2014/main" id="{F9177ED1-9BCF-4E8F-9083-BF9D33BB3D9E}"/>
              </a:ext>
            </a:extLst>
          </p:cNvPr>
          <p:cNvSpPr>
            <a:spLocks/>
          </p:cNvSpPr>
          <p:nvPr/>
        </p:nvSpPr>
        <p:spPr bwMode="auto">
          <a:xfrm>
            <a:off x="10945813" y="2468563"/>
            <a:ext cx="92075" cy="463550"/>
          </a:xfrm>
          <a:custGeom>
            <a:avLst/>
            <a:gdLst>
              <a:gd name="T0" fmla="*/ 58 w 58"/>
              <a:gd name="T1" fmla="*/ 292 h 292"/>
              <a:gd name="T2" fmla="*/ 58 w 58"/>
              <a:gd name="T3" fmla="*/ 0 h 292"/>
              <a:gd name="T4" fmla="*/ 0 w 58"/>
              <a:gd name="T5" fmla="*/ 0 h 292"/>
            </a:gdLst>
            <a:ahLst/>
            <a:cxnLst>
              <a:cxn ang="0">
                <a:pos x="T0" y="T1"/>
              </a:cxn>
              <a:cxn ang="0">
                <a:pos x="T2" y="T3"/>
              </a:cxn>
              <a:cxn ang="0">
                <a:pos x="T4" y="T5"/>
              </a:cxn>
            </a:cxnLst>
            <a:rect l="0" t="0" r="r" b="b"/>
            <a:pathLst>
              <a:path w="58" h="292">
                <a:moveTo>
                  <a:pt x="58" y="292"/>
                </a:moveTo>
                <a:lnTo>
                  <a:pt x="58" y="0"/>
                </a:lnTo>
                <a:lnTo>
                  <a:pt x="0" y="0"/>
                </a:lnTo>
              </a:path>
            </a:pathLst>
          </a:custGeom>
          <a:noFill/>
          <a:ln w="20638"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20">
            <a:extLst>
              <a:ext uri="{FF2B5EF4-FFF2-40B4-BE49-F238E27FC236}">
                <a16:creationId xmlns:a16="http://schemas.microsoft.com/office/drawing/2014/main" id="{DC4C6F7C-1EB7-496D-B6AB-B27AB83D25A2}"/>
              </a:ext>
            </a:extLst>
          </p:cNvPr>
          <p:cNvSpPr>
            <a:spLocks noChangeArrowheads="1"/>
          </p:cNvSpPr>
          <p:nvPr/>
        </p:nvSpPr>
        <p:spPr bwMode="auto">
          <a:xfrm>
            <a:off x="11171238" y="2609851"/>
            <a:ext cx="195262" cy="203200"/>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1">
            <a:extLst>
              <a:ext uri="{FF2B5EF4-FFF2-40B4-BE49-F238E27FC236}">
                <a16:creationId xmlns:a16="http://schemas.microsoft.com/office/drawing/2014/main" id="{76339E89-22C9-4A5C-88EE-DAC46DCC85D5}"/>
              </a:ext>
            </a:extLst>
          </p:cNvPr>
          <p:cNvSpPr>
            <a:spLocks noChangeArrowheads="1"/>
          </p:cNvSpPr>
          <p:nvPr/>
        </p:nvSpPr>
        <p:spPr bwMode="auto">
          <a:xfrm>
            <a:off x="11171238" y="2609851"/>
            <a:ext cx="195262" cy="203200"/>
          </a:xfrm>
          <a:prstGeom prst="rect">
            <a:avLst/>
          </a:pr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22">
            <a:extLst>
              <a:ext uri="{FF2B5EF4-FFF2-40B4-BE49-F238E27FC236}">
                <a16:creationId xmlns:a16="http://schemas.microsoft.com/office/drawing/2014/main" id="{B8906275-DA32-4455-ABF7-56B4FEDF17DF}"/>
              </a:ext>
            </a:extLst>
          </p:cNvPr>
          <p:cNvSpPr>
            <a:spLocks noChangeArrowheads="1"/>
          </p:cNvSpPr>
          <p:nvPr/>
        </p:nvSpPr>
        <p:spPr bwMode="auto">
          <a:xfrm>
            <a:off x="11431588" y="2573338"/>
            <a:ext cx="85725"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23">
            <a:extLst>
              <a:ext uri="{FF2B5EF4-FFF2-40B4-BE49-F238E27FC236}">
                <a16:creationId xmlns:a16="http://schemas.microsoft.com/office/drawing/2014/main" id="{36797587-AE97-4CAD-B6C9-31C5DE8CEEA4}"/>
              </a:ext>
            </a:extLst>
          </p:cNvPr>
          <p:cNvSpPr>
            <a:spLocks noChangeArrowheads="1"/>
          </p:cNvSpPr>
          <p:nvPr/>
        </p:nvSpPr>
        <p:spPr bwMode="auto">
          <a:xfrm>
            <a:off x="11431588" y="2573338"/>
            <a:ext cx="85725"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24">
            <a:extLst>
              <a:ext uri="{FF2B5EF4-FFF2-40B4-BE49-F238E27FC236}">
                <a16:creationId xmlns:a16="http://schemas.microsoft.com/office/drawing/2014/main" id="{AD357676-40EB-4596-A859-784084247573}"/>
              </a:ext>
            </a:extLst>
          </p:cNvPr>
          <p:cNvSpPr>
            <a:spLocks noChangeArrowheads="1"/>
          </p:cNvSpPr>
          <p:nvPr/>
        </p:nvSpPr>
        <p:spPr bwMode="auto">
          <a:xfrm>
            <a:off x="11553825" y="2573338"/>
            <a:ext cx="85725"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25">
            <a:extLst>
              <a:ext uri="{FF2B5EF4-FFF2-40B4-BE49-F238E27FC236}">
                <a16:creationId xmlns:a16="http://schemas.microsoft.com/office/drawing/2014/main" id="{62DFFFA3-DD85-4854-AABD-5EFD4270DC6A}"/>
              </a:ext>
            </a:extLst>
          </p:cNvPr>
          <p:cNvSpPr>
            <a:spLocks noChangeArrowheads="1"/>
          </p:cNvSpPr>
          <p:nvPr/>
        </p:nvSpPr>
        <p:spPr bwMode="auto">
          <a:xfrm>
            <a:off x="11553825" y="2573338"/>
            <a:ext cx="85725"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26">
            <a:extLst>
              <a:ext uri="{FF2B5EF4-FFF2-40B4-BE49-F238E27FC236}">
                <a16:creationId xmlns:a16="http://schemas.microsoft.com/office/drawing/2014/main" id="{8F1414EA-F6F9-4A44-BD74-AD44259E4A03}"/>
              </a:ext>
            </a:extLst>
          </p:cNvPr>
          <p:cNvSpPr>
            <a:spLocks noChangeArrowheads="1"/>
          </p:cNvSpPr>
          <p:nvPr/>
        </p:nvSpPr>
        <p:spPr bwMode="auto">
          <a:xfrm>
            <a:off x="11674475" y="2573338"/>
            <a:ext cx="87312"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27">
            <a:extLst>
              <a:ext uri="{FF2B5EF4-FFF2-40B4-BE49-F238E27FC236}">
                <a16:creationId xmlns:a16="http://schemas.microsoft.com/office/drawing/2014/main" id="{9DD5C46F-5D66-4477-AF0A-D66435FFCB9E}"/>
              </a:ext>
            </a:extLst>
          </p:cNvPr>
          <p:cNvSpPr>
            <a:spLocks noChangeArrowheads="1"/>
          </p:cNvSpPr>
          <p:nvPr/>
        </p:nvSpPr>
        <p:spPr bwMode="auto">
          <a:xfrm>
            <a:off x="11674475" y="2573338"/>
            <a:ext cx="87312"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28">
            <a:extLst>
              <a:ext uri="{FF2B5EF4-FFF2-40B4-BE49-F238E27FC236}">
                <a16:creationId xmlns:a16="http://schemas.microsoft.com/office/drawing/2014/main" id="{AB495D43-CC56-421C-B9C1-3CCAE27E7641}"/>
              </a:ext>
            </a:extLst>
          </p:cNvPr>
          <p:cNvSpPr>
            <a:spLocks noChangeArrowheads="1"/>
          </p:cNvSpPr>
          <p:nvPr/>
        </p:nvSpPr>
        <p:spPr bwMode="auto">
          <a:xfrm>
            <a:off x="11796713" y="2573338"/>
            <a:ext cx="87312"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129">
            <a:extLst>
              <a:ext uri="{FF2B5EF4-FFF2-40B4-BE49-F238E27FC236}">
                <a16:creationId xmlns:a16="http://schemas.microsoft.com/office/drawing/2014/main" id="{F626ABBA-57BB-4951-AD9F-909CA2352CE0}"/>
              </a:ext>
            </a:extLst>
          </p:cNvPr>
          <p:cNvSpPr>
            <a:spLocks noChangeArrowheads="1"/>
          </p:cNvSpPr>
          <p:nvPr/>
        </p:nvSpPr>
        <p:spPr bwMode="auto">
          <a:xfrm>
            <a:off x="11796713" y="2573338"/>
            <a:ext cx="87312"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30">
            <a:extLst>
              <a:ext uri="{FF2B5EF4-FFF2-40B4-BE49-F238E27FC236}">
                <a16:creationId xmlns:a16="http://schemas.microsoft.com/office/drawing/2014/main" id="{58273B36-959E-4F84-9DBF-62A02A0D1755}"/>
              </a:ext>
            </a:extLst>
          </p:cNvPr>
          <p:cNvSpPr>
            <a:spLocks noChangeArrowheads="1"/>
          </p:cNvSpPr>
          <p:nvPr/>
        </p:nvSpPr>
        <p:spPr bwMode="auto">
          <a:xfrm>
            <a:off x="11431588" y="2730501"/>
            <a:ext cx="85725"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31">
            <a:extLst>
              <a:ext uri="{FF2B5EF4-FFF2-40B4-BE49-F238E27FC236}">
                <a16:creationId xmlns:a16="http://schemas.microsoft.com/office/drawing/2014/main" id="{BC66AED0-999A-4501-BFA4-053954769C09}"/>
              </a:ext>
            </a:extLst>
          </p:cNvPr>
          <p:cNvSpPr>
            <a:spLocks noChangeArrowheads="1"/>
          </p:cNvSpPr>
          <p:nvPr/>
        </p:nvSpPr>
        <p:spPr bwMode="auto">
          <a:xfrm>
            <a:off x="11431588" y="2730501"/>
            <a:ext cx="85725"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2">
            <a:extLst>
              <a:ext uri="{FF2B5EF4-FFF2-40B4-BE49-F238E27FC236}">
                <a16:creationId xmlns:a16="http://schemas.microsoft.com/office/drawing/2014/main" id="{241D9F08-722B-4A53-8FE6-4B057DFE6D93}"/>
              </a:ext>
            </a:extLst>
          </p:cNvPr>
          <p:cNvSpPr>
            <a:spLocks noChangeArrowheads="1"/>
          </p:cNvSpPr>
          <p:nvPr/>
        </p:nvSpPr>
        <p:spPr bwMode="auto">
          <a:xfrm>
            <a:off x="11553825" y="2730501"/>
            <a:ext cx="85725"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3">
            <a:extLst>
              <a:ext uri="{FF2B5EF4-FFF2-40B4-BE49-F238E27FC236}">
                <a16:creationId xmlns:a16="http://schemas.microsoft.com/office/drawing/2014/main" id="{B5A9D1B2-25A3-4261-AB58-1BA86D879A16}"/>
              </a:ext>
            </a:extLst>
          </p:cNvPr>
          <p:cNvSpPr>
            <a:spLocks noChangeArrowheads="1"/>
          </p:cNvSpPr>
          <p:nvPr/>
        </p:nvSpPr>
        <p:spPr bwMode="auto">
          <a:xfrm>
            <a:off x="11553825" y="2730501"/>
            <a:ext cx="85725"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4">
            <a:extLst>
              <a:ext uri="{FF2B5EF4-FFF2-40B4-BE49-F238E27FC236}">
                <a16:creationId xmlns:a16="http://schemas.microsoft.com/office/drawing/2014/main" id="{634A1944-20DF-4B7D-BB68-64B48345DE3C}"/>
              </a:ext>
            </a:extLst>
          </p:cNvPr>
          <p:cNvSpPr>
            <a:spLocks noChangeArrowheads="1"/>
          </p:cNvSpPr>
          <p:nvPr/>
        </p:nvSpPr>
        <p:spPr bwMode="auto">
          <a:xfrm>
            <a:off x="11674475" y="2730501"/>
            <a:ext cx="87312"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5">
            <a:extLst>
              <a:ext uri="{FF2B5EF4-FFF2-40B4-BE49-F238E27FC236}">
                <a16:creationId xmlns:a16="http://schemas.microsoft.com/office/drawing/2014/main" id="{ACA0421F-45D6-4551-862D-4B9ECD6A78EC}"/>
              </a:ext>
            </a:extLst>
          </p:cNvPr>
          <p:cNvSpPr>
            <a:spLocks noChangeArrowheads="1"/>
          </p:cNvSpPr>
          <p:nvPr/>
        </p:nvSpPr>
        <p:spPr bwMode="auto">
          <a:xfrm>
            <a:off x="11674475" y="2730501"/>
            <a:ext cx="87312"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6">
            <a:extLst>
              <a:ext uri="{FF2B5EF4-FFF2-40B4-BE49-F238E27FC236}">
                <a16:creationId xmlns:a16="http://schemas.microsoft.com/office/drawing/2014/main" id="{B85EF784-4BE0-42F1-B4F2-82347BA3EF84}"/>
              </a:ext>
            </a:extLst>
          </p:cNvPr>
          <p:cNvSpPr>
            <a:spLocks noChangeArrowheads="1"/>
          </p:cNvSpPr>
          <p:nvPr/>
        </p:nvSpPr>
        <p:spPr bwMode="auto">
          <a:xfrm>
            <a:off x="11796713" y="2730501"/>
            <a:ext cx="87312" cy="1190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37">
            <a:extLst>
              <a:ext uri="{FF2B5EF4-FFF2-40B4-BE49-F238E27FC236}">
                <a16:creationId xmlns:a16="http://schemas.microsoft.com/office/drawing/2014/main" id="{0F8B2297-FE46-4B94-BB62-203F5509251C}"/>
              </a:ext>
            </a:extLst>
          </p:cNvPr>
          <p:cNvSpPr>
            <a:spLocks noChangeArrowheads="1"/>
          </p:cNvSpPr>
          <p:nvPr/>
        </p:nvSpPr>
        <p:spPr bwMode="auto">
          <a:xfrm>
            <a:off x="11796713" y="2730501"/>
            <a:ext cx="87312" cy="119063"/>
          </a:xfrm>
          <a:prstGeom prst="rect">
            <a:avLst/>
          </a:pr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156F9AD7-3B90-4097-9BF8-E421FAC7F6B6}"/>
              </a:ext>
            </a:extLst>
          </p:cNvPr>
          <p:cNvSpPr>
            <a:spLocks/>
          </p:cNvSpPr>
          <p:nvPr/>
        </p:nvSpPr>
        <p:spPr bwMode="auto">
          <a:xfrm>
            <a:off x="8366125" y="2062163"/>
            <a:ext cx="1352550" cy="703263"/>
          </a:xfrm>
          <a:custGeom>
            <a:avLst/>
            <a:gdLst>
              <a:gd name="T0" fmla="*/ 90 w 1695"/>
              <a:gd name="T1" fmla="*/ 880 h 880"/>
              <a:gd name="T2" fmla="*/ 1606 w 1695"/>
              <a:gd name="T3" fmla="*/ 880 h 880"/>
              <a:gd name="T4" fmla="*/ 1695 w 1695"/>
              <a:gd name="T5" fmla="*/ 790 h 880"/>
              <a:gd name="T6" fmla="*/ 1695 w 1695"/>
              <a:gd name="T7" fmla="*/ 90 h 880"/>
              <a:gd name="T8" fmla="*/ 1606 w 1695"/>
              <a:gd name="T9" fmla="*/ 0 h 880"/>
              <a:gd name="T10" fmla="*/ 90 w 1695"/>
              <a:gd name="T11" fmla="*/ 0 h 880"/>
              <a:gd name="T12" fmla="*/ 0 w 1695"/>
              <a:gd name="T13" fmla="*/ 90 h 880"/>
              <a:gd name="T14" fmla="*/ 0 w 1695"/>
              <a:gd name="T15" fmla="*/ 790 h 880"/>
              <a:gd name="T16" fmla="*/ 90 w 1695"/>
              <a:gd name="T17" fmla="*/ 88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5" h="880">
                <a:moveTo>
                  <a:pt x="90" y="880"/>
                </a:moveTo>
                <a:lnTo>
                  <a:pt x="1606" y="880"/>
                </a:lnTo>
                <a:cubicBezTo>
                  <a:pt x="1655" y="880"/>
                  <a:pt x="1695" y="839"/>
                  <a:pt x="1695" y="790"/>
                </a:cubicBezTo>
                <a:lnTo>
                  <a:pt x="1695" y="90"/>
                </a:lnTo>
                <a:cubicBezTo>
                  <a:pt x="1695" y="40"/>
                  <a:pt x="1655" y="0"/>
                  <a:pt x="1606" y="0"/>
                </a:cubicBezTo>
                <a:lnTo>
                  <a:pt x="90" y="0"/>
                </a:lnTo>
                <a:cubicBezTo>
                  <a:pt x="40" y="0"/>
                  <a:pt x="0" y="40"/>
                  <a:pt x="0" y="90"/>
                </a:cubicBezTo>
                <a:lnTo>
                  <a:pt x="0" y="790"/>
                </a:lnTo>
                <a:cubicBezTo>
                  <a:pt x="0" y="839"/>
                  <a:pt x="40" y="880"/>
                  <a:pt x="90" y="880"/>
                </a:cubicBezTo>
                <a:close/>
              </a:path>
            </a:pathLst>
          </a:custGeom>
          <a:solidFill>
            <a:srgbClr val="FFD96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D9425987-F209-4BDC-B873-0C886EE8762B}"/>
              </a:ext>
            </a:extLst>
          </p:cNvPr>
          <p:cNvSpPr>
            <a:spLocks/>
          </p:cNvSpPr>
          <p:nvPr/>
        </p:nvSpPr>
        <p:spPr bwMode="auto">
          <a:xfrm>
            <a:off x="8366125" y="2062163"/>
            <a:ext cx="1352550" cy="703263"/>
          </a:xfrm>
          <a:custGeom>
            <a:avLst/>
            <a:gdLst>
              <a:gd name="T0" fmla="*/ 90 w 1695"/>
              <a:gd name="T1" fmla="*/ 880 h 880"/>
              <a:gd name="T2" fmla="*/ 1606 w 1695"/>
              <a:gd name="T3" fmla="*/ 880 h 880"/>
              <a:gd name="T4" fmla="*/ 1695 w 1695"/>
              <a:gd name="T5" fmla="*/ 790 h 880"/>
              <a:gd name="T6" fmla="*/ 1695 w 1695"/>
              <a:gd name="T7" fmla="*/ 90 h 880"/>
              <a:gd name="T8" fmla="*/ 1606 w 1695"/>
              <a:gd name="T9" fmla="*/ 0 h 880"/>
              <a:gd name="T10" fmla="*/ 90 w 1695"/>
              <a:gd name="T11" fmla="*/ 0 h 880"/>
              <a:gd name="T12" fmla="*/ 0 w 1695"/>
              <a:gd name="T13" fmla="*/ 90 h 880"/>
              <a:gd name="T14" fmla="*/ 0 w 1695"/>
              <a:gd name="T15" fmla="*/ 790 h 880"/>
              <a:gd name="T16" fmla="*/ 90 w 1695"/>
              <a:gd name="T17" fmla="*/ 88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5" h="880">
                <a:moveTo>
                  <a:pt x="90" y="880"/>
                </a:moveTo>
                <a:lnTo>
                  <a:pt x="1606" y="880"/>
                </a:lnTo>
                <a:cubicBezTo>
                  <a:pt x="1655" y="880"/>
                  <a:pt x="1695" y="839"/>
                  <a:pt x="1695" y="790"/>
                </a:cubicBezTo>
                <a:lnTo>
                  <a:pt x="1695" y="90"/>
                </a:lnTo>
                <a:cubicBezTo>
                  <a:pt x="1695" y="40"/>
                  <a:pt x="1655" y="0"/>
                  <a:pt x="1606" y="0"/>
                </a:cubicBezTo>
                <a:lnTo>
                  <a:pt x="90" y="0"/>
                </a:lnTo>
                <a:cubicBezTo>
                  <a:pt x="40" y="0"/>
                  <a:pt x="0" y="40"/>
                  <a:pt x="0" y="90"/>
                </a:cubicBezTo>
                <a:lnTo>
                  <a:pt x="0" y="790"/>
                </a:lnTo>
                <a:cubicBezTo>
                  <a:pt x="0" y="839"/>
                  <a:pt x="40" y="880"/>
                  <a:pt x="90" y="880"/>
                </a:cubicBezTo>
                <a:close/>
              </a:path>
            </a:pathLst>
          </a:cu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8">
            <a:extLst>
              <a:ext uri="{FF2B5EF4-FFF2-40B4-BE49-F238E27FC236}">
                <a16:creationId xmlns:a16="http://schemas.microsoft.com/office/drawing/2014/main" id="{A21F8D79-0CBE-4836-A481-9E6FFA7D573C}"/>
              </a:ext>
            </a:extLst>
          </p:cNvPr>
          <p:cNvSpPr>
            <a:spLocks noChangeArrowheads="1"/>
          </p:cNvSpPr>
          <p:nvPr/>
        </p:nvSpPr>
        <p:spPr bwMode="auto">
          <a:xfrm>
            <a:off x="8696325" y="2165351"/>
            <a:ext cx="908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Erudite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9">
            <a:extLst>
              <a:ext uri="{FF2B5EF4-FFF2-40B4-BE49-F238E27FC236}">
                <a16:creationId xmlns:a16="http://schemas.microsoft.com/office/drawing/2014/main" id="{72AB769A-B88C-4411-BFB5-47E099A40E5F}"/>
              </a:ext>
            </a:extLst>
          </p:cNvPr>
          <p:cNvSpPr>
            <a:spLocks noChangeArrowheads="1"/>
          </p:cNvSpPr>
          <p:nvPr/>
        </p:nvSpPr>
        <p:spPr bwMode="auto">
          <a:xfrm>
            <a:off x="8559800" y="2411413"/>
            <a:ext cx="11382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Controller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 name="Slide Number Placeholder 142">
            <a:extLst>
              <a:ext uri="{FF2B5EF4-FFF2-40B4-BE49-F238E27FC236}">
                <a16:creationId xmlns:a16="http://schemas.microsoft.com/office/drawing/2014/main" id="{A5BEE5C2-01C8-4261-BD3D-CFA1F91E0A52}"/>
              </a:ext>
            </a:extLst>
          </p:cNvPr>
          <p:cNvSpPr>
            <a:spLocks noGrp="1"/>
          </p:cNvSpPr>
          <p:nvPr>
            <p:ph type="sldNum" sz="quarter" idx="12"/>
          </p:nvPr>
        </p:nvSpPr>
        <p:spPr/>
        <p:txBody>
          <a:bodyPr/>
          <a:lstStyle/>
          <a:p>
            <a:fld id="{330EA680-D336-4FF7-8B7A-9848BB0A1C32}" type="slidenum">
              <a:rPr lang="en-US" smtClean="0"/>
              <a:t>11</a:t>
            </a:fld>
            <a:endParaRPr lang="en-US"/>
          </a:p>
        </p:txBody>
      </p:sp>
    </p:spTree>
    <p:custDataLst>
      <p:tags r:id="rId1"/>
    </p:custDataLst>
    <p:extLst>
      <p:ext uri="{BB962C8B-B14F-4D97-AF65-F5344CB8AC3E}">
        <p14:creationId xmlns:p14="http://schemas.microsoft.com/office/powerpoint/2010/main" val="1614172118"/>
      </p:ext>
    </p:extLst>
  </p:cSld>
  <p:clrMapOvr>
    <a:masterClrMapping/>
  </p:clrMapOvr>
  <mc:AlternateContent xmlns:mc="http://schemas.openxmlformats.org/markup-compatibility/2006" xmlns:p14="http://schemas.microsoft.com/office/powerpoint/2010/main">
    <mc:Choice Requires="p14">
      <p:transition spd="slow" p14:dur="2000" advTm="143107"/>
    </mc:Choice>
    <mc:Fallback xmlns="">
      <p:transition spd="slow" advTm="1431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fade">
                                      <p:cBhvr>
                                        <p:cTn id="73" dur="500"/>
                                        <p:tgtEl>
                                          <p:spTgt spid="6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fade">
                                      <p:cBhvr>
                                        <p:cTn id="76" dur="500"/>
                                        <p:tgtEl>
                                          <p:spTgt spid="6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500"/>
                                        <p:tgtEl>
                                          <p:spTgt spid="6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7"/>
                                        </p:tgtEl>
                                        <p:attrNameLst>
                                          <p:attrName>style.visibility</p:attrName>
                                        </p:attrNameLst>
                                      </p:cBhvr>
                                      <p:to>
                                        <p:strVal val="visible"/>
                                      </p:to>
                                    </p:set>
                                    <p:animEffect transition="in" filter="fade">
                                      <p:cBhvr>
                                        <p:cTn id="88" dur="500"/>
                                        <p:tgtEl>
                                          <p:spTgt spid="6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fade">
                                      <p:cBhvr>
                                        <p:cTn id="91" dur="500"/>
                                        <p:tgtEl>
                                          <p:spTgt spid="6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fade">
                                      <p:cBhvr>
                                        <p:cTn id="94" dur="500"/>
                                        <p:tgtEl>
                                          <p:spTgt spid="6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0"/>
                                        </p:tgtEl>
                                        <p:attrNameLst>
                                          <p:attrName>style.visibility</p:attrName>
                                        </p:attrNameLst>
                                      </p:cBhvr>
                                      <p:to>
                                        <p:strVal val="visible"/>
                                      </p:to>
                                    </p:set>
                                    <p:animEffect transition="in" filter="fade">
                                      <p:cBhvr>
                                        <p:cTn id="97" dur="500"/>
                                        <p:tgtEl>
                                          <p:spTgt spid="70"/>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fade">
                                      <p:cBhvr>
                                        <p:cTn id="100" dur="500"/>
                                        <p:tgtEl>
                                          <p:spTgt spid="7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animEffect transition="in" filter="fade">
                                      <p:cBhvr>
                                        <p:cTn id="103" dur="500"/>
                                        <p:tgtEl>
                                          <p:spTgt spid="7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3"/>
                                        </p:tgtEl>
                                        <p:attrNameLst>
                                          <p:attrName>style.visibility</p:attrName>
                                        </p:attrNameLst>
                                      </p:cBhvr>
                                      <p:to>
                                        <p:strVal val="visible"/>
                                      </p:to>
                                    </p:set>
                                    <p:animEffect transition="in" filter="fade">
                                      <p:cBhvr>
                                        <p:cTn id="106" dur="500"/>
                                        <p:tgtEl>
                                          <p:spTgt spid="7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74"/>
                                        </p:tgtEl>
                                        <p:attrNameLst>
                                          <p:attrName>style.visibility</p:attrName>
                                        </p:attrNameLst>
                                      </p:cBhvr>
                                      <p:to>
                                        <p:strVal val="visible"/>
                                      </p:to>
                                    </p:set>
                                    <p:animEffect transition="in" filter="fade">
                                      <p:cBhvr>
                                        <p:cTn id="109" dur="500"/>
                                        <p:tgtEl>
                                          <p:spTgt spid="7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6"/>
                                        </p:tgtEl>
                                        <p:attrNameLst>
                                          <p:attrName>style.visibility</p:attrName>
                                        </p:attrNameLst>
                                      </p:cBhvr>
                                      <p:to>
                                        <p:strVal val="visible"/>
                                      </p:to>
                                    </p:set>
                                    <p:animEffect transition="in" filter="fade">
                                      <p:cBhvr>
                                        <p:cTn id="115" dur="500"/>
                                        <p:tgtEl>
                                          <p:spTgt spid="7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fade">
                                      <p:cBhvr>
                                        <p:cTn id="118" dur="500"/>
                                        <p:tgtEl>
                                          <p:spTgt spid="7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78"/>
                                        </p:tgtEl>
                                        <p:attrNameLst>
                                          <p:attrName>style.visibility</p:attrName>
                                        </p:attrNameLst>
                                      </p:cBhvr>
                                      <p:to>
                                        <p:strVal val="visible"/>
                                      </p:to>
                                    </p:set>
                                    <p:animEffect transition="in" filter="fade">
                                      <p:cBhvr>
                                        <p:cTn id="121" dur="500"/>
                                        <p:tgtEl>
                                          <p:spTgt spid="7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79"/>
                                        </p:tgtEl>
                                        <p:attrNameLst>
                                          <p:attrName>style.visibility</p:attrName>
                                        </p:attrNameLst>
                                      </p:cBhvr>
                                      <p:to>
                                        <p:strVal val="visible"/>
                                      </p:to>
                                    </p:set>
                                    <p:animEffect transition="in" filter="fade">
                                      <p:cBhvr>
                                        <p:cTn id="124" dur="500"/>
                                        <p:tgtEl>
                                          <p:spTgt spid="79"/>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80"/>
                                        </p:tgtEl>
                                        <p:attrNameLst>
                                          <p:attrName>style.visibility</p:attrName>
                                        </p:attrNameLst>
                                      </p:cBhvr>
                                      <p:to>
                                        <p:strVal val="visible"/>
                                      </p:to>
                                    </p:set>
                                    <p:animEffect transition="in" filter="fade">
                                      <p:cBhvr>
                                        <p:cTn id="127" dur="500"/>
                                        <p:tgtEl>
                                          <p:spTgt spid="80"/>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81"/>
                                        </p:tgtEl>
                                        <p:attrNameLst>
                                          <p:attrName>style.visibility</p:attrName>
                                        </p:attrNameLst>
                                      </p:cBhvr>
                                      <p:to>
                                        <p:strVal val="visible"/>
                                      </p:to>
                                    </p:set>
                                    <p:animEffect transition="in" filter="fade">
                                      <p:cBhvr>
                                        <p:cTn id="130" dur="500"/>
                                        <p:tgtEl>
                                          <p:spTgt spid="81"/>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82"/>
                                        </p:tgtEl>
                                        <p:attrNameLst>
                                          <p:attrName>style.visibility</p:attrName>
                                        </p:attrNameLst>
                                      </p:cBhvr>
                                      <p:to>
                                        <p:strVal val="visible"/>
                                      </p:to>
                                    </p:set>
                                    <p:animEffect transition="in" filter="fade">
                                      <p:cBhvr>
                                        <p:cTn id="133" dur="500"/>
                                        <p:tgtEl>
                                          <p:spTgt spid="82"/>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83"/>
                                        </p:tgtEl>
                                        <p:attrNameLst>
                                          <p:attrName>style.visibility</p:attrName>
                                        </p:attrNameLst>
                                      </p:cBhvr>
                                      <p:to>
                                        <p:strVal val="visible"/>
                                      </p:to>
                                    </p:set>
                                    <p:animEffect transition="in" filter="fade">
                                      <p:cBhvr>
                                        <p:cTn id="136" dur="500"/>
                                        <p:tgtEl>
                                          <p:spTgt spid="83"/>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4"/>
                                        </p:tgtEl>
                                        <p:attrNameLst>
                                          <p:attrName>style.visibility</p:attrName>
                                        </p:attrNameLst>
                                      </p:cBhvr>
                                      <p:to>
                                        <p:strVal val="visible"/>
                                      </p:to>
                                    </p:set>
                                    <p:animEffect transition="in" filter="fade">
                                      <p:cBhvr>
                                        <p:cTn id="139" dur="500"/>
                                        <p:tgtEl>
                                          <p:spTgt spid="84"/>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85"/>
                                        </p:tgtEl>
                                        <p:attrNameLst>
                                          <p:attrName>style.visibility</p:attrName>
                                        </p:attrNameLst>
                                      </p:cBhvr>
                                      <p:to>
                                        <p:strVal val="visible"/>
                                      </p:to>
                                    </p:set>
                                    <p:animEffect transition="in" filter="fade">
                                      <p:cBhvr>
                                        <p:cTn id="142" dur="500"/>
                                        <p:tgtEl>
                                          <p:spTgt spid="85"/>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86"/>
                                        </p:tgtEl>
                                        <p:attrNameLst>
                                          <p:attrName>style.visibility</p:attrName>
                                        </p:attrNameLst>
                                      </p:cBhvr>
                                      <p:to>
                                        <p:strVal val="visible"/>
                                      </p:to>
                                    </p:set>
                                    <p:animEffect transition="in" filter="fade">
                                      <p:cBhvr>
                                        <p:cTn id="145" dur="500"/>
                                        <p:tgtEl>
                                          <p:spTgt spid="86"/>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87"/>
                                        </p:tgtEl>
                                        <p:attrNameLst>
                                          <p:attrName>style.visibility</p:attrName>
                                        </p:attrNameLst>
                                      </p:cBhvr>
                                      <p:to>
                                        <p:strVal val="visible"/>
                                      </p:to>
                                    </p:set>
                                    <p:animEffect transition="in" filter="fade">
                                      <p:cBhvr>
                                        <p:cTn id="148" dur="500"/>
                                        <p:tgtEl>
                                          <p:spTgt spid="87"/>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88"/>
                                        </p:tgtEl>
                                        <p:attrNameLst>
                                          <p:attrName>style.visibility</p:attrName>
                                        </p:attrNameLst>
                                      </p:cBhvr>
                                      <p:to>
                                        <p:strVal val="visible"/>
                                      </p:to>
                                    </p:set>
                                    <p:animEffect transition="in" filter="fade">
                                      <p:cBhvr>
                                        <p:cTn id="151" dur="500"/>
                                        <p:tgtEl>
                                          <p:spTgt spid="88"/>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89"/>
                                        </p:tgtEl>
                                        <p:attrNameLst>
                                          <p:attrName>style.visibility</p:attrName>
                                        </p:attrNameLst>
                                      </p:cBhvr>
                                      <p:to>
                                        <p:strVal val="visible"/>
                                      </p:to>
                                    </p:set>
                                    <p:animEffect transition="in" filter="fade">
                                      <p:cBhvr>
                                        <p:cTn id="154" dur="500"/>
                                        <p:tgtEl>
                                          <p:spTgt spid="89"/>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90"/>
                                        </p:tgtEl>
                                        <p:attrNameLst>
                                          <p:attrName>style.visibility</p:attrName>
                                        </p:attrNameLst>
                                      </p:cBhvr>
                                      <p:to>
                                        <p:strVal val="visible"/>
                                      </p:to>
                                    </p:set>
                                    <p:animEffect transition="in" filter="fade">
                                      <p:cBhvr>
                                        <p:cTn id="157" dur="500"/>
                                        <p:tgtEl>
                                          <p:spTgt spid="90"/>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1"/>
                                        </p:tgtEl>
                                        <p:attrNameLst>
                                          <p:attrName>style.visibility</p:attrName>
                                        </p:attrNameLst>
                                      </p:cBhvr>
                                      <p:to>
                                        <p:strVal val="visible"/>
                                      </p:to>
                                    </p:set>
                                    <p:animEffect transition="in" filter="fade">
                                      <p:cBhvr>
                                        <p:cTn id="160" dur="500"/>
                                        <p:tgtEl>
                                          <p:spTgt spid="91"/>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92"/>
                                        </p:tgtEl>
                                        <p:attrNameLst>
                                          <p:attrName>style.visibility</p:attrName>
                                        </p:attrNameLst>
                                      </p:cBhvr>
                                      <p:to>
                                        <p:strVal val="visible"/>
                                      </p:to>
                                    </p:set>
                                    <p:animEffect transition="in" filter="fade">
                                      <p:cBhvr>
                                        <p:cTn id="163" dur="500"/>
                                        <p:tgtEl>
                                          <p:spTgt spid="92"/>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93"/>
                                        </p:tgtEl>
                                        <p:attrNameLst>
                                          <p:attrName>style.visibility</p:attrName>
                                        </p:attrNameLst>
                                      </p:cBhvr>
                                      <p:to>
                                        <p:strVal val="visible"/>
                                      </p:to>
                                    </p:set>
                                    <p:animEffect transition="in" filter="fade">
                                      <p:cBhvr>
                                        <p:cTn id="166" dur="500"/>
                                        <p:tgtEl>
                                          <p:spTgt spid="93"/>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94"/>
                                        </p:tgtEl>
                                        <p:attrNameLst>
                                          <p:attrName>style.visibility</p:attrName>
                                        </p:attrNameLst>
                                      </p:cBhvr>
                                      <p:to>
                                        <p:strVal val="visible"/>
                                      </p:to>
                                    </p:set>
                                    <p:animEffect transition="in" filter="fade">
                                      <p:cBhvr>
                                        <p:cTn id="169" dur="500"/>
                                        <p:tgtEl>
                                          <p:spTgt spid="94"/>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95"/>
                                        </p:tgtEl>
                                        <p:attrNameLst>
                                          <p:attrName>style.visibility</p:attrName>
                                        </p:attrNameLst>
                                      </p:cBhvr>
                                      <p:to>
                                        <p:strVal val="visible"/>
                                      </p:to>
                                    </p:set>
                                    <p:animEffect transition="in" filter="fade">
                                      <p:cBhvr>
                                        <p:cTn id="172" dur="500"/>
                                        <p:tgtEl>
                                          <p:spTgt spid="95"/>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96"/>
                                        </p:tgtEl>
                                        <p:attrNameLst>
                                          <p:attrName>style.visibility</p:attrName>
                                        </p:attrNameLst>
                                      </p:cBhvr>
                                      <p:to>
                                        <p:strVal val="visible"/>
                                      </p:to>
                                    </p:set>
                                    <p:animEffect transition="in" filter="fade">
                                      <p:cBhvr>
                                        <p:cTn id="175" dur="500"/>
                                        <p:tgtEl>
                                          <p:spTgt spid="96"/>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97"/>
                                        </p:tgtEl>
                                        <p:attrNameLst>
                                          <p:attrName>style.visibility</p:attrName>
                                        </p:attrNameLst>
                                      </p:cBhvr>
                                      <p:to>
                                        <p:strVal val="visible"/>
                                      </p:to>
                                    </p:set>
                                    <p:animEffect transition="in" filter="fade">
                                      <p:cBhvr>
                                        <p:cTn id="178" dur="500"/>
                                        <p:tgtEl>
                                          <p:spTgt spid="97"/>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98"/>
                                        </p:tgtEl>
                                        <p:attrNameLst>
                                          <p:attrName>style.visibility</p:attrName>
                                        </p:attrNameLst>
                                      </p:cBhvr>
                                      <p:to>
                                        <p:strVal val="visible"/>
                                      </p:to>
                                    </p:set>
                                    <p:animEffect transition="in" filter="fade">
                                      <p:cBhvr>
                                        <p:cTn id="181" dur="500"/>
                                        <p:tgtEl>
                                          <p:spTgt spid="98"/>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9"/>
                                        </p:tgtEl>
                                        <p:attrNameLst>
                                          <p:attrName>style.visibility</p:attrName>
                                        </p:attrNameLst>
                                      </p:cBhvr>
                                      <p:to>
                                        <p:strVal val="visible"/>
                                      </p:to>
                                    </p:set>
                                    <p:animEffect transition="in" filter="fade">
                                      <p:cBhvr>
                                        <p:cTn id="184" dur="500"/>
                                        <p:tgtEl>
                                          <p:spTgt spid="9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00"/>
                                        </p:tgtEl>
                                        <p:attrNameLst>
                                          <p:attrName>style.visibility</p:attrName>
                                        </p:attrNameLst>
                                      </p:cBhvr>
                                      <p:to>
                                        <p:strVal val="visible"/>
                                      </p:to>
                                    </p:set>
                                    <p:animEffect transition="in" filter="fade">
                                      <p:cBhvr>
                                        <p:cTn id="187" dur="500"/>
                                        <p:tgtEl>
                                          <p:spTgt spid="100"/>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01"/>
                                        </p:tgtEl>
                                        <p:attrNameLst>
                                          <p:attrName>style.visibility</p:attrName>
                                        </p:attrNameLst>
                                      </p:cBhvr>
                                      <p:to>
                                        <p:strVal val="visible"/>
                                      </p:to>
                                    </p:set>
                                    <p:animEffect transition="in" filter="fade">
                                      <p:cBhvr>
                                        <p:cTn id="190" dur="500"/>
                                        <p:tgtEl>
                                          <p:spTgt spid="101"/>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02"/>
                                        </p:tgtEl>
                                        <p:attrNameLst>
                                          <p:attrName>style.visibility</p:attrName>
                                        </p:attrNameLst>
                                      </p:cBhvr>
                                      <p:to>
                                        <p:strVal val="visible"/>
                                      </p:to>
                                    </p:set>
                                    <p:animEffect transition="in" filter="fade">
                                      <p:cBhvr>
                                        <p:cTn id="193" dur="500"/>
                                        <p:tgtEl>
                                          <p:spTgt spid="102"/>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03"/>
                                        </p:tgtEl>
                                        <p:attrNameLst>
                                          <p:attrName>style.visibility</p:attrName>
                                        </p:attrNameLst>
                                      </p:cBhvr>
                                      <p:to>
                                        <p:strVal val="visible"/>
                                      </p:to>
                                    </p:set>
                                    <p:animEffect transition="in" filter="fade">
                                      <p:cBhvr>
                                        <p:cTn id="196" dur="500"/>
                                        <p:tgtEl>
                                          <p:spTgt spid="103"/>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04"/>
                                        </p:tgtEl>
                                        <p:attrNameLst>
                                          <p:attrName>style.visibility</p:attrName>
                                        </p:attrNameLst>
                                      </p:cBhvr>
                                      <p:to>
                                        <p:strVal val="visible"/>
                                      </p:to>
                                    </p:set>
                                    <p:animEffect transition="in" filter="fade">
                                      <p:cBhvr>
                                        <p:cTn id="199" dur="500"/>
                                        <p:tgtEl>
                                          <p:spTgt spid="104"/>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05"/>
                                        </p:tgtEl>
                                        <p:attrNameLst>
                                          <p:attrName>style.visibility</p:attrName>
                                        </p:attrNameLst>
                                      </p:cBhvr>
                                      <p:to>
                                        <p:strVal val="visible"/>
                                      </p:to>
                                    </p:set>
                                    <p:animEffect transition="in" filter="fade">
                                      <p:cBhvr>
                                        <p:cTn id="202" dur="500"/>
                                        <p:tgtEl>
                                          <p:spTgt spid="105"/>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06"/>
                                        </p:tgtEl>
                                        <p:attrNameLst>
                                          <p:attrName>style.visibility</p:attrName>
                                        </p:attrNameLst>
                                      </p:cBhvr>
                                      <p:to>
                                        <p:strVal val="visible"/>
                                      </p:to>
                                    </p:set>
                                    <p:animEffect transition="in" filter="fade">
                                      <p:cBhvr>
                                        <p:cTn id="205" dur="500"/>
                                        <p:tgtEl>
                                          <p:spTgt spid="106"/>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07"/>
                                        </p:tgtEl>
                                        <p:attrNameLst>
                                          <p:attrName>style.visibility</p:attrName>
                                        </p:attrNameLst>
                                      </p:cBhvr>
                                      <p:to>
                                        <p:strVal val="visible"/>
                                      </p:to>
                                    </p:set>
                                    <p:animEffect transition="in" filter="fade">
                                      <p:cBhvr>
                                        <p:cTn id="208" dur="500"/>
                                        <p:tgtEl>
                                          <p:spTgt spid="107"/>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08"/>
                                        </p:tgtEl>
                                        <p:attrNameLst>
                                          <p:attrName>style.visibility</p:attrName>
                                        </p:attrNameLst>
                                      </p:cBhvr>
                                      <p:to>
                                        <p:strVal val="visible"/>
                                      </p:to>
                                    </p:set>
                                    <p:animEffect transition="in" filter="fade">
                                      <p:cBhvr>
                                        <p:cTn id="211" dur="500"/>
                                        <p:tgtEl>
                                          <p:spTgt spid="108"/>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09"/>
                                        </p:tgtEl>
                                        <p:attrNameLst>
                                          <p:attrName>style.visibility</p:attrName>
                                        </p:attrNameLst>
                                      </p:cBhvr>
                                      <p:to>
                                        <p:strVal val="visible"/>
                                      </p:to>
                                    </p:set>
                                    <p:animEffect transition="in" filter="fade">
                                      <p:cBhvr>
                                        <p:cTn id="214" dur="500"/>
                                        <p:tgtEl>
                                          <p:spTgt spid="109"/>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10"/>
                                        </p:tgtEl>
                                        <p:attrNameLst>
                                          <p:attrName>style.visibility</p:attrName>
                                        </p:attrNameLst>
                                      </p:cBhvr>
                                      <p:to>
                                        <p:strVal val="visible"/>
                                      </p:to>
                                    </p:set>
                                    <p:animEffect transition="in" filter="fade">
                                      <p:cBhvr>
                                        <p:cTn id="217" dur="500"/>
                                        <p:tgtEl>
                                          <p:spTgt spid="110"/>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11"/>
                                        </p:tgtEl>
                                        <p:attrNameLst>
                                          <p:attrName>style.visibility</p:attrName>
                                        </p:attrNameLst>
                                      </p:cBhvr>
                                      <p:to>
                                        <p:strVal val="visible"/>
                                      </p:to>
                                    </p:set>
                                    <p:animEffect transition="in" filter="fade">
                                      <p:cBhvr>
                                        <p:cTn id="220" dur="500"/>
                                        <p:tgtEl>
                                          <p:spTgt spid="111"/>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12"/>
                                        </p:tgtEl>
                                        <p:attrNameLst>
                                          <p:attrName>style.visibility</p:attrName>
                                        </p:attrNameLst>
                                      </p:cBhvr>
                                      <p:to>
                                        <p:strVal val="visible"/>
                                      </p:to>
                                    </p:set>
                                    <p:animEffect transition="in" filter="fade">
                                      <p:cBhvr>
                                        <p:cTn id="223" dur="500"/>
                                        <p:tgtEl>
                                          <p:spTgt spid="112"/>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13"/>
                                        </p:tgtEl>
                                        <p:attrNameLst>
                                          <p:attrName>style.visibility</p:attrName>
                                        </p:attrNameLst>
                                      </p:cBhvr>
                                      <p:to>
                                        <p:strVal val="visible"/>
                                      </p:to>
                                    </p:set>
                                    <p:animEffect transition="in" filter="fade">
                                      <p:cBhvr>
                                        <p:cTn id="226" dur="500"/>
                                        <p:tgtEl>
                                          <p:spTgt spid="113"/>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14"/>
                                        </p:tgtEl>
                                        <p:attrNameLst>
                                          <p:attrName>style.visibility</p:attrName>
                                        </p:attrNameLst>
                                      </p:cBhvr>
                                      <p:to>
                                        <p:strVal val="visible"/>
                                      </p:to>
                                    </p:set>
                                    <p:animEffect transition="in" filter="fade">
                                      <p:cBhvr>
                                        <p:cTn id="229" dur="500"/>
                                        <p:tgtEl>
                                          <p:spTgt spid="114"/>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15"/>
                                        </p:tgtEl>
                                        <p:attrNameLst>
                                          <p:attrName>style.visibility</p:attrName>
                                        </p:attrNameLst>
                                      </p:cBhvr>
                                      <p:to>
                                        <p:strVal val="visible"/>
                                      </p:to>
                                    </p:set>
                                    <p:animEffect transition="in" filter="fade">
                                      <p:cBhvr>
                                        <p:cTn id="232" dur="500"/>
                                        <p:tgtEl>
                                          <p:spTgt spid="115"/>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16"/>
                                        </p:tgtEl>
                                        <p:attrNameLst>
                                          <p:attrName>style.visibility</p:attrName>
                                        </p:attrNameLst>
                                      </p:cBhvr>
                                      <p:to>
                                        <p:strVal val="visible"/>
                                      </p:to>
                                    </p:set>
                                    <p:animEffect transition="in" filter="fade">
                                      <p:cBhvr>
                                        <p:cTn id="235" dur="500"/>
                                        <p:tgtEl>
                                          <p:spTgt spid="116"/>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17"/>
                                        </p:tgtEl>
                                        <p:attrNameLst>
                                          <p:attrName>style.visibility</p:attrName>
                                        </p:attrNameLst>
                                      </p:cBhvr>
                                      <p:to>
                                        <p:strVal val="visible"/>
                                      </p:to>
                                    </p:set>
                                    <p:animEffect transition="in" filter="fade">
                                      <p:cBhvr>
                                        <p:cTn id="238" dur="500"/>
                                        <p:tgtEl>
                                          <p:spTgt spid="117"/>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18"/>
                                        </p:tgtEl>
                                        <p:attrNameLst>
                                          <p:attrName>style.visibility</p:attrName>
                                        </p:attrNameLst>
                                      </p:cBhvr>
                                      <p:to>
                                        <p:strVal val="visible"/>
                                      </p:to>
                                    </p:set>
                                    <p:animEffect transition="in" filter="fade">
                                      <p:cBhvr>
                                        <p:cTn id="241" dur="500"/>
                                        <p:tgtEl>
                                          <p:spTgt spid="118"/>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19"/>
                                        </p:tgtEl>
                                        <p:attrNameLst>
                                          <p:attrName>style.visibility</p:attrName>
                                        </p:attrNameLst>
                                      </p:cBhvr>
                                      <p:to>
                                        <p:strVal val="visible"/>
                                      </p:to>
                                    </p:set>
                                    <p:animEffect transition="in" filter="fade">
                                      <p:cBhvr>
                                        <p:cTn id="244" dur="500"/>
                                        <p:tgtEl>
                                          <p:spTgt spid="119"/>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0"/>
                                        </p:tgtEl>
                                        <p:attrNameLst>
                                          <p:attrName>style.visibility</p:attrName>
                                        </p:attrNameLst>
                                      </p:cBhvr>
                                      <p:to>
                                        <p:strVal val="visible"/>
                                      </p:to>
                                    </p:set>
                                    <p:animEffect transition="in" filter="fade">
                                      <p:cBhvr>
                                        <p:cTn id="247" dur="500"/>
                                        <p:tgtEl>
                                          <p:spTgt spid="120"/>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1"/>
                                        </p:tgtEl>
                                        <p:attrNameLst>
                                          <p:attrName>style.visibility</p:attrName>
                                        </p:attrNameLst>
                                      </p:cBhvr>
                                      <p:to>
                                        <p:strVal val="visible"/>
                                      </p:to>
                                    </p:set>
                                    <p:animEffect transition="in" filter="fade">
                                      <p:cBhvr>
                                        <p:cTn id="250" dur="500"/>
                                        <p:tgtEl>
                                          <p:spTgt spid="121"/>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2"/>
                                        </p:tgtEl>
                                        <p:attrNameLst>
                                          <p:attrName>style.visibility</p:attrName>
                                        </p:attrNameLst>
                                      </p:cBhvr>
                                      <p:to>
                                        <p:strVal val="visible"/>
                                      </p:to>
                                    </p:set>
                                    <p:animEffect transition="in" filter="fade">
                                      <p:cBhvr>
                                        <p:cTn id="253" dur="500"/>
                                        <p:tgtEl>
                                          <p:spTgt spid="122"/>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
                                        </p:tgtEl>
                                        <p:attrNameLst>
                                          <p:attrName>style.visibility</p:attrName>
                                        </p:attrNameLst>
                                      </p:cBhvr>
                                      <p:to>
                                        <p:strVal val="visible"/>
                                      </p:to>
                                    </p:set>
                                    <p:animEffect transition="in" filter="fade">
                                      <p:cBhvr>
                                        <p:cTn id="256" dur="500"/>
                                        <p:tgtEl>
                                          <p:spTgt spid="123"/>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4"/>
                                        </p:tgtEl>
                                        <p:attrNameLst>
                                          <p:attrName>style.visibility</p:attrName>
                                        </p:attrNameLst>
                                      </p:cBhvr>
                                      <p:to>
                                        <p:strVal val="visible"/>
                                      </p:to>
                                    </p:set>
                                    <p:animEffect transition="in" filter="fade">
                                      <p:cBhvr>
                                        <p:cTn id="259" dur="500"/>
                                        <p:tgtEl>
                                          <p:spTgt spid="124"/>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5"/>
                                        </p:tgtEl>
                                        <p:attrNameLst>
                                          <p:attrName>style.visibility</p:attrName>
                                        </p:attrNameLst>
                                      </p:cBhvr>
                                      <p:to>
                                        <p:strVal val="visible"/>
                                      </p:to>
                                    </p:set>
                                    <p:animEffect transition="in" filter="fade">
                                      <p:cBhvr>
                                        <p:cTn id="262" dur="500"/>
                                        <p:tgtEl>
                                          <p:spTgt spid="125"/>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6"/>
                                        </p:tgtEl>
                                        <p:attrNameLst>
                                          <p:attrName>style.visibility</p:attrName>
                                        </p:attrNameLst>
                                      </p:cBhvr>
                                      <p:to>
                                        <p:strVal val="visible"/>
                                      </p:to>
                                    </p:set>
                                    <p:animEffect transition="in" filter="fade">
                                      <p:cBhvr>
                                        <p:cTn id="265" dur="500"/>
                                        <p:tgtEl>
                                          <p:spTgt spid="126"/>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7"/>
                                        </p:tgtEl>
                                        <p:attrNameLst>
                                          <p:attrName>style.visibility</p:attrName>
                                        </p:attrNameLst>
                                      </p:cBhvr>
                                      <p:to>
                                        <p:strVal val="visible"/>
                                      </p:to>
                                    </p:set>
                                    <p:animEffect transition="in" filter="fade">
                                      <p:cBhvr>
                                        <p:cTn id="268" dur="500"/>
                                        <p:tgtEl>
                                          <p:spTgt spid="127"/>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8"/>
                                        </p:tgtEl>
                                        <p:attrNameLst>
                                          <p:attrName>style.visibility</p:attrName>
                                        </p:attrNameLst>
                                      </p:cBhvr>
                                      <p:to>
                                        <p:strVal val="visible"/>
                                      </p:to>
                                    </p:set>
                                    <p:animEffect transition="in" filter="fade">
                                      <p:cBhvr>
                                        <p:cTn id="271" dur="500"/>
                                        <p:tgtEl>
                                          <p:spTgt spid="128"/>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9"/>
                                        </p:tgtEl>
                                        <p:attrNameLst>
                                          <p:attrName>style.visibility</p:attrName>
                                        </p:attrNameLst>
                                      </p:cBhvr>
                                      <p:to>
                                        <p:strVal val="visible"/>
                                      </p:to>
                                    </p:set>
                                    <p:animEffect transition="in" filter="fade">
                                      <p:cBhvr>
                                        <p:cTn id="274" dur="500"/>
                                        <p:tgtEl>
                                          <p:spTgt spid="129"/>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30"/>
                                        </p:tgtEl>
                                        <p:attrNameLst>
                                          <p:attrName>style.visibility</p:attrName>
                                        </p:attrNameLst>
                                      </p:cBhvr>
                                      <p:to>
                                        <p:strVal val="visible"/>
                                      </p:to>
                                    </p:set>
                                    <p:animEffect transition="in" filter="fade">
                                      <p:cBhvr>
                                        <p:cTn id="277" dur="500"/>
                                        <p:tgtEl>
                                          <p:spTgt spid="130"/>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31"/>
                                        </p:tgtEl>
                                        <p:attrNameLst>
                                          <p:attrName>style.visibility</p:attrName>
                                        </p:attrNameLst>
                                      </p:cBhvr>
                                      <p:to>
                                        <p:strVal val="visible"/>
                                      </p:to>
                                    </p:set>
                                    <p:animEffect transition="in" filter="fade">
                                      <p:cBhvr>
                                        <p:cTn id="280" dur="500"/>
                                        <p:tgtEl>
                                          <p:spTgt spid="131"/>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32"/>
                                        </p:tgtEl>
                                        <p:attrNameLst>
                                          <p:attrName>style.visibility</p:attrName>
                                        </p:attrNameLst>
                                      </p:cBhvr>
                                      <p:to>
                                        <p:strVal val="visible"/>
                                      </p:to>
                                    </p:set>
                                    <p:animEffect transition="in" filter="fade">
                                      <p:cBhvr>
                                        <p:cTn id="283" dur="500"/>
                                        <p:tgtEl>
                                          <p:spTgt spid="132"/>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33"/>
                                        </p:tgtEl>
                                        <p:attrNameLst>
                                          <p:attrName>style.visibility</p:attrName>
                                        </p:attrNameLst>
                                      </p:cBhvr>
                                      <p:to>
                                        <p:strVal val="visible"/>
                                      </p:to>
                                    </p:set>
                                    <p:animEffect transition="in" filter="fade">
                                      <p:cBhvr>
                                        <p:cTn id="286" dur="500"/>
                                        <p:tgtEl>
                                          <p:spTgt spid="133"/>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34"/>
                                        </p:tgtEl>
                                        <p:attrNameLst>
                                          <p:attrName>style.visibility</p:attrName>
                                        </p:attrNameLst>
                                      </p:cBhvr>
                                      <p:to>
                                        <p:strVal val="visible"/>
                                      </p:to>
                                    </p:set>
                                    <p:animEffect transition="in" filter="fade">
                                      <p:cBhvr>
                                        <p:cTn id="289" dur="500"/>
                                        <p:tgtEl>
                                          <p:spTgt spid="134"/>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35"/>
                                        </p:tgtEl>
                                        <p:attrNameLst>
                                          <p:attrName>style.visibility</p:attrName>
                                        </p:attrNameLst>
                                      </p:cBhvr>
                                      <p:to>
                                        <p:strVal val="visible"/>
                                      </p:to>
                                    </p:set>
                                    <p:animEffect transition="in" filter="fade">
                                      <p:cBhvr>
                                        <p:cTn id="292" dur="500"/>
                                        <p:tgtEl>
                                          <p:spTgt spid="135"/>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36"/>
                                        </p:tgtEl>
                                        <p:attrNameLst>
                                          <p:attrName>style.visibility</p:attrName>
                                        </p:attrNameLst>
                                      </p:cBhvr>
                                      <p:to>
                                        <p:strVal val="visible"/>
                                      </p:to>
                                    </p:set>
                                    <p:animEffect transition="in" filter="fade">
                                      <p:cBhvr>
                                        <p:cTn id="295" dur="500"/>
                                        <p:tgtEl>
                                          <p:spTgt spid="136"/>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37"/>
                                        </p:tgtEl>
                                        <p:attrNameLst>
                                          <p:attrName>style.visibility</p:attrName>
                                        </p:attrNameLst>
                                      </p:cBhvr>
                                      <p:to>
                                        <p:strVal val="visible"/>
                                      </p:to>
                                    </p:set>
                                    <p:animEffect transition="in" filter="fade">
                                      <p:cBhvr>
                                        <p:cTn id="298" dur="500"/>
                                        <p:tgtEl>
                                          <p:spTgt spid="137"/>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38"/>
                                        </p:tgtEl>
                                        <p:attrNameLst>
                                          <p:attrName>style.visibility</p:attrName>
                                        </p:attrNameLst>
                                      </p:cBhvr>
                                      <p:to>
                                        <p:strVal val="visible"/>
                                      </p:to>
                                    </p:set>
                                    <p:animEffect transition="in" filter="fade">
                                      <p:cBhvr>
                                        <p:cTn id="301" dur="500"/>
                                        <p:tgtEl>
                                          <p:spTgt spid="138"/>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39"/>
                                        </p:tgtEl>
                                        <p:attrNameLst>
                                          <p:attrName>style.visibility</p:attrName>
                                        </p:attrNameLst>
                                      </p:cBhvr>
                                      <p:to>
                                        <p:strVal val="visible"/>
                                      </p:to>
                                    </p:set>
                                    <p:animEffect transition="in" filter="fade">
                                      <p:cBhvr>
                                        <p:cTn id="304" dur="500"/>
                                        <p:tgtEl>
                                          <p:spTgt spid="139"/>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40"/>
                                        </p:tgtEl>
                                        <p:attrNameLst>
                                          <p:attrName>style.visibility</p:attrName>
                                        </p:attrNameLst>
                                      </p:cBhvr>
                                      <p:to>
                                        <p:strVal val="visible"/>
                                      </p:to>
                                    </p:set>
                                    <p:animEffect transition="in" filter="fade">
                                      <p:cBhvr>
                                        <p:cTn id="307" dur="500"/>
                                        <p:tgtEl>
                                          <p:spTgt spid="140"/>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41"/>
                                        </p:tgtEl>
                                        <p:attrNameLst>
                                          <p:attrName>style.visibility</p:attrName>
                                        </p:attrNameLst>
                                      </p:cBhvr>
                                      <p:to>
                                        <p:strVal val="visible"/>
                                      </p:to>
                                    </p:set>
                                    <p:animEffect transition="in" filter="fade">
                                      <p:cBhvr>
                                        <p:cTn id="310" dur="500"/>
                                        <p:tgtEl>
                                          <p:spTgt spid="141"/>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35"/>
                                        </p:tgtEl>
                                        <p:attrNameLst>
                                          <p:attrName>style.visibility</p:attrName>
                                        </p:attrNameLst>
                                      </p:cBhvr>
                                      <p:to>
                                        <p:strVal val="visible"/>
                                      </p:to>
                                    </p:set>
                                    <p:animEffect transition="in" filter="fade">
                                      <p:cBhvr>
                                        <p:cTn id="313" dur="500"/>
                                        <p:tgtEl>
                                          <p:spTgt spid="35"/>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36"/>
                                        </p:tgtEl>
                                        <p:attrNameLst>
                                          <p:attrName>style.visibility</p:attrName>
                                        </p:attrNameLst>
                                      </p:cBhvr>
                                      <p:to>
                                        <p:strVal val="visible"/>
                                      </p:to>
                                    </p:set>
                                    <p:animEffect transition="in" filter="fade">
                                      <p:cBhvr>
                                        <p:cTn id="316" dur="500"/>
                                        <p:tgtEl>
                                          <p:spTgt spid="36"/>
                                        </p:tgtEl>
                                      </p:cBhvr>
                                    </p:animEffect>
                                  </p:childTnLst>
                                </p:cTn>
                              </p:par>
                            </p:childTnLst>
                          </p:cTn>
                        </p:par>
                      </p:childTnLst>
                    </p:cTn>
                  </p:par>
                  <p:par>
                    <p:cTn id="317" fill="hold">
                      <p:stCondLst>
                        <p:cond delay="indefinite"/>
                      </p:stCondLst>
                      <p:childTnLst>
                        <p:par>
                          <p:cTn id="318" fill="hold">
                            <p:stCondLst>
                              <p:cond delay="0"/>
                            </p:stCondLst>
                            <p:childTnLst>
                              <p:par>
                                <p:cTn id="319" presetID="10" presetClass="entr" presetSubtype="0" fill="hold" grpId="0" nodeType="clickEffect">
                                  <p:stCondLst>
                                    <p:cond delay="0"/>
                                  </p:stCondLst>
                                  <p:childTnLst>
                                    <p:set>
                                      <p:cBhvr>
                                        <p:cTn id="320" dur="1" fill="hold">
                                          <p:stCondLst>
                                            <p:cond delay="0"/>
                                          </p:stCondLst>
                                        </p:cTn>
                                        <p:tgtEl>
                                          <p:spTgt spid="30"/>
                                        </p:tgtEl>
                                        <p:attrNameLst>
                                          <p:attrName>style.visibility</p:attrName>
                                        </p:attrNameLst>
                                      </p:cBhvr>
                                      <p:to>
                                        <p:strVal val="visible"/>
                                      </p:to>
                                    </p:set>
                                    <p:animEffect transition="in" filter="fade">
                                      <p:cBhvr>
                                        <p:cTn id="321" dur="500"/>
                                        <p:tgtEl>
                                          <p:spTgt spid="30"/>
                                        </p:tgtEl>
                                      </p:cBhvr>
                                    </p:animEffect>
                                  </p:childTnLst>
                                </p:cTn>
                              </p:par>
                              <p:par>
                                <p:cTn id="322" presetID="10" presetClass="entr" presetSubtype="0" fill="hold" grpId="0" nodeType="withEffect">
                                  <p:stCondLst>
                                    <p:cond delay="0"/>
                                  </p:stCondLst>
                                  <p:childTnLst>
                                    <p:set>
                                      <p:cBhvr>
                                        <p:cTn id="323" dur="1" fill="hold">
                                          <p:stCondLst>
                                            <p:cond delay="0"/>
                                          </p:stCondLst>
                                        </p:cTn>
                                        <p:tgtEl>
                                          <p:spTgt spid="31"/>
                                        </p:tgtEl>
                                        <p:attrNameLst>
                                          <p:attrName>style.visibility</p:attrName>
                                        </p:attrNameLst>
                                      </p:cBhvr>
                                      <p:to>
                                        <p:strVal val="visible"/>
                                      </p:to>
                                    </p:set>
                                    <p:animEffect transition="in" filter="fade">
                                      <p:cBhvr>
                                        <p:cTn id="324" dur="500"/>
                                        <p:tgtEl>
                                          <p:spTgt spid="31"/>
                                        </p:tgtEl>
                                      </p:cBhvr>
                                    </p:animEffect>
                                  </p:childTnLst>
                                </p:cTn>
                              </p:par>
                              <p:par>
                                <p:cTn id="325" presetID="10" presetClass="entr" presetSubtype="0" fill="hold" grpId="0" nodeType="withEffect">
                                  <p:stCondLst>
                                    <p:cond delay="0"/>
                                  </p:stCondLst>
                                  <p:childTnLst>
                                    <p:set>
                                      <p:cBhvr>
                                        <p:cTn id="326" dur="1" fill="hold">
                                          <p:stCondLst>
                                            <p:cond delay="0"/>
                                          </p:stCondLst>
                                        </p:cTn>
                                        <p:tgtEl>
                                          <p:spTgt spid="32"/>
                                        </p:tgtEl>
                                        <p:attrNameLst>
                                          <p:attrName>style.visibility</p:attrName>
                                        </p:attrNameLst>
                                      </p:cBhvr>
                                      <p:to>
                                        <p:strVal val="visible"/>
                                      </p:to>
                                    </p:set>
                                    <p:animEffect transition="in" filter="fade">
                                      <p:cBhvr>
                                        <p:cTn id="327" dur="500"/>
                                        <p:tgtEl>
                                          <p:spTgt spid="32"/>
                                        </p:tgtEl>
                                      </p:cBhvr>
                                    </p:animEffect>
                                  </p:childTnLst>
                                </p:cTn>
                              </p:par>
                              <p:par>
                                <p:cTn id="328" presetID="10" presetClass="entr" presetSubtype="0" fill="hold" grpId="0" nodeType="withEffect">
                                  <p:stCondLst>
                                    <p:cond delay="0"/>
                                  </p:stCondLst>
                                  <p:childTnLst>
                                    <p:set>
                                      <p:cBhvr>
                                        <p:cTn id="329" dur="1" fill="hold">
                                          <p:stCondLst>
                                            <p:cond delay="0"/>
                                          </p:stCondLst>
                                        </p:cTn>
                                        <p:tgtEl>
                                          <p:spTgt spid="33"/>
                                        </p:tgtEl>
                                        <p:attrNameLst>
                                          <p:attrName>style.visibility</p:attrName>
                                        </p:attrNameLst>
                                      </p:cBhvr>
                                      <p:to>
                                        <p:strVal val="visible"/>
                                      </p:to>
                                    </p:set>
                                    <p:animEffect transition="in" filter="fade">
                                      <p:cBhvr>
                                        <p:cTn id="330" dur="500"/>
                                        <p:tgtEl>
                                          <p:spTgt spid="33"/>
                                        </p:tgtEl>
                                      </p:cBhvr>
                                    </p:animEffect>
                                  </p:childTnLst>
                                </p:cTn>
                              </p:par>
                              <p:par>
                                <p:cTn id="331" presetID="10" presetClass="entr" presetSubtype="0" fill="hold" grpId="0" nodeType="withEffect">
                                  <p:stCondLst>
                                    <p:cond delay="0"/>
                                  </p:stCondLst>
                                  <p:childTnLst>
                                    <p:set>
                                      <p:cBhvr>
                                        <p:cTn id="332" dur="1" fill="hold">
                                          <p:stCondLst>
                                            <p:cond delay="0"/>
                                          </p:stCondLst>
                                        </p:cTn>
                                        <p:tgtEl>
                                          <p:spTgt spid="39"/>
                                        </p:tgtEl>
                                        <p:attrNameLst>
                                          <p:attrName>style.visibility</p:attrName>
                                        </p:attrNameLst>
                                      </p:cBhvr>
                                      <p:to>
                                        <p:strVal val="visible"/>
                                      </p:to>
                                    </p:set>
                                    <p:animEffect transition="in" filter="fade">
                                      <p:cBhvr>
                                        <p:cTn id="333" dur="500"/>
                                        <p:tgtEl>
                                          <p:spTgt spid="39"/>
                                        </p:tgtEl>
                                      </p:cBhvr>
                                    </p:animEffect>
                                  </p:childTnLst>
                                </p:cTn>
                              </p:par>
                              <p:par>
                                <p:cTn id="334" presetID="10" presetClass="entr" presetSubtype="0" fill="hold" grpId="0" nodeType="withEffect">
                                  <p:stCondLst>
                                    <p:cond delay="0"/>
                                  </p:stCondLst>
                                  <p:childTnLst>
                                    <p:set>
                                      <p:cBhvr>
                                        <p:cTn id="335" dur="1" fill="hold">
                                          <p:stCondLst>
                                            <p:cond delay="0"/>
                                          </p:stCondLst>
                                        </p:cTn>
                                        <p:tgtEl>
                                          <p:spTgt spid="40"/>
                                        </p:tgtEl>
                                        <p:attrNameLst>
                                          <p:attrName>style.visibility</p:attrName>
                                        </p:attrNameLst>
                                      </p:cBhvr>
                                      <p:to>
                                        <p:strVal val="visible"/>
                                      </p:to>
                                    </p:set>
                                    <p:animEffect transition="in" filter="fade">
                                      <p:cBhvr>
                                        <p:cTn id="336" dur="500"/>
                                        <p:tgtEl>
                                          <p:spTgt spid="40"/>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nodeType="clickEffect">
                                  <p:stCondLst>
                                    <p:cond delay="0"/>
                                  </p:stCondLst>
                                  <p:childTnLst>
                                    <p:set>
                                      <p:cBhvr>
                                        <p:cTn id="340" dur="1" fill="hold">
                                          <p:stCondLst>
                                            <p:cond delay="0"/>
                                          </p:stCondLst>
                                        </p:cTn>
                                        <p:tgtEl>
                                          <p:spTgt spid="7"/>
                                        </p:tgtEl>
                                        <p:attrNameLst>
                                          <p:attrName>style.visibility</p:attrName>
                                        </p:attrNameLst>
                                      </p:cBhvr>
                                      <p:to>
                                        <p:strVal val="visible"/>
                                      </p:to>
                                    </p:set>
                                    <p:animEffect transition="in" filter="fade">
                                      <p:cBhvr>
                                        <p:cTn id="341" dur="500"/>
                                        <p:tgtEl>
                                          <p:spTgt spid="7"/>
                                        </p:tgtEl>
                                      </p:cBhvr>
                                    </p:animEffect>
                                  </p:childTnLst>
                                </p:cTn>
                              </p:par>
                              <p:par>
                                <p:cTn id="342" presetID="10" presetClass="entr" presetSubtype="0" fill="hold" nodeType="withEffect">
                                  <p:stCondLst>
                                    <p:cond delay="0"/>
                                  </p:stCondLst>
                                  <p:childTnLst>
                                    <p:set>
                                      <p:cBhvr>
                                        <p:cTn id="343" dur="1" fill="hold">
                                          <p:stCondLst>
                                            <p:cond delay="0"/>
                                          </p:stCondLst>
                                        </p:cTn>
                                        <p:tgtEl>
                                          <p:spTgt spid="9"/>
                                        </p:tgtEl>
                                        <p:attrNameLst>
                                          <p:attrName>style.visibility</p:attrName>
                                        </p:attrNameLst>
                                      </p:cBhvr>
                                      <p:to>
                                        <p:strVal val="visible"/>
                                      </p:to>
                                    </p:set>
                                    <p:animEffect transition="in" filter="fade">
                                      <p:cBhvr>
                                        <p:cTn id="344" dur="500"/>
                                        <p:tgtEl>
                                          <p:spTgt spid="9"/>
                                        </p:tgtEl>
                                      </p:cBhvr>
                                    </p:animEffect>
                                  </p:childTnLst>
                                </p:cTn>
                              </p:par>
                              <p:par>
                                <p:cTn id="345" presetID="10" presetClass="entr" presetSubtype="0" fill="hold" nodeType="withEffect">
                                  <p:stCondLst>
                                    <p:cond delay="0"/>
                                  </p:stCondLst>
                                  <p:childTnLst>
                                    <p:set>
                                      <p:cBhvr>
                                        <p:cTn id="346" dur="1" fill="hold">
                                          <p:stCondLst>
                                            <p:cond delay="0"/>
                                          </p:stCondLst>
                                        </p:cTn>
                                        <p:tgtEl>
                                          <p:spTgt spid="5"/>
                                        </p:tgtEl>
                                        <p:attrNameLst>
                                          <p:attrName>style.visibility</p:attrName>
                                        </p:attrNameLst>
                                      </p:cBhvr>
                                      <p:to>
                                        <p:strVal val="visible"/>
                                      </p:to>
                                    </p:set>
                                    <p:animEffect transition="in" filter="fade">
                                      <p:cBhvr>
                                        <p:cTn id="3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35" grpId="0" animBg="1"/>
      <p:bldP spid="36" grpId="0" animBg="1"/>
      <p:bldP spid="38"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30" grpId="0" animBg="1"/>
      <p:bldP spid="31" grpId="0" animBg="1"/>
      <p:bldP spid="32" grpId="0"/>
      <p:bldP spid="33" grpId="0"/>
    </p:bldLst>
  </p:timing>
  <p:extLst>
    <p:ext uri="{3A86A75C-4F4B-4683-9AE1-C65F6400EC91}">
      <p14:laserTraceLst xmlns:p14="http://schemas.microsoft.com/office/powerpoint/2010/main">
        <p14:tracePtLst>
          <p14:tracePt t="7924" x="3732213" y="6602413"/>
          <p14:tracePt t="7924" x="3763963" y="6467475"/>
          <p14:tracePt t="7924" x="3795713" y="6291263"/>
          <p14:tracePt t="7924" x="3859213" y="6132513"/>
          <p14:tracePt t="7924" x="3906838" y="6013450"/>
          <p14:tracePt t="7924" x="3962400" y="5892800"/>
          <p14:tracePt t="7924" x="3994150" y="5789613"/>
          <p14:tracePt t="7924" x="4043363" y="5686425"/>
          <p14:tracePt t="7924" x="4067175" y="5605463"/>
          <p14:tracePt t="7924" x="4083050" y="5541963"/>
          <p14:tracePt t="7924" x="4106863" y="5494338"/>
          <p14:tracePt t="7924" x="4114800" y="5446713"/>
          <p14:tracePt t="7924" x="4138613" y="5367338"/>
          <p14:tracePt t="7924" x="4170363" y="5286375"/>
          <p14:tracePt t="7924" x="4194175" y="5199063"/>
          <p14:tracePt t="7924" x="4225925" y="5119688"/>
          <p14:tracePt t="7924" x="4249738" y="5072063"/>
          <p14:tracePt t="7924" x="4289425" y="5008563"/>
          <p14:tracePt t="7924" x="4313238" y="4935538"/>
          <p14:tracePt t="7924" x="4352925" y="4887913"/>
          <p14:tracePt t="7924" x="4402138" y="4848225"/>
          <p14:tracePt t="7924" x="4433888" y="4832350"/>
          <p14:tracePt t="7924" x="4457700" y="4808538"/>
          <p14:tracePt t="7924" x="4473575" y="4792663"/>
          <p14:tracePt t="7924" x="4497388" y="4768850"/>
          <p14:tracePt t="7924" x="4497388" y="4752975"/>
          <p14:tracePt t="7924" x="4497388" y="4745038"/>
          <p14:tracePt t="7924" x="4497388" y="4737100"/>
          <p14:tracePt t="7924" x="4497388" y="4721225"/>
          <p14:tracePt t="7924" x="4497388" y="4713288"/>
          <p14:tracePt t="7924" x="4497388" y="4689475"/>
          <p14:tracePt t="7924" x="4497388" y="4681538"/>
          <p14:tracePt t="7924" x="4497388" y="4665663"/>
          <p14:tracePt t="7924" x="4497388" y="4649788"/>
          <p14:tracePt t="7924" x="4497388" y="4641850"/>
          <p14:tracePt t="7924" x="4497388" y="4633913"/>
          <p14:tracePt t="7924" x="4513263" y="4624388"/>
          <p14:tracePt t="7924" x="4529138" y="4608513"/>
          <p14:tracePt t="7924" x="4552950" y="4600575"/>
          <p14:tracePt t="7924" x="4521200" y="4576763"/>
          <p14:tracePt t="7924" x="4425950" y="4433888"/>
          <p14:tracePt t="7924" x="4273550" y="4162425"/>
          <p14:tracePt t="7924" x="3994150" y="3732213"/>
          <p14:tracePt t="7924" x="3627438" y="3262313"/>
          <p14:tracePt t="7924" x="3181350" y="2703513"/>
          <p14:tracePt t="7924" x="2751138" y="2216150"/>
          <p14:tracePt t="7924" x="2328863" y="1770063"/>
          <p14:tracePt t="7924" x="1865313" y="1284288"/>
          <p14:tracePt t="7924" x="1458913" y="901700"/>
          <p14:tracePt t="7924" x="1155700" y="598488"/>
          <p14:tracePt t="7924" x="965200" y="382588"/>
          <p14:tracePt t="7924" x="860425" y="200025"/>
          <p14:tracePt t="7924" x="765175" y="55563"/>
          <p14:tracePt t="8124" x="877888" y="366713"/>
          <p14:tracePt t="8134" x="1514475" y="646113"/>
          <p14:tracePt t="8143" x="2112963" y="862013"/>
          <p14:tracePt t="8156" x="2774950" y="1084263"/>
          <p14:tracePt t="8158" x="3444875" y="1300163"/>
          <p14:tracePt t="8170" x="3914775" y="1474788"/>
          <p14:tracePt t="8173" x="4352925" y="1627188"/>
          <p14:tracePt t="8178" x="4624388" y="1698625"/>
          <p14:tracePt t="8189" x="4800600" y="1746250"/>
          <p14:tracePt t="8194" x="4943475" y="1778000"/>
          <p14:tracePt t="8204" x="5064125" y="1809750"/>
          <p14:tracePt t="8210" x="5159375" y="1825625"/>
          <p14:tracePt t="8220" x="5254625" y="1841500"/>
          <p14:tracePt t="8226" x="5334000" y="1841500"/>
          <p14:tracePt t="8239" x="5414963" y="1841500"/>
          <p14:tracePt t="8242" x="5454650" y="1841500"/>
          <p14:tracePt t="8253" x="5478463" y="1841500"/>
          <p14:tracePt t="8258" x="5494338" y="1825625"/>
          <p14:tracePt t="8271" x="5518150" y="1801813"/>
          <p14:tracePt t="8275" x="5534025" y="1785938"/>
          <p14:tracePt t="8280" x="5565775" y="1762125"/>
          <p14:tracePt t="8291" x="5589588" y="1746250"/>
          <p14:tracePt t="8296" x="5605463" y="1722438"/>
          <p14:tracePt t="8306" x="5629275" y="1698625"/>
          <p14:tracePt t="8312" x="5653088" y="1682750"/>
          <p14:tracePt t="8322" x="5668963" y="1674813"/>
          <p14:tracePt t="8328" x="5692775" y="1651000"/>
          <p14:tracePt t="8337" x="5708650" y="1635125"/>
          <p14:tracePt t="8346" x="5732463" y="1611313"/>
          <p14:tracePt t="8355" x="5773738" y="1587500"/>
          <p14:tracePt t="8360" x="5821363" y="1579563"/>
          <p14:tracePt t="8370" x="5868988" y="1555750"/>
          <p14:tracePt t="8376" x="5932488" y="1538288"/>
          <p14:tracePt t="8386" x="5980113" y="1514475"/>
          <p14:tracePt t="8392" x="6019800" y="1506538"/>
          <p14:tracePt t="8404" x="6051550" y="1482725"/>
          <p14:tracePt t="8408" x="6116638" y="1458913"/>
          <p14:tracePt t="8420" x="6164263" y="1435100"/>
          <p14:tracePt t="8424" x="6243638" y="1411288"/>
          <p14:tracePt t="8430" x="6346825" y="1395413"/>
          <p14:tracePt t="8439" x="6459538" y="1379538"/>
          <p14:tracePt t="8457" x="6826250" y="1379538"/>
          <p14:tracePt t="8462" x="7016750" y="1403350"/>
          <p14:tracePt t="8473" x="7208838" y="1419225"/>
          <p14:tracePt t="8478" x="7375525" y="1450975"/>
          <p14:tracePt t="8487" x="7551738" y="1450975"/>
          <p14:tracePt t="8494" x="7686675" y="1466850"/>
          <p14:tracePt t="8504" x="7797800" y="1466850"/>
          <p14:tracePt t="8510" x="7894638" y="1466850"/>
          <p14:tracePt t="8521" x="7966075" y="1450975"/>
          <p14:tracePt t="8526" x="8005763" y="1435100"/>
          <p14:tracePt t="8537" x="8029575" y="1419225"/>
          <p14:tracePt t="8542" x="8061325" y="1395413"/>
          <p14:tracePt t="8554" x="8093075" y="1371600"/>
          <p14:tracePt t="8556" x="8108950" y="1355725"/>
          <p14:tracePt t="8569" x="8132763" y="1308100"/>
          <p14:tracePt t="8573" x="8156575" y="1276350"/>
          <p14:tracePt t="8580" x="8180388" y="1244600"/>
          <p14:tracePt t="8590" x="8189913" y="1212850"/>
          <p14:tracePt t="8596" x="8213725" y="1179513"/>
          <p14:tracePt t="8607" x="8229600" y="1155700"/>
          <p14:tracePt t="8614" x="8229600" y="1139825"/>
          <p14:tracePt t="8624" x="8237538" y="1123950"/>
          <p14:tracePt t="8628" x="8237538" y="1100138"/>
          <p14:tracePt t="8637" x="8237538" y="1084263"/>
          <p14:tracePt t="8646" x="8237538" y="1052513"/>
          <p14:tracePt t="8656" x="8229600" y="1020763"/>
          <p14:tracePt t="8662" x="8205788" y="989013"/>
          <p14:tracePt t="8670" x="8180388" y="941388"/>
          <p14:tracePt t="8676" x="8140700" y="893763"/>
          <p14:tracePt t="8687" x="8093075" y="852488"/>
          <p14:tracePt t="8692" x="8045450" y="828675"/>
          <p14:tracePt t="8703" x="7966075" y="804863"/>
          <p14:tracePt t="8708" x="7878763" y="765175"/>
          <p14:tracePt t="8720" x="7781925" y="733425"/>
          <p14:tracePt t="8724" x="7662863" y="701675"/>
          <p14:tracePt t="8736" x="7543800" y="677863"/>
          <p14:tracePt t="8740" x="7423150" y="646113"/>
          <p14:tracePt t="8752" x="7288213" y="614363"/>
          <p14:tracePt t="8756" x="7127875" y="582613"/>
          <p14:tracePt t="8762" x="6977063" y="566738"/>
          <p14:tracePt t="8771" x="6802438" y="534988"/>
          <p14:tracePt t="8778" x="6626225" y="519113"/>
          <p14:tracePt t="8788" x="6515100" y="501650"/>
          <p14:tracePt t="8794" x="6378575" y="493713"/>
          <p14:tracePt t="8807" x="6283325" y="493713"/>
          <p14:tracePt t="8810" x="6203950" y="493713"/>
          <p14:tracePt t="8823" x="6140450" y="493713"/>
          <p14:tracePt t="8826" x="6100763" y="493713"/>
          <p14:tracePt t="8836" x="6067425" y="501650"/>
          <p14:tracePt t="8842" x="6043613" y="519113"/>
          <p14:tracePt t="8853" x="6027738" y="519113"/>
          <p14:tracePt t="8856" x="6011863" y="527050"/>
          <p14:tracePt t="8869" x="5988050" y="534988"/>
          <p14:tracePt t="8873" x="5972175" y="542925"/>
          <p14:tracePt t="8880" x="5948363" y="550863"/>
          <p14:tracePt t="8890" x="5932488" y="566738"/>
          <p14:tracePt t="8896" x="5908675" y="582613"/>
          <p14:tracePt t="8906" x="5853113" y="598488"/>
          <p14:tracePt t="8912" x="5805488" y="606425"/>
          <p14:tracePt t="8922" x="5724525" y="638175"/>
          <p14:tracePt t="8928" x="5645150" y="646113"/>
          <p14:tracePt t="8940" x="5557838" y="677863"/>
          <p14:tracePt t="8944" x="5478463" y="701675"/>
          <p14:tracePt t="8953" x="5397500" y="733425"/>
          <p14:tracePt t="8958" x="5318125" y="741363"/>
          <p14:tracePt t="8971" x="5254625" y="757238"/>
          <p14:tracePt t="8974" x="5191125" y="781050"/>
          <p14:tracePt t="8989" x="5143500" y="781050"/>
          <p14:tracePt t="8990" x="5087938" y="796925"/>
          <p14:tracePt t="9006" x="5056188" y="804863"/>
          <p14:tracePt t="9007" x="5022850" y="804863"/>
          <p14:tracePt t="9021" x="5006975" y="812800"/>
          <p14:tracePt t="9023" x="4983163" y="820738"/>
          <p14:tracePt t="9035" x="4967288" y="836613"/>
          <p14:tracePt t="9039" x="4943475" y="844550"/>
          <p14:tracePt t="9046" x="4927600" y="852488"/>
          <p14:tracePt t="9056" x="4903788" y="877888"/>
          <p14:tracePt t="9062" x="4887913" y="885825"/>
          <p14:tracePt t="9069" x="4864100" y="901700"/>
          <p14:tracePt t="9076" x="4848225" y="925513"/>
          <p14:tracePt t="9088" x="4824413" y="949325"/>
          <p14:tracePt t="9092" x="4816475" y="957263"/>
          <p14:tracePt t="9104" x="4800600" y="973138"/>
          <p14:tracePt t="9108" x="4776788" y="989013"/>
          <p14:tracePt t="9121" x="4768850" y="1012825"/>
          <p14:tracePt t="9124" x="4745038" y="1028700"/>
          <p14:tracePt t="9135" x="4737100" y="1052513"/>
          <p14:tracePt t="9140" x="4721225" y="1068388"/>
          <p14:tracePt t="9152" x="4705350" y="1092200"/>
          <p14:tracePt t="9156" x="4695825" y="1108075"/>
          <p14:tracePt t="9162" x="4687888" y="1131888"/>
          <p14:tracePt t="9172" x="4679950" y="1147763"/>
          <p14:tracePt t="9178" x="4679950" y="1171575"/>
          <p14:tracePt t="9189" x="4664075" y="1187450"/>
          <p14:tracePt t="9194" x="4664075" y="1204913"/>
          <p14:tracePt t="9207" x="4656138" y="1228725"/>
          <p14:tracePt t="9210" x="4656138" y="1260475"/>
          <p14:tracePt t="9222" x="4648200" y="1276350"/>
          <p14:tracePt t="9226" x="4648200" y="1292225"/>
          <p14:tracePt t="9240" x="4648200" y="1323975"/>
          <p14:tracePt t="9242" x="4648200" y="1355725"/>
          <p14:tracePt t="9257" x="4648200" y="1443038"/>
          <p14:tracePt t="9269" x="4648200" y="1474788"/>
          <p14:tracePt t="9273" x="4648200" y="1530350"/>
          <p14:tracePt t="9286" x="4648200" y="1611313"/>
          <p14:tracePt t="9289" x="4632325" y="1690688"/>
          <p14:tracePt t="9305" x="4608513" y="1817688"/>
          <p14:tracePt t="9311" x="4600575" y="1873250"/>
          <p14:tracePt t="9321" x="4584700" y="1906588"/>
          <p14:tracePt t="9328" x="4576763" y="1938338"/>
          <p14:tracePt t="9338" x="4568825" y="1970088"/>
          <p14:tracePt t="9344" x="4552950" y="1993900"/>
          <p14:tracePt t="9355" x="4545013" y="2009775"/>
          <p14:tracePt t="9358" x="4545013" y="2033588"/>
          <p14:tracePt t="9372" x="4545013" y="2049463"/>
          <p14:tracePt t="9374" x="4545013" y="2065338"/>
          <p14:tracePt t="9389" x="4545013" y="2097088"/>
          <p14:tracePt t="9390" x="4545013" y="2128838"/>
          <p14:tracePt t="9401" x="4545013" y="2168525"/>
          <p14:tracePt t="9406" x="4545013" y="2216150"/>
          <p14:tracePt t="9422" x="4545013" y="2241550"/>
          <p14:tracePt t="9424" x="4545013" y="2289175"/>
          <p14:tracePt t="9435" x="4545013" y="2320925"/>
          <p14:tracePt t="9438" x="4545013" y="2352675"/>
          <p14:tracePt t="9453" x="4537075" y="2384425"/>
          <p14:tracePt t="9456" x="4529138" y="2408238"/>
          <p14:tracePt t="9460" x="4529138" y="2439988"/>
          <p14:tracePt t="9470" x="4529138" y="2487613"/>
          <p14:tracePt t="9476" x="4513263" y="2527300"/>
          <p14:tracePt t="9486" x="4513263" y="2592388"/>
          <p14:tracePt t="9492" x="4513263" y="2647950"/>
          <p14:tracePt t="9503" x="4513263" y="2703513"/>
          <p14:tracePt t="9508" x="4513263" y="2751138"/>
          <p14:tracePt t="9518" x="4521200" y="2806700"/>
          <p14:tracePt t="9524" x="4529138" y="2838450"/>
          <p14:tracePt t="9535" x="4537075" y="2870200"/>
          <p14:tracePt t="9540" x="4560888" y="2919413"/>
          <p14:tracePt t="9556" x="4600575" y="2974975"/>
          <p14:tracePt t="9561" x="4624388" y="2990850"/>
          <p14:tracePt t="9572" x="4648200" y="3014663"/>
          <p14:tracePt t="9578" x="4664075" y="3030538"/>
          <p14:tracePt t="9589" x="4687888" y="3054350"/>
          <p14:tracePt t="9594" x="4705350" y="3086100"/>
          <p14:tracePt t="9603" x="4729163" y="3117850"/>
          <p14:tracePt t="9610" x="4752975" y="3133725"/>
          <p14:tracePt t="9619" x="4768850" y="3165475"/>
          <p14:tracePt t="9626" x="4792663" y="3197225"/>
          <p14:tracePt t="9635" x="4816475" y="3221038"/>
          <p14:tracePt t="9642" x="4848225" y="3252788"/>
          <p14:tracePt t="9651" x="4879975" y="3286125"/>
          <p14:tracePt t="9658" x="4927600" y="3341688"/>
          <p14:tracePt t="9669" x="4983163" y="3381375"/>
          <p14:tracePt t="9672" x="5030788" y="3413125"/>
          <p14:tracePt t="9684" x="5080000" y="3436938"/>
          <p14:tracePt t="9688" x="5143500" y="3476625"/>
          <p14:tracePt t="9703" x="5230813" y="3508375"/>
          <p14:tracePt t="9705" x="5310188" y="3532188"/>
          <p14:tracePt t="9712" x="5389563" y="3563938"/>
          <p14:tracePt t="9722" x="5478463" y="3587750"/>
          <p14:tracePt t="9728" x="5573713" y="3621088"/>
          <p14:tracePt t="9738" x="5676900" y="3644900"/>
          <p14:tracePt t="9744" x="5797550" y="3676650"/>
          <p14:tracePt t="9753" x="5932488" y="3692525"/>
          <p14:tracePt t="9757" x="6083300" y="3708400"/>
          <p14:tracePt t="9769" x="6243638" y="3724275"/>
          <p14:tracePt t="9774" x="6426200" y="3724275"/>
          <p14:tracePt t="9787" x="6618288" y="3740150"/>
          <p14:tracePt t="9790" x="6810375" y="3756025"/>
          <p14:tracePt t="9801" x="7000875" y="3756025"/>
          <p14:tracePt t="9806" x="7192963" y="3771900"/>
          <p14:tracePt t="9819" x="7367588" y="3787775"/>
          <p14:tracePt t="9823" x="7535863" y="3803650"/>
          <p14:tracePt t="9835" x="7726363" y="3803650"/>
          <p14:tracePt t="9839" x="7886700" y="3819525"/>
          <p14:tracePt t="9850" x="7981950" y="3827463"/>
          <p14:tracePt t="9855" x="8077200" y="3827463"/>
          <p14:tracePt t="9862" x="8189913" y="3827463"/>
          <p14:tracePt t="9872" x="8293100" y="3811588"/>
          <p14:tracePt t="9875" x="8372475" y="3779838"/>
          <p14:tracePt t="9885" x="8459788" y="3771900"/>
          <p14:tracePt t="9891" x="8556625" y="3740150"/>
          <p14:tracePt t="9905" x="8643938" y="3716338"/>
          <p14:tracePt t="9908" x="8723313" y="3684588"/>
          <p14:tracePt t="9920" x="8802688" y="3660775"/>
          <p14:tracePt t="9923" x="8891588" y="3613150"/>
          <p14:tracePt t="9934" x="8978900" y="3571875"/>
          <p14:tracePt t="9940" x="9058275" y="3532188"/>
          <p14:tracePt t="9953" x="9145588" y="3484563"/>
          <p14:tracePt t="9957" x="9224963" y="3460750"/>
          <p14:tracePt t="9968" x="9313863" y="3436938"/>
          <p14:tracePt t="9972" x="9361488" y="3397250"/>
          <p14:tracePt t="9978" x="9409113" y="3373438"/>
          <p14:tracePt t="9988" x="9456738" y="3349625"/>
          <p14:tracePt t="9994" x="9488488" y="3317875"/>
          <p14:tracePt t="10004" x="9512300" y="3286125"/>
          <p14:tracePt t="10009" x="9544050" y="3236913"/>
          <p14:tracePt t="10021" x="9567863" y="3189288"/>
          <p14:tracePt t="10026" x="9593263" y="3125788"/>
          <p14:tracePt t="10036" x="9609138" y="3062288"/>
          <p14:tracePt t="10042" x="9609138" y="2982913"/>
          <p14:tracePt t="10052" x="9609138" y="2886075"/>
          <p14:tracePt t="10058" x="9609138" y="2806700"/>
          <p14:tracePt t="10069" x="9601200" y="2711450"/>
          <p14:tracePt t="10074" x="9585325" y="2632075"/>
          <p14:tracePt t="10086" x="9575800" y="2551113"/>
          <p14:tracePt t="10089" x="9544050" y="2463800"/>
          <p14:tracePt t="10101" x="9520238" y="2384425"/>
          <p14:tracePt t="10105" x="9480550" y="2320925"/>
          <p14:tracePt t="10112" x="9417050" y="2233613"/>
          <p14:tracePt t="10121" x="9377363" y="2144713"/>
          <p14:tracePt t="10128" x="9305925" y="2057400"/>
          <p14:tracePt t="10138" x="9234488" y="1970088"/>
          <p14:tracePt t="10144" x="9145588" y="1881188"/>
          <p14:tracePt t="10155" x="9074150" y="1809750"/>
          <p14:tracePt t="10160" x="8986838" y="1738313"/>
          <p14:tracePt t="10170" x="8915400" y="1666875"/>
          <p14:tracePt t="10176" x="8866188" y="1627188"/>
          <p14:tracePt t="10186" x="8826500" y="1595438"/>
          <p14:tracePt t="10190" x="8778875" y="1555750"/>
          <p14:tracePt t="10203" x="8747125" y="1538288"/>
          <p14:tracePt t="10223" x="8651875" y="1474788"/>
          <p14:tracePt t="10238" x="8604250" y="1450975"/>
          <p14:tracePt t="10239" x="8588375" y="1427163"/>
          <p14:tracePt t="10252" x="8556625" y="1411288"/>
          <p14:tracePt t="10256" x="8507413" y="1387475"/>
          <p14:tracePt t="10268" x="8475663" y="1347788"/>
          <p14:tracePt t="10272" x="8428038" y="1331913"/>
          <p14:tracePt t="10278" x="8380413" y="1308100"/>
          <p14:tracePt t="10286" x="8316913" y="1260475"/>
          <p14:tracePt t="10291" x="8245475" y="1220788"/>
          <p14:tracePt t="10301" x="8180388" y="1195388"/>
          <p14:tracePt t="10308" x="8101013" y="1171575"/>
          <p14:tracePt t="10321" x="8013700" y="1139825"/>
          <p14:tracePt t="10324" x="7934325" y="1116013"/>
          <p14:tracePt t="10335" x="7847013" y="1084263"/>
          <p14:tracePt t="10340" x="7766050" y="1060450"/>
          <p14:tracePt t="10352" x="7686675" y="1028700"/>
          <p14:tracePt t="10357" x="7599363" y="1004888"/>
          <p14:tracePt t="10367" x="7519988" y="981075"/>
          <p14:tracePt t="10370" x="7439025" y="965200"/>
          <p14:tracePt t="10384" x="7359650" y="933450"/>
          <p14:tracePt t="10388" x="7272338" y="925513"/>
          <p14:tracePt t="10394" x="7192963" y="893763"/>
          <p14:tracePt t="10404" x="7112000" y="885825"/>
          <p14:tracePt t="10410" x="7008813" y="852488"/>
          <p14:tracePt t="10420" x="6897688" y="836613"/>
          <p14:tracePt t="10426" x="6777038" y="804863"/>
          <p14:tracePt t="10437" x="6657975" y="796925"/>
          <p14:tracePt t="10442" x="6562725" y="781050"/>
          <p14:tracePt t="10455" x="6442075" y="749300"/>
          <p14:tracePt t="10457" x="6323013" y="717550"/>
          <p14:tracePt t="10468" x="6219825" y="709613"/>
          <p14:tracePt t="10474" x="6108700" y="693738"/>
          <p14:tracePt t="10485" x="5988050" y="693738"/>
          <p14:tracePt t="10488" x="5892800" y="661988"/>
          <p14:tracePt t="10502" x="5773738" y="646113"/>
          <p14:tracePt t="10505" x="5676900" y="630238"/>
          <p14:tracePt t="10519" x="5573713" y="630238"/>
          <p14:tracePt t="10522" x="5502275" y="630238"/>
          <p14:tracePt t="10527" x="5422900" y="630238"/>
          <p14:tracePt t="10538" x="5341938" y="630238"/>
          <p14:tracePt t="10544" x="5262563" y="638175"/>
          <p14:tracePt t="10554" x="5183188" y="654050"/>
          <p14:tracePt t="10560" x="5135563" y="661988"/>
          <p14:tracePt t="10570" x="5095875" y="677863"/>
          <p14:tracePt t="10574" x="5064125" y="693738"/>
          <p14:tracePt t="10586" x="5038725" y="709613"/>
          <p14:tracePt t="10590" x="5022850" y="717550"/>
          <p14:tracePt t="10605" x="4999038" y="725488"/>
          <p14:tracePt t="10606" x="4983163" y="749300"/>
          <p14:tracePt t="10621" x="4959350" y="765175"/>
          <p14:tracePt t="10623" x="4943475" y="788988"/>
          <p14:tracePt t="10634" x="4911725" y="804863"/>
          <p14:tracePt t="10638" x="4887913" y="828675"/>
          <p14:tracePt t="10652" x="4856163" y="852488"/>
          <p14:tracePt t="10655" x="4824413" y="869950"/>
          <p14:tracePt t="10667" x="4792663" y="893763"/>
          <p14:tracePt t="10670" x="4768850" y="917575"/>
          <p14:tracePt t="10676" x="4752975" y="925513"/>
          <p14:tracePt t="10686" x="4729163" y="941388"/>
          <p14:tracePt t="10692" x="4713288" y="965200"/>
          <p14:tracePt t="10702" x="4687888" y="989013"/>
          <p14:tracePt t="10708" x="4672013" y="1004888"/>
          <p14:tracePt t="10719" x="4648200" y="1028700"/>
          <p14:tracePt t="10724" x="4632325" y="1044575"/>
          <p14:tracePt t="10734" x="4616450" y="1068388"/>
          <p14:tracePt t="10740" x="4608513" y="1084263"/>
          <p14:tracePt t="10751" x="4584700" y="1116013"/>
          <p14:tracePt t="10756" x="4576763" y="1147763"/>
          <p14:tracePt t="10771" x="4552950" y="1195388"/>
          <p14:tracePt t="10772" x="4552950" y="1236663"/>
          <p14:tracePt t="10785" x="4537075" y="1268413"/>
          <p14:tracePt t="10787" x="4521200" y="1331913"/>
          <p14:tracePt t="10794" x="4497388" y="1379538"/>
          <p14:tracePt t="10805" x="4489450" y="1419225"/>
          <p14:tracePt t="10810" x="4457700" y="1482725"/>
          <p14:tracePt t="10821" x="4441825" y="1514475"/>
          <p14:tracePt t="10826" x="4418013" y="1579563"/>
          <p14:tracePt t="10837" x="4394200" y="1627188"/>
          <p14:tracePt t="10842" x="4370388" y="1690688"/>
          <p14:tracePt t="10853" x="4344988" y="1738313"/>
          <p14:tracePt t="10858" x="4313238" y="1801813"/>
          <p14:tracePt t="10867" x="4289425" y="1881188"/>
          <p14:tracePt t="10872" x="4257675" y="1970088"/>
          <p14:tracePt t="10884" x="4233863" y="2017713"/>
          <p14:tracePt t="10888" x="4225925" y="2081213"/>
          <p14:tracePt t="10902" x="4194175" y="2160588"/>
          <p14:tracePt t="10906" x="4194175" y="2216150"/>
          <p14:tracePt t="10918" x="4186238" y="2297113"/>
          <p14:tracePt t="10921" x="4170363" y="2360613"/>
          <p14:tracePt t="10938" x="4162425" y="2487613"/>
          <p14:tracePt t="10944" x="4162425" y="2543175"/>
          <p14:tracePt t="10954" x="4146550" y="2608263"/>
          <p14:tracePt t="10960" x="4146550" y="2647950"/>
          <p14:tracePt t="10971" x="4146550" y="2695575"/>
          <p14:tracePt t="10974" x="4146550" y="2727325"/>
          <p14:tracePt t="10989" x="4146550" y="2743200"/>
          <p14:tracePt t="10990" x="4162425" y="2774950"/>
          <p14:tracePt t="11002" x="4170363" y="2790825"/>
          <p14:tracePt t="11008" x="4194175" y="2822575"/>
          <p14:tracePt t="11021" x="4202113" y="2854325"/>
          <p14:tracePt t="11023" x="4225925" y="2886075"/>
          <p14:tracePt t="11034" x="4241800" y="2909888"/>
          <p14:tracePt t="11038" x="4265613" y="2927350"/>
          <p14:tracePt t="11054" x="4281488" y="2959100"/>
          <p14:tracePt t="11056" x="4305300" y="2982913"/>
          <p14:tracePt t="11067" x="4329113" y="3014663"/>
          <p14:tracePt t="11071" x="4344988" y="3046413"/>
          <p14:tracePt t="11076" x="4370388" y="3094038"/>
          <p14:tracePt t="11086" x="4394200" y="3141663"/>
          <p14:tracePt t="11092" x="4418013" y="3189288"/>
          <p14:tracePt t="11102" x="4441825" y="3221038"/>
          <p14:tracePt t="11110" x="4465638" y="3252788"/>
          <p14:tracePt t="11118" x="4481513" y="3270250"/>
          <p14:tracePt t="11124" x="4505325" y="3294063"/>
          <p14:tracePt t="11136" x="4521200" y="3309938"/>
          <p14:tracePt t="11140" x="4545013" y="3333750"/>
          <p14:tracePt t="11151" x="4560888" y="3357563"/>
          <p14:tracePt t="11156" x="4584700" y="3373438"/>
          <p14:tracePt t="11168" x="4616450" y="3397250"/>
          <p14:tracePt t="11172" x="4640263" y="3413125"/>
          <p14:tracePt t="11188" x="4705350" y="3460750"/>
          <p14:tracePt t="11194" x="4745038" y="3484563"/>
          <p14:tracePt t="11205" x="4792663" y="3508375"/>
          <p14:tracePt t="11220" x="4943475" y="3556000"/>
          <p14:tracePt t="11226" x="5022850" y="3587750"/>
          <p14:tracePt t="11236" x="5127625" y="3613150"/>
          <p14:tracePt t="11242" x="5222875" y="3644900"/>
          <p14:tracePt t="11252" x="5310188" y="3668713"/>
          <p14:tracePt t="11258" x="5430838" y="3700463"/>
          <p14:tracePt t="11269" x="5526088" y="3732213"/>
          <p14:tracePt t="11274" x="5645150" y="3763963"/>
          <p14:tracePt t="11284" x="5749925" y="3787775"/>
          <p14:tracePt t="11288" x="5853113" y="3819525"/>
          <p14:tracePt t="11303" x="5948363" y="3843338"/>
          <p14:tracePt t="11305" x="6067425" y="3875088"/>
          <p14:tracePt t="11318" x="6172200" y="3890963"/>
          <p14:tracePt t="11324" x="6338888" y="3890963"/>
          <p14:tracePt t="11335" x="6434138" y="3890963"/>
          <p14:tracePt t="11340" x="6530975" y="3890963"/>
          <p14:tracePt t="11355" x="6650038" y="3890963"/>
          <p14:tracePt t="11356" x="6745288" y="3890963"/>
          <p14:tracePt t="11368" x="6842125" y="3883025"/>
          <p14:tracePt t="11370" x="6961188" y="3851275"/>
          <p14:tracePt t="11386" x="7080250" y="3843338"/>
          <p14:tracePt t="11388" x="7200900" y="3811588"/>
          <p14:tracePt t="11400" x="7296150" y="3795713"/>
          <p14:tracePt t="11403" x="7375525" y="3779838"/>
          <p14:tracePt t="11410" x="7439025" y="3756025"/>
          <p14:tracePt t="11419" x="7519988" y="3740150"/>
          <p14:tracePt t="11426" x="7567613" y="3716338"/>
          <p14:tracePt t="11436" x="7615238" y="3708400"/>
          <p14:tracePt t="11442" x="7646988" y="3684588"/>
          <p14:tracePt t="11451" x="7678738" y="3668713"/>
          <p14:tracePt t="11458" x="7710488" y="3644900"/>
          <p14:tracePt t="11468" x="7734300" y="3621088"/>
          <p14:tracePt t="11474" x="7773988" y="3587750"/>
          <p14:tracePt t="11485" x="7797800" y="3563938"/>
          <p14:tracePt t="11488" x="7829550" y="3548063"/>
          <p14:tracePt t="11502" x="7854950" y="3516313"/>
          <p14:tracePt t="11505" x="7886700" y="3484563"/>
          <p14:tracePt t="11518" x="7902575" y="3460750"/>
          <p14:tracePt t="11521" x="7926388" y="3436938"/>
          <p14:tracePt t="11533" x="7950200" y="3421063"/>
          <p14:tracePt t="11537" x="7966075" y="3397250"/>
          <p14:tracePt t="11544" x="7974013" y="3381375"/>
          <p14:tracePt t="11554" x="7997825" y="3357563"/>
          <p14:tracePt t="11560" x="8005763" y="3341688"/>
          <p14:tracePt t="11570" x="8013700" y="3317875"/>
          <p14:tracePt t="11574" x="8013700" y="3302000"/>
          <p14:tracePt t="11587" x="8021638" y="3294063"/>
          <p14:tracePt t="11590" x="8021638" y="3286125"/>
          <p14:tracePt t="11603" x="8021638" y="3278188"/>
          <p14:tracePt t="11680" x="8021638" y="3270250"/>
          <p14:tracePt t="12650" x="8021638" y="3236913"/>
          <p14:tracePt t="12658" x="8021638" y="3149600"/>
          <p14:tracePt t="12667" x="8005763" y="3054350"/>
          <p14:tracePt t="12674" x="7989888" y="2974975"/>
          <p14:tracePt t="12686" x="7981950" y="2909888"/>
          <p14:tracePt t="12690" x="7966075" y="2862263"/>
          <p14:tracePt t="12702" x="7958138" y="2806700"/>
          <p14:tracePt t="12704" x="7934325" y="2735263"/>
          <p14:tracePt t="12719" x="7918450" y="2695575"/>
          <p14:tracePt t="12721" x="7894638" y="2647950"/>
          <p14:tracePt t="12733" x="7870825" y="2600325"/>
          <p14:tracePt t="12736" x="7847013" y="2551113"/>
          <p14:tracePt t="12749" x="7829550" y="2519363"/>
          <p14:tracePt t="12753" x="7789863" y="2455863"/>
          <p14:tracePt t="12770" x="7694613" y="2320925"/>
          <p14:tracePt t="12782" x="7623175" y="2233613"/>
          <p14:tracePt t="12785" x="7535863" y="2144713"/>
          <p14:tracePt t="12792" x="7439025" y="2057400"/>
          <p14:tracePt t="12800" x="7319963" y="1962150"/>
          <p14:tracePt t="12806" x="7232650" y="1873250"/>
          <p14:tracePt t="12818" x="7127875" y="1809750"/>
          <p14:tracePt t="12822" x="7040563" y="1770063"/>
          <p14:tracePt t="12835" x="6977063" y="1730375"/>
          <p14:tracePt t="12838" x="6889750" y="1690688"/>
          <p14:tracePt t="12851" x="6802438" y="1651000"/>
          <p14:tracePt t="12854" x="6737350" y="1603375"/>
          <p14:tracePt t="12865" x="6689725" y="1579563"/>
          <p14:tracePt t="12870" x="6642100" y="1563688"/>
          <p14:tracePt t="12883" x="6594475" y="1538288"/>
          <p14:tracePt t="12886" x="6562725" y="1514475"/>
          <p14:tracePt t="12899" x="6515100" y="1490663"/>
          <p14:tracePt t="12902" x="6467475" y="1466850"/>
          <p14:tracePt t="12908" x="6434138" y="1443038"/>
          <p14:tracePt t="12918" x="6394450" y="1419225"/>
          <p14:tracePt t="12924" x="6346825" y="1395413"/>
          <p14:tracePt t="12934" x="6299200" y="1387475"/>
          <p14:tracePt t="12940" x="6235700" y="1363663"/>
          <p14:tracePt t="12950" x="6203950" y="1355725"/>
          <p14:tracePt t="12956" x="6188075" y="1355725"/>
          <p14:tracePt t="12967" x="6164263" y="1355725"/>
          <p14:tracePt t="12972" x="6148388" y="1355725"/>
          <p14:tracePt t="12985" x="6132513" y="1355725"/>
          <p14:tracePt t="12988" x="6108700" y="1355725"/>
          <p14:tracePt t="13000" x="6091238" y="1355725"/>
          <p14:tracePt t="13002" x="6075363" y="1355725"/>
          <p14:tracePt t="13018" x="6059488" y="1355725"/>
          <p14:tracePt t="13019" x="6035675" y="1355725"/>
          <p14:tracePt t="13032" x="6019800" y="1355725"/>
          <p14:tracePt t="13035" x="5988050" y="1363663"/>
          <p14:tracePt t="13042" x="5956300" y="1371600"/>
          <p14:tracePt t="13053" x="5924550" y="1395413"/>
          <p14:tracePt t="13058" x="5892800" y="1403350"/>
          <p14:tracePt t="13068" x="5829300" y="1427163"/>
          <p14:tracePt t="13074" x="5781675" y="1466850"/>
          <p14:tracePt t="13084" x="5716588" y="1490663"/>
          <p14:tracePt t="13090" x="5668963" y="1514475"/>
          <p14:tracePt t="13102" x="5621338" y="1538288"/>
          <p14:tracePt t="13104" x="5573713" y="1563688"/>
          <p14:tracePt t="13116" x="5557838" y="1587500"/>
          <p14:tracePt t="13120" x="5534025" y="1603375"/>
          <p14:tracePt t="13135" x="5510213" y="1627188"/>
          <p14:tracePt t="13137" x="5494338" y="1651000"/>
          <p14:tracePt t="13149" x="5470525" y="1666875"/>
          <p14:tracePt t="13153" x="5454650" y="1690688"/>
          <p14:tracePt t="13166" x="5438775" y="1706563"/>
          <p14:tracePt t="13169" x="5430838" y="1730375"/>
          <p14:tracePt t="13185" x="5397500" y="1833563"/>
          <p14:tracePt t="13202" x="5373688" y="1962150"/>
          <p14:tracePt t="13206" x="5373688" y="2033588"/>
          <p14:tracePt t="13218" x="5373688" y="2112963"/>
          <p14:tracePt t="13222" x="5373688" y="2192338"/>
          <p14:tracePt t="13233" x="5389563" y="2273300"/>
          <p14:tracePt t="13238" x="5414963" y="2360613"/>
          <p14:tracePt t="13249" x="5446713" y="2439988"/>
          <p14:tracePt t="13254" x="5478463" y="2543175"/>
          <p14:tracePt t="13266" x="5502275" y="2624138"/>
          <p14:tracePt t="13270" x="5526088" y="2711450"/>
          <p14:tracePt t="13282" x="5557838" y="2790825"/>
          <p14:tracePt t="13286" x="5597525" y="2878138"/>
          <p14:tracePt t="13299" x="5621338" y="2943225"/>
          <p14:tracePt t="13302" x="5653088" y="3006725"/>
          <p14:tracePt t="13308" x="5692775" y="3070225"/>
          <p14:tracePt t="13318" x="5740400" y="3125788"/>
          <p14:tracePt t="13324" x="5797550" y="3173413"/>
          <p14:tracePt t="13334" x="5884863" y="3244850"/>
          <p14:tracePt t="13340" x="6027738" y="3325813"/>
          <p14:tracePt t="13351" x="6203950" y="3389313"/>
          <p14:tracePt t="13356" x="6451600" y="3460750"/>
          <p14:tracePt t="13367" x="6784975" y="3508375"/>
          <p14:tracePt t="13372" x="7112000" y="3524250"/>
          <p14:tracePt t="13385" x="7431088" y="3516313"/>
          <p14:tracePt t="13388" x="7766050" y="3468688"/>
          <p14:tracePt t="13398" x="7974013" y="3452813"/>
          <p14:tracePt t="13402" x="8164513" y="3421063"/>
          <p14:tracePt t="13416" x="8324850" y="3389313"/>
          <p14:tracePt t="13420" x="8443913" y="3349625"/>
          <p14:tracePt t="13432" x="8531225" y="3294063"/>
          <p14:tracePt t="13435" x="8564563" y="3236913"/>
          <p14:tracePt t="13442" x="8588375" y="3205163"/>
          <p14:tracePt t="13453" x="8596313" y="3173413"/>
          <p14:tracePt t="13458" x="8596313" y="3141663"/>
          <p14:tracePt t="13469" x="8596313" y="3101975"/>
          <p14:tracePt t="13474" x="8588375" y="3070225"/>
          <p14:tracePt t="13486" x="8564563" y="3006725"/>
          <p14:tracePt t="13490" x="8523288" y="2959100"/>
          <p14:tracePt t="13501" x="8491538" y="2878138"/>
          <p14:tracePt t="13504" x="8451850" y="2806700"/>
          <p14:tracePt t="13516" x="8380413" y="2719388"/>
          <p14:tracePt t="13520" x="8332788" y="2671763"/>
          <p14:tracePt t="13533" x="8261350" y="2616200"/>
          <p14:tracePt t="13536" x="8221663" y="2566988"/>
          <p14:tracePt t="13550" x="8156575" y="2535238"/>
          <p14:tracePt t="13553" x="8108950" y="2487613"/>
          <p14:tracePt t="13565" x="8077200" y="2463800"/>
          <p14:tracePt t="13569" x="8029575" y="2439988"/>
          <p14:tracePt t="13584" x="8005763" y="2424113"/>
          <p14:tracePt t="13586" x="7989888" y="2400300"/>
          <p14:tracePt t="13592" x="7966075" y="2384425"/>
          <p14:tracePt t="13601" x="7958138" y="2376488"/>
          <p14:tracePt t="13606" x="7950200" y="2368550"/>
          <p14:tracePt t="13618" x="7942263" y="2368550"/>
          <p14:tracePt t="16156" x="7942263" y="2360613"/>
          <p14:tracePt t="16172" x="7942263" y="2352675"/>
          <p14:tracePt t="16181" x="7942263" y="2328863"/>
          <p14:tracePt t="16188" x="7942263" y="2320925"/>
          <p14:tracePt t="16250" x="7942263" y="2312988"/>
          <p14:tracePt t="16263" x="7934325" y="2305050"/>
          <p14:tracePt t="16271" x="7926388" y="2297113"/>
          <p14:tracePt t="16282" x="7910513" y="2289175"/>
          <p14:tracePt t="16286" x="7886700" y="2281238"/>
          <p14:tracePt t="16296" x="7870825" y="2281238"/>
          <p14:tracePt t="16302" x="7854950" y="2281238"/>
          <p14:tracePt t="16315" x="7829550" y="2273300"/>
          <p14:tracePt t="16318" x="7797800" y="2273300"/>
          <p14:tracePt t="16331" x="7773988" y="2257425"/>
          <p14:tracePt t="16334" x="7742238" y="2257425"/>
          <p14:tracePt t="16350" x="7654925" y="2249488"/>
          <p14:tracePt t="16366" x="7591425" y="2224088"/>
          <p14:tracePt t="16372" x="7559675" y="2216150"/>
          <p14:tracePt t="16381" x="7512050" y="2208213"/>
          <p14:tracePt t="16388" x="7496175" y="2192338"/>
          <p14:tracePt t="16397" x="7462838" y="2184400"/>
          <p14:tracePt t="16404" x="7415213" y="2176463"/>
          <p14:tracePt t="16415" x="7375525" y="2160588"/>
          <p14:tracePt t="16420" x="7351713" y="2144713"/>
          <p14:tracePt t="16429" x="7319963" y="2128838"/>
          <p14:tracePt t="16436" x="7304088" y="2112963"/>
          <p14:tracePt t="16449" x="7280275" y="2089150"/>
          <p14:tracePt t="16450" x="7264400" y="2073275"/>
          <p14:tracePt t="16463" x="7248525" y="2049463"/>
          <p14:tracePt t="16468" x="7240588" y="2033588"/>
          <p14:tracePt t="16480" x="7224713" y="2009775"/>
          <p14:tracePt t="16484" x="7216775" y="2001838"/>
          <p14:tracePt t="16495" x="7208838" y="1985963"/>
          <p14:tracePt t="16499" x="7192963" y="1970088"/>
          <p14:tracePt t="16512" x="7185025" y="1954213"/>
          <p14:tracePt t="16516" x="7185025" y="1946275"/>
          <p14:tracePt t="16522" x="7177088" y="1930400"/>
          <p14:tracePt t="16531" x="7169150" y="1914525"/>
          <p14:tracePt t="16538" x="7161213" y="1890713"/>
          <p14:tracePt t="16548" x="7153275" y="1881188"/>
          <p14:tracePt t="16554" x="7127875" y="1865313"/>
          <p14:tracePt t="16565" x="7119938" y="1857375"/>
          <p14:tracePt t="16570" x="7104063" y="1841500"/>
          <p14:tracePt t="16581" x="7096125" y="1833563"/>
          <p14:tracePt t="16584" x="7088188" y="1809750"/>
          <p14:tracePt t="16597" x="7080250" y="1801813"/>
          <p14:tracePt t="16600" x="7072313" y="1785938"/>
          <p14:tracePt t="16612" x="7072313" y="1778000"/>
          <p14:tracePt t="16616" x="7064375" y="1762125"/>
          <p14:tracePt t="16629" x="7048500" y="1738313"/>
          <p14:tracePt t="16634" x="7032625" y="1722438"/>
          <p14:tracePt t="16646" x="7008813" y="1698625"/>
          <p14:tracePt t="16650" x="7000875" y="1682750"/>
          <p14:tracePt t="16662" x="6977063" y="1658938"/>
          <p14:tracePt t="16666" x="6961188" y="1643063"/>
          <p14:tracePt t="16672" x="6937375" y="1619250"/>
          <p14:tracePt t="16682" x="6921500" y="1603375"/>
          <p14:tracePt t="16688" x="6897688" y="1579563"/>
          <p14:tracePt t="16699" x="6881813" y="1555750"/>
          <p14:tracePt t="16704" x="6858000" y="1538288"/>
          <p14:tracePt t="16716" x="6826250" y="1514475"/>
          <p14:tracePt t="16720" x="6794500" y="1490663"/>
          <p14:tracePt t="16731" x="6745288" y="1474788"/>
          <p14:tracePt t="16736" x="6697663" y="1450975"/>
          <p14:tracePt t="16749" x="6650038" y="1427163"/>
          <p14:tracePt t="16752" x="6618288" y="1403350"/>
          <p14:tracePt t="16763" x="6602413" y="1395413"/>
          <p14:tracePt t="16768" x="6570663" y="1379538"/>
          <p14:tracePt t="16783" x="6523038" y="1371600"/>
          <p14:tracePt t="16795" x="6499225" y="1371600"/>
          <p14:tracePt t="16799" x="6483350" y="1371600"/>
          <p14:tracePt t="16816" x="6434138" y="1371600"/>
          <p14:tracePt t="16822" x="6386513" y="1387475"/>
          <p14:tracePt t="16834" x="6323013" y="1395413"/>
          <p14:tracePt t="16838" x="6243638" y="1411288"/>
          <p14:tracePt t="16849" x="6164263" y="1427163"/>
          <p14:tracePt t="16854" x="6108700" y="1427163"/>
          <p14:tracePt t="16863" x="6027738" y="1427163"/>
          <p14:tracePt t="16868" x="5972175" y="1427163"/>
          <p14:tracePt t="16879" x="5924550" y="1427163"/>
          <p14:tracePt t="16884" x="5892800" y="1427163"/>
          <p14:tracePt t="16899" x="5853113" y="1427163"/>
          <p14:tracePt t="16900" x="5837238" y="1427163"/>
          <p14:tracePt t="16912" x="5805488" y="1435100"/>
          <p14:tracePt t="16916" x="5781675" y="1435100"/>
          <p14:tracePt t="16930" x="5757863" y="1443038"/>
          <p14:tracePt t="16932" x="5732463" y="1458913"/>
          <p14:tracePt t="16947" x="5724525" y="1458913"/>
          <p14:tracePt t="16950" x="5708650" y="1466850"/>
          <p14:tracePt t="16962" x="5684838" y="1482725"/>
          <p14:tracePt t="16965" x="5668963" y="1490663"/>
          <p14:tracePt t="16972" x="5645150" y="1514475"/>
          <p14:tracePt t="16982" x="5613400" y="1522413"/>
          <p14:tracePt t="16988" x="5597525" y="1547813"/>
          <p14:tracePt t="16996" x="5573713" y="1563688"/>
          <p14:tracePt t="17002" x="5557838" y="1579563"/>
          <p14:tracePt t="17015" x="5541963" y="1595438"/>
          <p14:tracePt t="17018" x="5534025" y="1619250"/>
          <p14:tracePt t="17030" x="5518150" y="1627188"/>
          <p14:tracePt t="17034" x="5510213" y="1635125"/>
          <p14:tracePt t="17047" x="5502275" y="1643063"/>
          <p14:tracePt t="17050" x="5494338" y="1651000"/>
          <p14:tracePt t="17066" x="5470525" y="1658938"/>
          <p14:tracePt t="17066" x="5454650" y="1682750"/>
          <p14:tracePt t="17081" x="5430838" y="1698625"/>
          <p14:tracePt t="17082" x="5422900" y="1722438"/>
          <p14:tracePt t="17098" x="5389563" y="1762125"/>
          <p14:tracePt t="17104" x="5381625" y="1778000"/>
          <p14:tracePt t="17115" x="5373688" y="1801813"/>
          <p14:tracePt t="17120" x="5365750" y="1817688"/>
          <p14:tracePt t="17129" x="5349875" y="1833563"/>
          <p14:tracePt t="17136" x="5349875" y="1857375"/>
          <p14:tracePt t="17149" x="5349875" y="1873250"/>
          <p14:tracePt t="17152" x="5341938" y="1898650"/>
          <p14:tracePt t="17161" x="5341938" y="1914525"/>
          <p14:tracePt t="17168" x="5341938" y="1930400"/>
          <p14:tracePt t="17184" x="5334000" y="1970088"/>
          <p14:tracePt t="17195" x="5334000" y="1985963"/>
          <p14:tracePt t="17198" x="5334000" y="2009775"/>
          <p14:tracePt t="17216" x="5334000" y="2041525"/>
          <p14:tracePt t="17222" x="5334000" y="2057400"/>
          <p14:tracePt t="17232" x="5334000" y="2081213"/>
          <p14:tracePt t="17238" x="5334000" y="2097088"/>
          <p14:tracePt t="17249" x="5334000" y="2128838"/>
          <p14:tracePt t="17254" x="5334000" y="2144713"/>
          <p14:tracePt t="17264" x="5349875" y="2192338"/>
          <p14:tracePt t="17270" x="5349875" y="2224088"/>
          <p14:tracePt t="17279" x="5349875" y="2281238"/>
          <p14:tracePt t="17286" x="5349875" y="2336800"/>
          <p14:tracePt t="17296" x="5357813" y="2400300"/>
          <p14:tracePt t="17300" x="5357813" y="2463800"/>
          <p14:tracePt t="17311" x="5357813" y="2519363"/>
          <p14:tracePt t="17316" x="5357813" y="2559050"/>
          <p14:tracePt t="17328" x="5373688" y="2608263"/>
          <p14:tracePt t="17332" x="5381625" y="2640013"/>
          <p14:tracePt t="17346" x="5407025" y="2687638"/>
          <p14:tracePt t="17349" x="5414963" y="2711450"/>
          <p14:tracePt t="17362" x="5438775" y="2751138"/>
          <p14:tracePt t="17366" x="5462588" y="2790825"/>
          <p14:tracePt t="17379" x="5486400" y="2838450"/>
          <p14:tracePt t="17382" x="5510213" y="2886075"/>
          <p14:tracePt t="17388" x="5549900" y="2959100"/>
          <p14:tracePt t="17396" x="5589588" y="3038475"/>
          <p14:tracePt t="17402" x="5629275" y="3125788"/>
          <p14:tracePt t="17414" x="5684838" y="3189288"/>
          <p14:tracePt t="17418" x="5740400" y="3262313"/>
          <p14:tracePt t="17430" x="5789613" y="3302000"/>
          <p14:tracePt t="17434" x="5876925" y="3341688"/>
          <p14:tracePt t="17446" x="5924550" y="3365500"/>
          <p14:tracePt t="17450" x="5988050" y="3389313"/>
          <p14:tracePt t="17463" x="6051550" y="3421063"/>
          <p14:tracePt t="17466" x="6140450" y="3444875"/>
          <p14:tracePt t="17481" x="6219825" y="3468688"/>
          <p14:tracePt t="17483" x="6299200" y="3500438"/>
          <p14:tracePt t="17488" x="6402388" y="3532188"/>
          <p14:tracePt t="17498" x="6538913" y="3532188"/>
          <p14:tracePt t="17504" x="6673850" y="3540125"/>
          <p14:tracePt t="17515" x="6842125" y="3540125"/>
          <p14:tracePt t="17520" x="7032625" y="3540125"/>
          <p14:tracePt t="17532" x="7415213" y="3532188"/>
          <p14:tracePt t="17557" x="7910513" y="3421063"/>
          <p14:tracePt t="17561" x="8180388" y="3341688"/>
          <p14:tracePt t="17567" x="8396288" y="3252788"/>
          <p14:tracePt t="17579" x="8531225" y="3173413"/>
          <p14:tracePt t="17582" x="8643938" y="3101975"/>
          <p14:tracePt t="17588" x="8707438" y="3062288"/>
          <p14:tracePt t="17600" x="8731250" y="3030538"/>
          <p14:tracePt t="17602" x="8739188" y="3006725"/>
          <p14:tracePt t="17614" x="8739188" y="2990850"/>
          <p14:tracePt t="17618" x="8739188" y="2967038"/>
          <p14:tracePt t="17628" x="8739188" y="2951163"/>
          <p14:tracePt t="17634" x="8723313" y="2919413"/>
          <p14:tracePt t="17645" x="8691563" y="2886075"/>
          <p14:tracePt t="17650" x="8667750" y="2854325"/>
          <p14:tracePt t="17662" x="8636000" y="2806700"/>
          <p14:tracePt t="17666" x="8580438" y="2759075"/>
          <p14:tracePt t="17680" x="8531225" y="2735263"/>
          <p14:tracePt t="17682" x="8483600" y="2695575"/>
          <p14:tracePt t="17688" x="8435975" y="2671763"/>
          <p14:tracePt t="17698" x="8372475" y="2632075"/>
          <p14:tracePt t="17704" x="8324850" y="2608263"/>
          <p14:tracePt t="17714" x="8293100" y="2584450"/>
          <p14:tracePt t="17720" x="8245475" y="2559050"/>
          <p14:tracePt t="17734" x="8213725" y="2543175"/>
          <p14:tracePt t="17736" x="8197850" y="2519363"/>
          <p14:tracePt t="17747" x="8172450" y="2511425"/>
          <p14:tracePt t="17752" x="8172450" y="2503488"/>
          <p14:tracePt t="18258" x="8164513" y="2503488"/>
          <p14:tracePt t="18308" x="8156575" y="2503488"/>
          <p14:tracePt t="21054" x="8189913" y="2495550"/>
          <p14:tracePt t="21062" x="8245475" y="2479675"/>
          <p14:tracePt t="21071" x="8340725" y="2487613"/>
          <p14:tracePt t="21078" x="8459788" y="2519363"/>
          <p14:tracePt t="21095" x="8699500" y="2543175"/>
          <p14:tracePt t="21109" x="8818563" y="2576513"/>
          <p14:tracePt t="21112" x="8915400" y="2608263"/>
          <p14:tracePt t="21127" x="9121775" y="2663825"/>
          <p14:tracePt t="21134" x="9201150" y="2687638"/>
          <p14:tracePt t="21144" x="9242425" y="2703513"/>
          <p14:tracePt t="21150" x="9321800" y="2703513"/>
          <p14:tracePt t="21159" x="9385300" y="2711450"/>
          <p14:tracePt t="21164" x="9464675" y="2711450"/>
          <p14:tracePt t="21179" x="9544050" y="2711450"/>
          <p14:tracePt t="21180" x="9617075" y="2711450"/>
          <p14:tracePt t="21197" x="9831388" y="2695575"/>
          <p14:tracePt t="21212" x="9952038" y="2679700"/>
          <p14:tracePt t="21213" x="10086975" y="2647950"/>
          <p14:tracePt t="21225" x="10245725" y="2616200"/>
          <p14:tracePt t="21228" x="10382250" y="2600325"/>
          <p14:tracePt t="21245" x="10517188" y="2566988"/>
          <p14:tracePt t="21245" x="10677525" y="2535238"/>
          <p14:tracePt t="21250" x="10812463" y="2519363"/>
          <p14:tracePt t="21262" x="10980738" y="2511425"/>
          <p14:tracePt t="21266" x="11171238" y="2495550"/>
          <p14:tracePt t="21277" x="11363325" y="2455863"/>
          <p14:tracePt t="21282" x="11553825" y="2424113"/>
          <p14:tracePt t="21294" x="11745913" y="2408238"/>
          <p14:tracePt t="21298" x="11904663" y="2384425"/>
          <p14:tracePt t="21310" x="12041188" y="2352675"/>
          <p14:tracePt t="21314" x="12160250" y="2320925"/>
          <p14:tracePt t="21486" x="11984038" y="1762125"/>
          <p14:tracePt t="21494" x="11809413" y="1714500"/>
          <p14:tracePt t="21502" x="11609388" y="1643063"/>
          <p14:tracePt t="21512" x="11418888" y="1595438"/>
          <p14:tracePt t="21524" x="11195050" y="1547813"/>
          <p14:tracePt t="21527" x="11004550" y="1498600"/>
          <p14:tracePt t="21534" x="10812463" y="1466850"/>
          <p14:tracePt t="21546" x="10612438" y="1435100"/>
          <p14:tracePt t="21550" x="10421938" y="1403350"/>
          <p14:tracePt t="21561" x="10229850" y="1387475"/>
          <p14:tracePt t="21564" x="10063163" y="1371600"/>
          <p14:tracePt t="21577" x="9871075" y="1371600"/>
          <p14:tracePt t="21580" x="9696450" y="1371600"/>
          <p14:tracePt t="21592" x="9544050" y="1371600"/>
          <p14:tracePt t="21596" x="9377363" y="1371600"/>
          <p14:tracePt t="21610" x="9217025" y="1379538"/>
          <p14:tracePt t="21612" x="9082088" y="1387475"/>
          <p14:tracePt t="21628" x="8810625" y="1450975"/>
          <p14:tracePt t="21644" x="8596313" y="1482725"/>
          <p14:tracePt t="21659" x="8515350" y="1490663"/>
          <p14:tracePt t="21662" x="8428038" y="1522413"/>
          <p14:tracePt t="21666" x="8364538" y="1547813"/>
          <p14:tracePt t="21678" x="8301038" y="1571625"/>
          <p14:tracePt t="21682" x="8269288" y="1595438"/>
          <p14:tracePt t="21692" x="8221663" y="1619250"/>
          <p14:tracePt t="21698" x="8189913" y="1643063"/>
          <p14:tracePt t="21711" x="8156575" y="1658938"/>
          <p14:tracePt t="21714" x="8140700" y="1682750"/>
          <p14:tracePt t="21727" x="8116888" y="1698625"/>
          <p14:tracePt t="21730" x="8101013" y="1722438"/>
          <p14:tracePt t="21743" x="8077200" y="1746250"/>
          <p14:tracePt t="21746" x="8053388" y="1778000"/>
          <p14:tracePt t="21758" x="8021638" y="1793875"/>
          <p14:tracePt t="21761" x="7989888" y="1825625"/>
          <p14:tracePt t="21774" x="7974013" y="1849438"/>
          <p14:tracePt t="21777" x="7950200" y="1873250"/>
          <p14:tracePt t="21784" x="7934325" y="1890713"/>
          <p14:tracePt t="21795" x="7910513" y="1914525"/>
          <p14:tracePt t="21800" x="7902575" y="1930400"/>
          <p14:tracePt t="21810" x="7878763" y="1954213"/>
          <p14:tracePt t="21816" x="7870825" y="1962150"/>
          <p14:tracePt t="21826" x="7862888" y="1978025"/>
          <p14:tracePt t="21832" x="7862888" y="1993900"/>
          <p14:tracePt t="21841" x="7854950" y="2017713"/>
          <p14:tracePt t="21848" x="7854950" y="2049463"/>
          <p14:tracePt t="21858" x="7847013" y="2065338"/>
          <p14:tracePt t="21862" x="7847013" y="2081213"/>
          <p14:tracePt t="21876" x="7847013" y="2105025"/>
          <p14:tracePt t="21878" x="7847013" y="2136775"/>
          <p14:tracePt t="21893" x="7847013" y="2160588"/>
          <p14:tracePt t="21894" x="7847013" y="2184400"/>
          <p14:tracePt t="21910" x="7847013" y="2216150"/>
          <p14:tracePt t="21911" x="7847013" y="2233613"/>
          <p14:tracePt t="21924" x="7847013" y="2249488"/>
          <p14:tracePt t="21927" x="7847013" y="2273300"/>
          <p14:tracePt t="21934" x="7847013" y="2289175"/>
          <p14:tracePt t="21944" x="7854950" y="2305050"/>
          <p14:tracePt t="21950" x="7862888" y="2328863"/>
          <p14:tracePt t="21962" x="7878763" y="2344738"/>
          <p14:tracePt t="21964" x="7878763" y="2368550"/>
          <p14:tracePt t="21979" x="7886700" y="2384425"/>
          <p14:tracePt t="21980" x="7894638" y="2400300"/>
          <p14:tracePt t="21994" x="7902575" y="2424113"/>
          <p14:tracePt t="21996" x="7926388" y="2439988"/>
          <p14:tracePt t="22009" x="7934325" y="2463800"/>
          <p14:tracePt t="22012" x="7958138" y="2487613"/>
          <p14:tracePt t="22025" x="7974013" y="2503488"/>
          <p14:tracePt t="22028" x="7997825" y="2527300"/>
          <p14:tracePt t="22044" x="8013700" y="2543175"/>
          <p14:tracePt t="22045" x="8037513" y="2566988"/>
          <p14:tracePt t="22057" x="8053388" y="2584450"/>
          <p14:tracePt t="22060" x="8077200" y="2608263"/>
          <p14:tracePt t="22066" x="8093075" y="2624138"/>
          <p14:tracePt t="22078" x="8116888" y="2647950"/>
          <p14:tracePt t="22082" x="8140700" y="2655888"/>
          <p14:tracePt t="22094" x="8156575" y="2663825"/>
          <p14:tracePt t="22098" x="8172450" y="2679700"/>
          <p14:tracePt t="22109" x="8197850" y="2687638"/>
          <p14:tracePt t="22114" x="8229600" y="2695575"/>
          <p14:tracePt t="22126" x="8269288" y="2711450"/>
          <p14:tracePt t="22130" x="8332788" y="2719388"/>
          <p14:tracePt t="22141" x="8412163" y="2735263"/>
          <p14:tracePt t="22146" x="8499475" y="2759075"/>
          <p14:tracePt t="22152" x="8596313" y="2774950"/>
          <p14:tracePt t="22163" x="8715375" y="2790825"/>
          <p14:tracePt t="22174" x="8834438" y="2822575"/>
          <p14:tracePt t="22176" x="8970963" y="2838450"/>
          <p14:tracePt t="22184" x="9082088" y="2846388"/>
          <p14:tracePt t="22194" x="9217025" y="2862263"/>
          <p14:tracePt t="22200" x="9393238" y="2894013"/>
          <p14:tracePt t="22210" x="9567863" y="2894013"/>
          <p14:tracePt t="22216" x="9736138" y="2894013"/>
          <p14:tracePt t="22226" x="9886950" y="2894013"/>
          <p14:tracePt t="22232" x="10047288" y="2886075"/>
          <p14:tracePt t="22244" x="10182225" y="2870200"/>
          <p14:tracePt t="22248" x="10294938" y="2846388"/>
          <p14:tracePt t="22257" x="10414000" y="2814638"/>
          <p14:tracePt t="22262" x="10533063" y="2782888"/>
          <p14:tracePt t="22276" x="10637838" y="2759075"/>
          <p14:tracePt t="22278" x="10756900" y="2727325"/>
          <p14:tracePt t="22294" x="10852150" y="2711450"/>
          <p14:tracePt t="22295" x="10971213" y="2695575"/>
          <p14:tracePt t="22308" x="11075988" y="2671763"/>
          <p14:tracePt t="22310" x="11171238" y="2640013"/>
          <p14:tracePt t="22328" x="11339513" y="2584450"/>
          <p14:tracePt t="22334" x="11418888" y="2559050"/>
          <p14:tracePt t="22343" x="11506200" y="2527300"/>
          <p14:tracePt t="22350" x="11585575" y="2503488"/>
          <p14:tracePt t="22360" x="11664950" y="2471738"/>
          <p14:tracePt t="22364" x="11714163" y="2447925"/>
          <p14:tracePt t="22378" x="11745913" y="2432050"/>
          <p14:tracePt t="22380" x="11769725" y="2408238"/>
          <p14:tracePt t="22393" x="11785600" y="2400300"/>
          <p14:tracePt t="22396" x="11801475" y="2376488"/>
          <p14:tracePt t="22411" x="11809413" y="2360613"/>
          <p14:tracePt t="22412" x="11833225" y="2336800"/>
          <p14:tracePt t="22424" x="11849100" y="2320925"/>
          <p14:tracePt t="22428" x="11872913" y="2297113"/>
          <p14:tracePt t="22445" x="11896725" y="2257425"/>
          <p14:tracePt t="22457" x="11920538" y="2241550"/>
          <p14:tracePt t="22459" x="11928475" y="2216150"/>
          <p14:tracePt t="22466" x="11952288" y="2200275"/>
          <p14:tracePt t="22477" x="11952288" y="2176463"/>
          <p14:tracePt t="22482" x="11960225" y="2160588"/>
          <p14:tracePt t="22493" x="11984038" y="2136775"/>
          <p14:tracePt t="22498" x="11991975" y="2120900"/>
          <p14:tracePt t="22509" x="11999913" y="2097088"/>
          <p14:tracePt t="22514" x="12007850" y="2081213"/>
          <p14:tracePt t="22528" x="12033250" y="2057400"/>
          <p14:tracePt t="22530" x="12049125" y="2041525"/>
          <p14:tracePt t="22541" x="12065000" y="2009775"/>
          <p14:tracePt t="22546" x="12080875" y="1978025"/>
          <p14:tracePt t="22560" x="12096750" y="1946275"/>
          <p14:tracePt t="22561" x="12112625" y="1914525"/>
          <p14:tracePt t="22573" x="12136438" y="1881188"/>
          <p14:tracePt t="22576" x="12144375" y="1857375"/>
          <p14:tracePt t="22590" x="12160250" y="1825625"/>
          <p14:tracePt t="22594" x="12176125" y="1809750"/>
          <p14:tracePt t="22600" x="12176125" y="1793875"/>
          <p14:tracePt t="22610" x="12184063" y="1770063"/>
          <p14:tracePt t="22616" x="12184063" y="1754188"/>
          <p14:tracePt t="22626" x="12184063" y="1730375"/>
          <p14:tracePt t="22632" x="12184063" y="1706563"/>
          <p14:tracePt t="22643" x="12184063" y="1674813"/>
          <p14:tracePt t="22648" x="12184063" y="1627188"/>
          <p14:tracePt t="22660" x="12184063" y="1587500"/>
          <p14:tracePt t="22662" x="12184063" y="1555750"/>
          <p14:tracePt t="22674" x="12184063" y="1514475"/>
          <p14:tracePt t="22682" x="12184063" y="1482725"/>
          <p14:tracePt t="22694" x="12184063" y="1427163"/>
          <p14:tracePt t="22698" x="12184063" y="1403350"/>
          <p14:tracePt t="22708" x="12184063" y="1363663"/>
          <p14:tracePt t="22714" x="12184063" y="1331913"/>
          <p14:tracePt t="22726" x="12184063" y="1300163"/>
          <p14:tracePt t="22732" x="12176125" y="1268413"/>
          <p14:tracePt t="22743" x="12176125" y="1252538"/>
          <p14:tracePt t="22748" x="12168188" y="1236663"/>
          <p14:tracePt t="22759" x="12168188" y="1212850"/>
          <p14:tracePt t="22764" x="12168188" y="1195388"/>
          <p14:tracePt t="22777" x="12144375" y="1171575"/>
          <p14:tracePt t="22780" x="12136438" y="1155700"/>
          <p14:tracePt t="22790" x="12112625" y="1131888"/>
          <p14:tracePt t="22796" x="12104688" y="1123950"/>
          <p14:tracePt t="22809" x="12088813" y="1108075"/>
          <p14:tracePt t="22812" x="12065000" y="1100138"/>
          <p14:tracePt t="22827" x="12049125" y="1092200"/>
          <p14:tracePt t="22828" x="12015788" y="1068388"/>
          <p14:tracePt t="22843" x="11984038" y="1044575"/>
          <p14:tracePt t="22844" x="11960225" y="1036638"/>
          <p14:tracePt t="22860" x="11928475" y="1028700"/>
          <p14:tracePt t="22876" x="11896725" y="1020763"/>
          <p14:tracePt t="22882" x="11880850" y="1020763"/>
          <p14:tracePt t="22894" x="11864975" y="1020763"/>
          <p14:tracePt t="22898" x="11849100" y="1020763"/>
          <p14:tracePt t="22907" x="11825288" y="1020763"/>
          <p14:tracePt t="22914" x="11769725" y="1020763"/>
          <p14:tracePt t="22927" x="11690350" y="1020763"/>
          <p14:tracePt t="22930" x="11617325" y="1020763"/>
          <p14:tracePt t="22941" x="11553825" y="1020763"/>
          <p14:tracePt t="22946" x="11490325" y="1036638"/>
          <p14:tracePt t="22958" x="11434763" y="1036638"/>
          <p14:tracePt t="22962" x="11387138" y="1044575"/>
          <p14:tracePt t="22978" x="11282363" y="1060450"/>
          <p14:tracePt t="22991" x="11250613" y="1068388"/>
          <p14:tracePt t="22992" x="11202988" y="1076325"/>
          <p14:tracePt t="23009" x="11163300" y="1100138"/>
          <p14:tracePt t="23016" x="11131550" y="1108075"/>
          <p14:tracePt t="23027" x="11075988" y="1123950"/>
          <p14:tracePt t="23032" x="11044238" y="1139825"/>
          <p14:tracePt t="23043" x="11012488" y="1163638"/>
          <p14:tracePt t="23048" x="10955338" y="1179513"/>
          <p14:tracePt t="23060" x="10907713" y="1204913"/>
          <p14:tracePt t="23064" x="10836275" y="1228725"/>
          <p14:tracePt t="23074" x="10772775" y="1252538"/>
          <p14:tracePt t="23078" x="10725150" y="1276350"/>
          <p14:tracePt t="23092" x="10661650" y="1300163"/>
          <p14:tracePt t="23096" x="10629900" y="1316038"/>
          <p14:tracePt t="23107" x="10596563" y="1331913"/>
          <p14:tracePt t="23110" x="10580688" y="1355725"/>
          <p14:tracePt t="23125" x="10556875" y="1363663"/>
          <p14:tracePt t="23126" x="10541000" y="1371600"/>
          <p14:tracePt t="23143" x="10533063" y="1371600"/>
          <p14:tracePt t="23144" x="10525125" y="1379538"/>
          <p14:tracePt t="23158" x="10517188" y="1379538"/>
          <p14:tracePt t="23159" x="10493375" y="1403350"/>
          <p14:tracePt t="23166" x="10485438" y="1411288"/>
          <p14:tracePt t="23175" x="10469563" y="1419225"/>
          <p14:tracePt t="23180" x="10453688" y="1435100"/>
          <p14:tracePt t="23193" x="10421938" y="1458913"/>
          <p14:tracePt t="23196" x="10382250" y="1482725"/>
          <p14:tracePt t="23210" x="10350500" y="1498600"/>
          <p14:tracePt t="23212" x="10318750" y="1514475"/>
          <p14:tracePt t="23227" x="10279063" y="1538288"/>
          <p14:tracePt t="23228" x="10245725" y="1547813"/>
          <p14:tracePt t="23241" x="10213975" y="1571625"/>
          <p14:tracePt t="23244" x="10182225" y="1587500"/>
          <p14:tracePt t="23260" x="10126663" y="1619250"/>
          <p14:tracePt t="23276" x="10086975" y="1643063"/>
          <p14:tracePt t="23282" x="10071100" y="1651000"/>
          <p14:tracePt t="23292" x="10063163" y="1658938"/>
          <p14:tracePt t="23307" x="10023475" y="1698625"/>
          <p14:tracePt t="23326" x="9983788" y="1738313"/>
          <p14:tracePt t="23330" x="9959975" y="1762125"/>
          <p14:tracePt t="23343" x="9944100" y="1778000"/>
          <p14:tracePt t="23346" x="9918700" y="1801813"/>
          <p14:tracePt t="23359" x="9902825" y="1817688"/>
          <p14:tracePt t="23362" x="9886950" y="1841500"/>
          <p14:tracePt t="23375" x="9871075" y="1857375"/>
          <p14:tracePt t="23377" x="9863138" y="1881188"/>
          <p14:tracePt t="23392" x="9839325" y="1898650"/>
          <p14:tracePt t="23393" x="9831388" y="1906588"/>
          <p14:tracePt t="23407" x="9823450" y="1930400"/>
          <p14:tracePt t="23409" x="9815513" y="1946275"/>
          <p14:tracePt t="23427" x="9791700" y="1993900"/>
          <p14:tracePt t="23432" x="9783763" y="2017713"/>
          <p14:tracePt t="23445" x="9767888" y="2049463"/>
          <p14:tracePt t="23448" x="9759950" y="2081213"/>
          <p14:tracePt t="23459" x="9759950" y="2120900"/>
          <p14:tracePt t="23464" x="9759950" y="2168525"/>
          <p14:tracePt t="23474" x="9752013" y="2208213"/>
          <p14:tracePt t="23478" x="9752013" y="2241550"/>
          <p14:tracePt t="23491" x="9752013" y="2281238"/>
          <p14:tracePt t="23494" x="9752013" y="2312988"/>
          <p14:tracePt t="23509" x="9752013" y="2344738"/>
          <p14:tracePt t="23510" x="9752013" y="2384425"/>
          <p14:tracePt t="23523" x="9759950" y="2416175"/>
          <p14:tracePt t="23526" x="9775825" y="2439988"/>
          <p14:tracePt t="23543" x="9791700" y="2455863"/>
          <p14:tracePt t="23544" x="9799638" y="2479675"/>
          <p14:tracePt t="23560" x="9823450" y="2519363"/>
          <p14:tracePt t="23576" x="9855200" y="2566988"/>
          <p14:tracePt t="23580" x="9871075" y="2600325"/>
          <p14:tracePt t="23593" x="9886950" y="2632075"/>
          <p14:tracePt t="23596" x="9902825" y="2663825"/>
          <p14:tracePt t="23608" x="9918700" y="2711450"/>
          <p14:tracePt t="23612" x="9944100" y="2743200"/>
          <p14:tracePt t="23624" x="9952038" y="2774950"/>
          <p14:tracePt t="23628" x="9975850" y="2806700"/>
          <p14:tracePt t="23642" x="9991725" y="2854325"/>
          <p14:tracePt t="23644" x="10015538" y="2886075"/>
          <p14:tracePt t="23658" x="10039350" y="2919413"/>
          <p14:tracePt t="23660" x="10063163" y="2951163"/>
          <p14:tracePt t="23676" x="10102850" y="3030538"/>
          <p14:tracePt t="23682" x="10126663" y="3046413"/>
          <p14:tracePt t="23691" x="10150475" y="3094038"/>
          <p14:tracePt t="23698" x="10166350" y="3125788"/>
          <p14:tracePt t="23710" x="10190163" y="3141663"/>
          <p14:tracePt t="23714" x="10198100" y="3173413"/>
          <p14:tracePt t="23726" x="10221913" y="3197225"/>
          <p14:tracePt t="23730" x="10237788" y="3221038"/>
          <p14:tracePt t="23740" x="10261600" y="3236913"/>
          <p14:tracePt t="23746" x="10279063" y="3262313"/>
          <p14:tracePt t="23757" x="10302875" y="3278188"/>
          <p14:tracePt t="23762" x="10318750" y="3302000"/>
          <p14:tracePt t="23772" x="10342563" y="3317875"/>
          <p14:tracePt t="23778" x="10358438" y="3317875"/>
          <p14:tracePt t="23790" x="10382250" y="3333750"/>
          <p14:tracePt t="23794" x="10398125" y="3333750"/>
          <p14:tracePt t="23805" x="10429875" y="3341688"/>
          <p14:tracePt t="23810" x="10461625" y="3341688"/>
          <p14:tracePt t="23825" x="10533063" y="3341688"/>
          <p14:tracePt t="23826" x="10588625" y="3341688"/>
          <p14:tracePt t="23842" x="10669588" y="3341688"/>
          <p14:tracePt t="23843" x="10772775" y="3333750"/>
          <p14:tracePt t="23848" x="10883900" y="3317875"/>
          <p14:tracePt t="23857" x="11004550" y="3294063"/>
          <p14:tracePt t="23864" x="11123613" y="3262313"/>
          <p14:tracePt t="23875" x="11258550" y="3244850"/>
          <p14:tracePt t="23880" x="11395075" y="3228975"/>
          <p14:tracePt t="23890" x="11530013" y="3213100"/>
          <p14:tracePt t="23896" x="11649075" y="3197225"/>
          <p14:tracePt t="23907" x="11769725" y="3173413"/>
          <p14:tracePt t="23912" x="11864975" y="3141663"/>
          <p14:tracePt t="23923" x="11968163" y="3109913"/>
          <p14:tracePt t="23928" x="12049125" y="3086100"/>
          <p14:tracePt t="23940" x="12136438" y="3046413"/>
          <p14:tracePt t="24178" x="12112625" y="1131888"/>
          <p14:tracePt t="24189" x="12033250" y="1100138"/>
          <p14:tracePt t="24195" x="11952288" y="1076325"/>
          <p14:tracePt t="24208" x="11888788" y="1060450"/>
          <p14:tracePt t="24210" x="11809413" y="1052513"/>
          <p14:tracePt t="24224" x="11706225" y="1036638"/>
          <p14:tracePt t="24226" x="11609388" y="1004888"/>
          <p14:tracePt t="24243" x="11403013" y="949325"/>
          <p14:tracePt t="24258" x="11202988" y="909638"/>
          <p14:tracePt t="24264" x="11107738" y="893763"/>
          <p14:tracePt t="24275" x="11028363" y="877888"/>
          <p14:tracePt t="24280" x="10947400" y="877888"/>
          <p14:tracePt t="24292" x="10868025" y="877888"/>
          <p14:tracePt t="24296" x="10812463" y="877888"/>
          <p14:tracePt t="24307" x="10756900" y="877888"/>
          <p14:tracePt t="24312" x="10669588" y="885825"/>
          <p14:tracePt t="24325" x="10612438" y="893763"/>
          <p14:tracePt t="24328" x="10548938" y="909638"/>
          <p14:tracePt t="24340" x="10517188" y="933450"/>
          <p14:tracePt t="24344" x="10485438" y="941388"/>
          <p14:tracePt t="24357" x="10453688" y="965200"/>
          <p14:tracePt t="24359" x="10406063" y="989013"/>
          <p14:tracePt t="24373" x="10358438" y="1012825"/>
          <p14:tracePt t="24375" x="10310813" y="1036638"/>
          <p14:tracePt t="24382" x="10245725" y="1060450"/>
          <p14:tracePt t="24391" x="10198100" y="1084263"/>
          <p14:tracePt t="24399" x="10166350" y="1100138"/>
          <p14:tracePt t="24409" x="10118725" y="1123950"/>
          <p14:tracePt t="24414" x="10086975" y="1147763"/>
          <p14:tracePt t="24423" x="10071100" y="1155700"/>
          <p14:tracePt t="24430" x="10047288" y="1179513"/>
          <p14:tracePt t="24442" x="10031413" y="1195388"/>
          <p14:tracePt t="24446" x="9983788" y="1212850"/>
          <p14:tracePt t="24457" x="9967913" y="1228725"/>
          <p14:tracePt t="24460" x="9936163" y="1244600"/>
          <p14:tracePt t="24475" x="9910763" y="1260475"/>
          <p14:tracePt t="24476" x="9894888" y="1284288"/>
          <p14:tracePt t="24492" x="9871075" y="1300163"/>
          <p14:tracePt t="24493" x="9847263" y="1323975"/>
          <p14:tracePt t="24505" x="9831388" y="1339850"/>
          <p14:tracePt t="24509" x="9799638" y="1363663"/>
          <p14:tracePt t="24526" x="9728200" y="1411288"/>
          <p14:tracePt t="24539" x="9696450" y="1458913"/>
          <p14:tracePt t="24541" x="9664700" y="1490663"/>
          <p14:tracePt t="24548" x="9625013" y="1538288"/>
          <p14:tracePt t="24559" x="9585325" y="1627188"/>
          <p14:tracePt t="24562" x="9544050" y="1674813"/>
          <p14:tracePt t="24572" x="9504363" y="1762125"/>
          <p14:tracePt t="24578" x="9472613" y="1825625"/>
          <p14:tracePt t="24591" x="9448800" y="1906588"/>
          <p14:tracePt t="24594" x="9424988" y="1970088"/>
          <p14:tracePt t="24609" x="9424988" y="2049463"/>
          <p14:tracePt t="24610" x="9409113" y="2128838"/>
          <p14:tracePt t="24622" x="9393238" y="2233613"/>
          <p14:tracePt t="24628" x="9393238" y="2305050"/>
          <p14:tracePt t="24641" x="9393238" y="2384425"/>
          <p14:tracePt t="24642" x="9393238" y="2432050"/>
          <p14:tracePt t="24659" x="9409113" y="2519363"/>
          <p14:tracePt t="24664" x="9417050" y="2535238"/>
          <p14:tracePt t="24674" x="9424988" y="2559050"/>
          <p14:tracePt t="24691" x="9424988" y="2566988"/>
          <p14:tracePt t="24758" x="9424988" y="2559050"/>
          <p14:tracePt t="24766" x="9361488" y="2447925"/>
          <p14:tracePt t="24774" x="9282113" y="2328863"/>
          <p14:tracePt t="24782" x="9185275" y="2200275"/>
          <p14:tracePt t="24790" x="9082088" y="2057400"/>
          <p14:tracePt t="24798" x="8970963" y="1930400"/>
          <p14:tracePt t="24807" x="8842375" y="1801813"/>
          <p14:tracePt t="24814" x="8715375" y="1698625"/>
          <p14:tracePt t="24825" x="8588375" y="1587500"/>
          <p14:tracePt t="24841" x="8340725" y="1395413"/>
          <p14:tracePt t="24846" x="8221663" y="1308100"/>
          <p14:tracePt t="24856" x="8093075" y="1212850"/>
          <p14:tracePt t="24860" x="7966075" y="1131888"/>
          <p14:tracePt t="24874" x="7862888" y="1060450"/>
          <p14:tracePt t="24880" x="7742238" y="981075"/>
          <p14:tracePt t="24903" x="7551738" y="862013"/>
          <p14:tracePt t="24908" x="7224713" y="709613"/>
          <p14:tracePt t="24925" x="7127875" y="661988"/>
          <p14:tracePt t="24938" x="7096125" y="638175"/>
          <p14:tracePt t="24944" x="7064375" y="606425"/>
          <p14:tracePt t="24957" x="7056438" y="598488"/>
          <p14:tracePt t="24959" x="7048500" y="598488"/>
          <p14:tracePt t="24975" x="7016750" y="574675"/>
          <p14:tracePt t="24988" x="7000875" y="550863"/>
          <p14:tracePt t="24991" x="6977063" y="534988"/>
          <p14:tracePt t="25007" x="6937375" y="485775"/>
          <p14:tracePt t="25014" x="6913563" y="469900"/>
          <p14:tracePt t="25024" x="6897688" y="461963"/>
          <p14:tracePt t="25030" x="6873875" y="446088"/>
          <p14:tracePt t="25039" x="6858000" y="430213"/>
          <p14:tracePt t="25046" x="6834188" y="422275"/>
          <p14:tracePt t="25060" x="6794500" y="390525"/>
          <p14:tracePt t="25074" x="6777038" y="366713"/>
          <p14:tracePt t="53606" x="5900738" y="422275"/>
          <p14:tracePt t="53614" x="5813425" y="477838"/>
          <p14:tracePt t="53622" x="5749925" y="519113"/>
          <p14:tracePt t="53632" x="5716588" y="534988"/>
          <p14:tracePt t="53647" x="5684838" y="574675"/>
          <p14:tracePt t="53654" x="5684838" y="598488"/>
          <p14:tracePt t="53664" x="5676900" y="606425"/>
          <p14:tracePt t="53670" x="5676900" y="622300"/>
          <p14:tracePt t="53680" x="5676900" y="638175"/>
          <p14:tracePt t="53686" x="5676900" y="661988"/>
          <p14:tracePt t="53696" x="5676900" y="677863"/>
          <p14:tracePt t="53702" x="5676900" y="693738"/>
          <p14:tracePt t="53711" x="5668963" y="725488"/>
          <p14:tracePt t="53716" x="5653088" y="757238"/>
          <p14:tracePt t="53731" x="5645150" y="804863"/>
          <p14:tracePt t="53732" x="5637213" y="836613"/>
          <p14:tracePt t="53744" x="5621338" y="869950"/>
          <p14:tracePt t="53748" x="5613400" y="909638"/>
          <p14:tracePt t="53762" x="5605463" y="941388"/>
          <p14:tracePt t="53765" x="5589588" y="989013"/>
          <p14:tracePt t="53778" x="5581650" y="1028700"/>
          <p14:tracePt t="53780" x="5581650" y="1060450"/>
          <p14:tracePt t="53797" x="5581650" y="1092200"/>
          <p14:tracePt t="53798" x="5565775" y="1131888"/>
          <p14:tracePt t="53802" x="5565775" y="1179513"/>
          <p14:tracePt t="53813" x="5565775" y="1220788"/>
          <p14:tracePt t="53817" x="5573713" y="1276350"/>
          <p14:tracePt t="53828" x="5581650" y="1308100"/>
          <p14:tracePt t="53834" x="5605463" y="1339850"/>
          <p14:tracePt t="53847" x="5613400" y="1363663"/>
          <p14:tracePt t="53850" x="5621338" y="1379538"/>
          <p14:tracePt t="53861" x="5645150" y="1403350"/>
          <p14:tracePt t="53866" x="5653088" y="1411288"/>
          <p14:tracePt t="53881" x="5661025" y="1419225"/>
          <p14:tracePt t="53882" x="5676900" y="1419225"/>
          <p14:tracePt t="53897" x="5700713" y="1427163"/>
          <p14:tracePt t="53898" x="5716588" y="1427163"/>
          <p14:tracePt t="53904" x="5732463" y="1427163"/>
          <p14:tracePt t="53915" x="5797550" y="1403350"/>
          <p14:tracePt t="53920" x="5861050" y="1379538"/>
          <p14:tracePt t="53929" x="5948363" y="1331913"/>
          <p14:tracePt t="53935" x="6027738" y="1308100"/>
          <p14:tracePt t="53947" x="6108700" y="1276350"/>
          <p14:tracePt t="53952" x="6180138" y="1252538"/>
          <p14:tracePt t="53964" x="6211888" y="1236663"/>
          <p14:tracePt t="53968" x="6227763" y="1212850"/>
          <p14:tracePt t="53980" x="6235700" y="1187450"/>
          <p14:tracePt t="53983" x="6259513" y="1171575"/>
          <p14:tracePt t="53995" x="6259513" y="1163638"/>
          <p14:tracePt t="53998" x="6259513" y="1147763"/>
          <p14:tracePt t="54011" x="6267450" y="1123950"/>
          <p14:tracePt t="54015" x="6267450" y="1108075"/>
          <p14:tracePt t="54028" x="6267450" y="1076325"/>
          <p14:tracePt t="54031" x="6267450" y="1060450"/>
          <p14:tracePt t="54048" x="6243638" y="996950"/>
          <p14:tracePt t="54062" x="6227763" y="973138"/>
          <p14:tracePt t="54064" x="6203950" y="941388"/>
          <p14:tracePt t="54069" x="6180138" y="925513"/>
          <p14:tracePt t="54080" x="6132513" y="885825"/>
          <p14:tracePt t="54086" x="6091238" y="862013"/>
          <p14:tracePt t="54095" x="6019800" y="836613"/>
          <p14:tracePt t="54100" x="5956300" y="812800"/>
          <p14:tracePt t="54110" x="5892800" y="781050"/>
          <p14:tracePt t="54120" x="5813425" y="773113"/>
          <p14:tracePt t="54132" x="5661025" y="773113"/>
          <p14:tracePt t="54144" x="5581650" y="773113"/>
          <p14:tracePt t="54148" x="5502275" y="773113"/>
          <p14:tracePt t="54162" x="5422900" y="788988"/>
          <p14:tracePt t="54164" x="5334000" y="820738"/>
          <p14:tracePt t="54177" x="5254625" y="844550"/>
          <p14:tracePt t="54180" x="5167313" y="877888"/>
          <p14:tracePt t="54197" x="4983163" y="933450"/>
          <p14:tracePt t="54202" x="4903788" y="973138"/>
          <p14:tracePt t="54212" x="4816475" y="1012825"/>
          <p14:tracePt t="54227" x="4648200" y="1100138"/>
          <p14:tracePt t="54234" x="4560888" y="1139825"/>
          <p14:tracePt t="54246" x="4473575" y="1212850"/>
          <p14:tracePt t="54250" x="4402138" y="1284288"/>
          <p14:tracePt t="54265" x="4337050" y="1355725"/>
          <p14:tracePt t="54266" x="4281488" y="1427163"/>
          <p14:tracePt t="54278" x="4225925" y="1490663"/>
          <p14:tracePt t="54282" x="4154488" y="1563688"/>
          <p14:tracePt t="54294" x="4098925" y="1651000"/>
          <p14:tracePt t="54298" x="4035425" y="1738313"/>
          <p14:tracePt t="54304" x="3978275" y="1841500"/>
          <p14:tracePt t="54314" x="3922713" y="1930400"/>
          <p14:tracePt t="54320" x="3867150" y="2017713"/>
          <p14:tracePt t="54331" x="3819525" y="2112963"/>
          <p14:tracePt t="54335" x="3787775" y="2233613"/>
          <p14:tracePt t="54346" x="3763963" y="2336800"/>
          <p14:tracePt t="54351" x="3763963" y="2416175"/>
          <p14:tracePt t="54362" x="3763963" y="2527300"/>
          <p14:tracePt t="54368" x="3748088" y="2632075"/>
          <p14:tracePt t="54380" x="3748088" y="2727325"/>
          <p14:tracePt t="54383" x="3756025" y="2838450"/>
          <p14:tracePt t="54394" x="3771900" y="2943225"/>
          <p14:tracePt t="54397" x="3795713" y="3038475"/>
          <p14:tracePt t="54411" x="3835400" y="3125788"/>
          <p14:tracePt t="54414" x="3883025" y="3213100"/>
          <p14:tracePt t="54428" x="3938588" y="3294063"/>
          <p14:tracePt t="54430" x="4011613" y="3381375"/>
          <p14:tracePt t="54445" x="4098925" y="3476625"/>
          <p14:tracePt t="54447" x="4178300" y="3563938"/>
          <p14:tracePt t="54464" x="4344988" y="3676650"/>
          <p14:tracePt t="54470" x="4433888" y="3708400"/>
          <p14:tracePt t="54479" x="4513263" y="3732213"/>
          <p14:tracePt t="54486" x="4576763" y="3756025"/>
          <p14:tracePt t="54495" x="4656138" y="3787775"/>
          <p14:tracePt t="54499" x="4745038" y="3811588"/>
          <p14:tracePt t="54510" x="4840288" y="3843338"/>
          <p14:tracePt t="54516" x="4943475" y="3843338"/>
          <p14:tracePt t="54528" x="5072063" y="3843338"/>
          <p14:tracePt t="54532" x="5262563" y="3843338"/>
          <p14:tracePt t="54543" x="5510213" y="3811588"/>
          <p14:tracePt t="54548" x="5805488" y="3779838"/>
          <p14:tracePt t="54561" x="6059488" y="3740150"/>
          <p14:tracePt t="54564" x="6315075" y="3700463"/>
          <p14:tracePt t="54577" x="6546850" y="3652838"/>
          <p14:tracePt t="54580" x="6737350" y="3621088"/>
          <p14:tracePt t="54593" x="6929438" y="3587750"/>
          <p14:tracePt t="54596" x="7119938" y="3556000"/>
          <p14:tracePt t="54601" x="7296150" y="3524250"/>
          <p14:tracePt t="54614" x="7470775" y="3492500"/>
          <p14:tracePt t="54618" x="7623175" y="3460750"/>
          <p14:tracePt t="54631" x="7742238" y="3429000"/>
          <p14:tracePt t="54634" x="7847013" y="3373438"/>
          <p14:tracePt t="54645" x="7934325" y="3309938"/>
          <p14:tracePt t="54650" x="8005763" y="3244850"/>
          <p14:tracePt t="54661" x="8045450" y="3157538"/>
          <p14:tracePt t="54666" x="8077200" y="3078163"/>
          <p14:tracePt t="54677" x="8093075" y="2990850"/>
          <p14:tracePt t="54682" x="8093075" y="2919413"/>
          <p14:tracePt t="54695" x="8093075" y="2838450"/>
          <p14:tracePt t="54698" x="8069263" y="2759075"/>
          <p14:tracePt t="54713" x="8045450" y="2671763"/>
          <p14:tracePt t="54713" x="8013700" y="2592388"/>
          <p14:tracePt t="54728" x="7974013" y="2487613"/>
          <p14:tracePt t="54730" x="7926388" y="2384425"/>
          <p14:tracePt t="54736" x="7886700" y="2297113"/>
          <p14:tracePt t="54746" x="7829550" y="2216150"/>
          <p14:tracePt t="54752" x="7789863" y="2144713"/>
          <p14:tracePt t="54762" x="7742238" y="2065338"/>
          <p14:tracePt t="54768" x="7670800" y="1993900"/>
          <p14:tracePt t="54781" x="7607300" y="1922463"/>
          <p14:tracePt t="54784" x="7535863" y="1865313"/>
          <p14:tracePt t="54794" x="7446963" y="1809750"/>
          <p14:tracePt t="54797" x="7375525" y="1754188"/>
          <p14:tracePt t="54813" x="7296150" y="1714500"/>
          <p14:tracePt t="54814" x="7208838" y="1666875"/>
          <p14:tracePt t="54830" x="7056438" y="1603375"/>
          <p14:tracePt t="54844" x="6992938" y="1571625"/>
          <p14:tracePt t="54846" x="6929438" y="1547813"/>
          <p14:tracePt t="54862" x="6897688" y="1522413"/>
          <p14:tracePt t="54864" x="6858000" y="1514475"/>
          <p14:tracePt t="54877" x="6834188" y="1498600"/>
          <p14:tracePt t="54879" x="6784975" y="1474788"/>
          <p14:tracePt t="54886" x="6721475" y="1458913"/>
          <p14:tracePt t="54897" x="6665913" y="1450975"/>
          <p14:tracePt t="54900" x="6602413" y="1435100"/>
          <p14:tracePt t="54910" x="6538913" y="1435100"/>
          <p14:tracePt t="54916" x="6459538" y="1419225"/>
          <p14:tracePt t="54927" x="6378575" y="1411288"/>
          <p14:tracePt t="54932" x="6299200" y="1395413"/>
          <p14:tracePt t="54944" x="6219825" y="1379538"/>
          <p14:tracePt t="54947" x="6156325" y="1371600"/>
          <p14:tracePt t="54960" x="6075363" y="1371600"/>
          <p14:tracePt t="54964" x="6019800" y="1371600"/>
          <p14:tracePt t="54979" x="5964238" y="1371600"/>
          <p14:tracePt t="54980" x="5900738" y="1371600"/>
          <p14:tracePt t="54993" x="5845175" y="1371600"/>
          <p14:tracePt t="54995" x="5765800" y="1371600"/>
          <p14:tracePt t="55002" x="5700713" y="1371600"/>
          <p14:tracePt t="55012" x="5621338" y="1387475"/>
          <p14:tracePt t="55018" x="5541963" y="1403350"/>
          <p14:tracePt t="55029" x="5462588" y="1427163"/>
          <p14:tracePt t="55034" x="5381625" y="1443038"/>
          <p14:tracePt t="55043" x="5294313" y="1458913"/>
          <p14:tracePt t="55050" x="5230813" y="1482725"/>
          <p14:tracePt t="55063" x="5151438" y="1506538"/>
          <p14:tracePt t="55066" x="5087938" y="1522413"/>
          <p14:tracePt t="55078" x="5006975" y="1547813"/>
          <p14:tracePt t="55081" x="4959350" y="1563688"/>
          <p14:tracePt t="55094" x="4911725" y="1587500"/>
          <p14:tracePt t="55096" x="4879975" y="1595438"/>
          <p14:tracePt t="55112" x="4848225" y="1619250"/>
          <p14:tracePt t="55113" x="4816475" y="1627188"/>
          <p14:tracePt t="55126" x="4784725" y="1635125"/>
          <p14:tracePt t="55129" x="4768850" y="1658938"/>
          <p14:tracePt t="55136" x="4745038" y="1674813"/>
          <p14:tracePt t="55147" x="4729163" y="1698625"/>
          <p14:tracePt t="55152" x="4695825" y="1722438"/>
          <p14:tracePt t="55162" x="4664075" y="1738313"/>
          <p14:tracePt t="55167" x="4632325" y="1762125"/>
          <p14:tracePt t="55179" x="4608513" y="1785938"/>
          <p14:tracePt t="55184" x="4584700" y="1801813"/>
          <p14:tracePt t="55196" x="4568825" y="1825625"/>
          <p14:tracePt t="55204" x="4545013" y="1841500"/>
          <p14:tracePt t="55212" x="4529138" y="1873250"/>
          <p14:tracePt t="55214" x="4513263" y="1922463"/>
          <p14:tracePt t="55231" x="4505325" y="1993900"/>
          <p14:tracePt t="55243" x="4489450" y="2073275"/>
          <p14:tracePt t="55245" x="4473575" y="2152650"/>
          <p14:tracePt t="55263" x="4449763" y="2320925"/>
          <p14:tracePt t="55277" x="4433888" y="2400300"/>
          <p14:tracePt t="55279" x="4433888" y="2455863"/>
          <p14:tracePt t="55286" x="4425950" y="2535238"/>
          <p14:tracePt t="55296" x="4425950" y="2616200"/>
          <p14:tracePt t="55299" x="4410075" y="2679700"/>
          <p14:tracePt t="55311" x="4402138" y="2743200"/>
          <p14:tracePt t="55316" x="4402138" y="2782888"/>
          <p14:tracePt t="55326" x="4402138" y="2814638"/>
          <p14:tracePt t="55332" x="4386263" y="2846388"/>
          <p14:tracePt t="55345" x="4386263" y="2878138"/>
          <p14:tracePt t="55348" x="4386263" y="2894013"/>
          <p14:tracePt t="55360" x="4394200" y="2909888"/>
          <p14:tracePt t="55363" x="4394200" y="2919413"/>
          <p14:tracePt t="55377" x="4402138" y="2927350"/>
          <p14:tracePt t="55395" x="4402138" y="2935288"/>
          <p14:tracePt t="56018" x="4402138" y="2919413"/>
          <p14:tracePt t="56026" x="4402138" y="2830513"/>
          <p14:tracePt t="56034" x="4394200" y="2751138"/>
          <p14:tracePt t="56045" x="4394200" y="2671763"/>
          <p14:tracePt t="56050" x="4394200" y="2592388"/>
          <p14:tracePt t="56061" x="4394200" y="2535238"/>
          <p14:tracePt t="56066" x="4394200" y="2455863"/>
          <p14:tracePt t="56076" x="4394200" y="2392363"/>
          <p14:tracePt t="56082" x="4394200" y="2352675"/>
          <p14:tracePt t="56092" x="4418013" y="2320925"/>
          <p14:tracePt t="56098" x="4425950" y="2297113"/>
          <p14:tracePt t="56109" x="4441825" y="2281238"/>
          <p14:tracePt t="56114" x="4441825" y="2265363"/>
          <p14:tracePt t="56127" x="4449763" y="2257425"/>
          <p14:tracePt t="56130" x="4449763" y="2233613"/>
          <p14:tracePt t="56142" x="4449763" y="2224088"/>
          <p14:tracePt t="56150" x="4457700" y="2216150"/>
          <p14:tracePt t="56166" x="4457700" y="2208213"/>
          <p14:tracePt t="56209" x="4457700" y="2200275"/>
          <p14:tracePt t="56213" x="4465638" y="2192338"/>
          <p14:tracePt t="56220" x="4465638" y="2184400"/>
          <p14:tracePt t="56228" x="4465638" y="2168525"/>
          <p14:tracePt t="56246" x="4465638" y="2152650"/>
          <p14:tracePt t="56246" x="4473575" y="2128838"/>
          <p14:tracePt t="56252" x="4473575" y="2105025"/>
          <p14:tracePt t="56261" x="4473575" y="2073275"/>
          <p14:tracePt t="56267" x="4473575" y="2041525"/>
          <p14:tracePt t="56278" x="4473575" y="1993900"/>
          <p14:tracePt t="56284" x="4473575" y="1938338"/>
          <p14:tracePt t="56294" x="4473575" y="1881188"/>
          <p14:tracePt t="56300" x="4473575" y="1817688"/>
          <p14:tracePt t="56311" x="4473575" y="1762125"/>
          <p14:tracePt t="56314" x="4473575" y="1706563"/>
          <p14:tracePt t="56329" x="4473575" y="1658938"/>
          <p14:tracePt t="56330" x="4473575" y="1627188"/>
          <p14:tracePt t="56343" x="4473575" y="1595438"/>
          <p14:tracePt t="56346" x="4473575" y="1571625"/>
          <p14:tracePt t="56360" x="4473575" y="1547813"/>
          <p14:tracePt t="56362" x="4473575" y="1530350"/>
          <p14:tracePt t="56376" x="4473575" y="1514475"/>
          <p14:tracePt t="56379" x="4473575" y="1490663"/>
          <p14:tracePt t="56391" x="4457700" y="1474788"/>
          <p14:tracePt t="56395" x="4457700" y="1458913"/>
          <p14:tracePt t="56412" x="4457700" y="1450975"/>
          <p14:tracePt t="56459" x="4457700" y="1435100"/>
          <p14:tracePt t="56475" x="4457700" y="1427163"/>
          <p14:tracePt t="56479" x="4457700" y="1419225"/>
          <p14:tracePt t="56491" x="4449763" y="1411288"/>
          <p14:tracePt t="56496" x="4449763" y="1403350"/>
          <p14:tracePt t="56508" x="4449763" y="1387475"/>
          <p14:tracePt t="56511" x="4441825" y="1371600"/>
          <p14:tracePt t="56518" x="4441825" y="1347788"/>
          <p14:tracePt t="56527" x="4433888" y="1331913"/>
          <p14:tracePt t="56534" x="4433888" y="1316038"/>
          <p14:tracePt t="56546" x="4433888" y="1308100"/>
          <p14:tracePt t="56571" x="4425950" y="1308100"/>
          <p14:tracePt t="63416" x="4457700" y="1331913"/>
          <p14:tracePt t="63424" x="4729163" y="1506538"/>
          <p14:tracePt t="63434" x="5080000" y="1738313"/>
          <p14:tracePt t="63440" x="5454650" y="1922463"/>
          <p14:tracePt t="63455" x="6196013" y="2273300"/>
          <p14:tracePt t="63470" x="6570663" y="2463800"/>
          <p14:tracePt t="63472" x="6977063" y="2624138"/>
          <p14:tracePt t="63478" x="7383463" y="2790825"/>
          <p14:tracePt t="63489" x="7750175" y="2959100"/>
          <p14:tracePt t="63494" x="8148638" y="3094038"/>
          <p14:tracePt t="63518" x="8491538" y="3181350"/>
          <p14:tracePt t="63524" x="9409113" y="3333750"/>
          <p14:tracePt t="63535" x="9528175" y="3341688"/>
          <p14:tracePt t="63540" x="9648825" y="3357563"/>
          <p14:tracePt t="63544" x="9744075" y="3373438"/>
          <p14:tracePt t="63554" x="9863138" y="3389313"/>
          <p14:tracePt t="63560" x="9936163" y="3389313"/>
          <p14:tracePt t="63570" x="10039350" y="3389313"/>
          <p14:tracePt t="63576" x="10150475" y="3389313"/>
          <p14:tracePt t="63585" x="10245725" y="3389313"/>
          <p14:tracePt t="63592" x="10326688" y="3389313"/>
          <p14:tracePt t="63606" x="10406063" y="3381375"/>
          <p14:tracePt t="63608" x="10485438" y="3357563"/>
          <p14:tracePt t="63619" x="10533063" y="3333750"/>
          <p14:tracePt t="63624" x="10580688" y="3309938"/>
          <p14:tracePt t="63637" x="10612438" y="3286125"/>
          <p14:tracePt t="63640" x="10661650" y="3262313"/>
          <p14:tracePt t="63651" x="10693400" y="3228975"/>
          <p14:tracePt t="63656" x="10725150" y="3205163"/>
          <p14:tracePt t="63669" x="10772775" y="3181350"/>
          <p14:tracePt t="63672" x="10820400" y="3133725"/>
          <p14:tracePt t="63678" x="10875963" y="3062288"/>
          <p14:tracePt t="63689" x="10915650" y="2998788"/>
          <p14:tracePt t="63694" x="10947400" y="2935288"/>
          <p14:tracePt t="63705" x="10971213" y="2870200"/>
          <p14:tracePt t="63710" x="10996613" y="2798763"/>
          <p14:tracePt t="63721" x="10996613" y="2727325"/>
          <p14:tracePt t="63726" x="10996613" y="2647950"/>
          <p14:tracePt t="63737" x="10996613" y="2566988"/>
          <p14:tracePt t="63744" x="10980738" y="2503488"/>
          <p14:tracePt t="63753" x="10963275" y="2439988"/>
          <p14:tracePt t="63758" x="10939463" y="2392363"/>
          <p14:tracePt t="63772" x="10915650" y="2328863"/>
          <p14:tracePt t="63773" x="10875963" y="2265363"/>
          <p14:tracePt t="63788" x="10804525" y="2208213"/>
          <p14:tracePt t="63788" x="10717213" y="2136775"/>
          <p14:tracePt t="63804" x="10629900" y="2041525"/>
          <p14:tracePt t="63805" x="10525125" y="1970088"/>
          <p14:tracePt t="63822" x="10279063" y="1849438"/>
          <p14:tracePt t="63836" x="10158413" y="1785938"/>
          <p14:tracePt t="63838" x="10023475" y="1738313"/>
          <p14:tracePt t="63846" x="9879013" y="1690688"/>
          <p14:tracePt t="63858" x="9728200" y="1635125"/>
          <p14:tracePt t="63860" x="9585325" y="1587500"/>
          <p14:tracePt t="63869" x="9448800" y="1538288"/>
          <p14:tracePt t="63875" x="9329738" y="1506538"/>
          <p14:tracePt t="63888" x="9209088" y="1474788"/>
          <p14:tracePt t="63890" x="9105900" y="1450975"/>
          <p14:tracePt t="63905" x="9010650" y="1419225"/>
          <p14:tracePt t="63906" x="8931275" y="1411288"/>
          <p14:tracePt t="63921" x="8842375" y="1379538"/>
          <p14:tracePt t="63926" x="8778875" y="1371600"/>
          <p14:tracePt t="63938" x="8699500" y="1355725"/>
          <p14:tracePt t="63952" x="8604250" y="1355725"/>
          <p14:tracePt t="63957" x="8507413" y="1363663"/>
          <p14:tracePt t="63970" x="8428038" y="1371600"/>
          <p14:tracePt t="63972" x="8324850" y="1387475"/>
          <p14:tracePt t="63994" x="8229600" y="1403350"/>
          <p14:tracePt t="64003" x="7805738" y="1506538"/>
          <p14:tracePt t="64008" x="7726363" y="1538288"/>
          <p14:tracePt t="64023" x="7639050" y="1563688"/>
          <p14:tracePt t="64024" x="7559675" y="1587500"/>
          <p14:tracePt t="64039" x="7470775" y="1619250"/>
          <p14:tracePt t="64040" x="7423150" y="1643063"/>
          <p14:tracePt t="64054" x="7407275" y="1658938"/>
          <p14:tracePt t="64056" x="7383463" y="1706563"/>
          <p14:tracePt t="64069" x="7351713" y="1738313"/>
          <p14:tracePt t="64071" x="7327900" y="1801813"/>
          <p14:tracePt t="64085" x="7304088" y="1841500"/>
          <p14:tracePt t="64088" x="7280275" y="1873250"/>
          <p14:tracePt t="64094" x="7264400" y="1890713"/>
          <p14:tracePt t="64105" x="7240588" y="1914525"/>
          <p14:tracePt t="64110" x="7216775" y="1946275"/>
          <p14:tracePt t="64120" x="7208838" y="1962150"/>
          <p14:tracePt t="64126" x="7185025" y="1993900"/>
          <p14:tracePt t="64136" x="7177088" y="2017713"/>
          <p14:tracePt t="64142" x="7169150" y="2033588"/>
          <p14:tracePt t="64153" x="7161213" y="2057400"/>
          <p14:tracePt t="64158" x="7161213" y="2073275"/>
          <p14:tracePt t="64170" x="7153275" y="2089150"/>
          <p14:tracePt t="64172" x="7135813" y="2112963"/>
          <p14:tracePt t="64187" x="7127875" y="2128838"/>
          <p14:tracePt t="64188" x="7127875" y="2152650"/>
          <p14:tracePt t="64201" x="7127875" y="2168525"/>
          <p14:tracePt t="64204" x="7119938" y="2184400"/>
          <p14:tracePt t="64221" x="7119938" y="2224088"/>
          <p14:tracePt t="64238" x="7119938" y="2273300"/>
          <p14:tracePt t="64244" x="7119938" y="2289175"/>
          <p14:tracePt t="64255" x="7119938" y="2312988"/>
          <p14:tracePt t="64260" x="7127875" y="2328863"/>
          <p14:tracePt t="64269" x="7153275" y="2352675"/>
          <p14:tracePt t="64274" x="7169150" y="2368550"/>
          <p14:tracePt t="64285" x="7192963" y="2392363"/>
          <p14:tracePt t="64289" x="7216775" y="2424113"/>
          <p14:tracePt t="64304" x="7232650" y="2455863"/>
          <p14:tracePt t="64306" x="7256463" y="2479675"/>
          <p14:tracePt t="64318" x="7280275" y="2511425"/>
          <p14:tracePt t="64322" x="7296150" y="2543175"/>
          <p14:tracePt t="64337" x="7327900" y="2576513"/>
          <p14:tracePt t="64338" x="7351713" y="2592388"/>
          <p14:tracePt t="64351" x="7383463" y="2632075"/>
          <p14:tracePt t="64354" x="7407275" y="2663825"/>
          <p14:tracePt t="64370" x="7423150" y="2679700"/>
          <p14:tracePt t="64371" x="7446963" y="2711450"/>
          <p14:tracePt t="64376" x="7470775" y="2735263"/>
          <p14:tracePt t="64388" x="7486650" y="2751138"/>
          <p14:tracePt t="64392" x="7512050" y="2774950"/>
          <p14:tracePt t="64402" x="7527925" y="2790825"/>
          <p14:tracePt t="64407" x="7551738" y="2814638"/>
          <p14:tracePt t="64419" x="7567613" y="2822575"/>
          <p14:tracePt t="64424" x="7583488" y="2846388"/>
          <p14:tracePt t="64434" x="7591425" y="2854325"/>
          <p14:tracePt t="64440" x="7599363" y="2862263"/>
          <p14:tracePt t="64453" x="7607300" y="2862263"/>
          <p14:tracePt t="64456" x="7623175" y="2870200"/>
          <p14:tracePt t="64470" x="7631113" y="2878138"/>
          <p14:tracePt t="64471" x="7646988" y="2878138"/>
          <p14:tracePt t="64483" x="7662863" y="2878138"/>
          <p14:tracePt t="64488" x="7686675" y="2878138"/>
          <p14:tracePt t="64504" x="7742238" y="2878138"/>
          <p14:tracePt t="64505" x="7821613" y="2878138"/>
          <p14:tracePt t="64519" x="7918450" y="2894013"/>
          <p14:tracePt t="64521" x="8037513" y="2909888"/>
          <p14:tracePt t="64535" x="8148638" y="2909888"/>
          <p14:tracePt t="64537" x="8285163" y="2909888"/>
          <p14:tracePt t="64554" x="8556625" y="2886075"/>
          <p14:tracePt t="64560" x="8675688" y="2854325"/>
          <p14:tracePt t="64570" x="8810625" y="2822575"/>
          <p14:tracePt t="64574" x="8931275" y="2790825"/>
          <p14:tracePt t="64588" x="9050338" y="2767013"/>
          <p14:tracePt t="64590" x="9169400" y="2735263"/>
          <p14:tracePt t="64603" x="9290050" y="2703513"/>
          <p14:tracePt t="64606" x="9385300" y="2679700"/>
          <p14:tracePt t="64620" x="9472613" y="2647950"/>
          <p14:tracePt t="64622" x="9551988" y="2632075"/>
          <p14:tracePt t="64635" x="9617075" y="2624138"/>
          <p14:tracePt t="64638" x="9680575" y="2608263"/>
          <p14:tracePt t="64654" x="9744075" y="2584450"/>
          <p14:tracePt t="64655" x="9775825" y="2576513"/>
          <p14:tracePt t="64671" x="9823450" y="2566988"/>
          <p14:tracePt t="64685" x="9839325" y="2551113"/>
          <p14:tracePt t="64687" x="9863138" y="2551113"/>
          <p14:tracePt t="64694" x="9871075" y="2543175"/>
          <p14:tracePt t="64704" x="9886950" y="2527300"/>
          <p14:tracePt t="64710" x="9910763" y="2503488"/>
          <p14:tracePt t="64719" x="9926638" y="2487613"/>
          <p14:tracePt t="64726" x="9952038" y="2463800"/>
          <p14:tracePt t="64736" x="9967913" y="2447925"/>
          <p14:tracePt t="64742" x="9991725" y="2416175"/>
          <p14:tracePt t="64755" x="9999663" y="2384425"/>
          <p14:tracePt t="64758" x="10015538" y="2352675"/>
          <p14:tracePt t="64770" x="10023475" y="2305050"/>
          <p14:tracePt t="64774" x="10023475" y="2249488"/>
          <p14:tracePt t="64787" x="10023475" y="2216150"/>
          <p14:tracePt t="64790" x="10023475" y="2184400"/>
          <p14:tracePt t="64800" x="10007600" y="2144713"/>
          <p14:tracePt t="64808" x="9991725" y="2120900"/>
          <p14:tracePt t="64818" x="9983788" y="2105025"/>
          <p14:tracePt t="64822" x="9959975" y="2081213"/>
          <p14:tracePt t="64837" x="9918700" y="2017713"/>
          <p14:tracePt t="64842" x="9886950" y="1985963"/>
          <p14:tracePt t="64852" x="9831388" y="1914525"/>
          <p14:tracePt t="64860" x="9767888" y="1857375"/>
          <p14:tracePt t="64870" x="9680575" y="1801813"/>
          <p14:tracePt t="64900" x="9177338" y="1506538"/>
          <p14:tracePt t="64905" x="8858250" y="1403350"/>
          <p14:tracePt t="64921" x="8691563" y="1347788"/>
          <p14:tracePt t="64934" x="8596313" y="1316038"/>
          <p14:tracePt t="64937" x="8491538" y="1308100"/>
          <p14:tracePt t="64944" x="8412163" y="1276350"/>
          <p14:tracePt t="64956" x="8308975" y="1252538"/>
          <p14:tracePt t="64957" x="8213725" y="1236663"/>
          <p14:tracePt t="64967" x="8108950" y="1204913"/>
          <p14:tracePt t="64974" x="8029575" y="1187450"/>
          <p14:tracePt t="64986" x="7934325" y="1179513"/>
          <p14:tracePt t="64990" x="7839075" y="1179513"/>
          <p14:tracePt t="65001" x="7718425" y="1179513"/>
          <p14:tracePt t="65006" x="7623175" y="1179513"/>
          <p14:tracePt t="65019" x="7527925" y="1179513"/>
          <p14:tracePt t="65022" x="7446963" y="1179513"/>
          <p14:tracePt t="65037" x="7367588" y="1212850"/>
          <p14:tracePt t="65038" x="7296150" y="1236663"/>
          <p14:tracePt t="65052" x="7256463" y="1260475"/>
          <p14:tracePt t="65054" x="7216775" y="1284288"/>
          <p14:tracePt t="65059" x="7200900" y="1300163"/>
          <p14:tracePt t="65070" x="7177088" y="1323975"/>
          <p14:tracePt t="65076" x="7161213" y="1339850"/>
          <p14:tracePt t="65085" x="7135813" y="1363663"/>
          <p14:tracePt t="65092" x="7119938" y="1395413"/>
          <p14:tracePt t="65102" x="7096125" y="1427163"/>
          <p14:tracePt t="65108" x="7072313" y="1458913"/>
          <p14:tracePt t="65122" x="7056438" y="1482725"/>
          <p14:tracePt t="65124" x="7032625" y="1514475"/>
          <p14:tracePt t="65134" x="7008813" y="1530350"/>
          <p14:tracePt t="65139" x="7000875" y="1555750"/>
          <p14:tracePt t="65152" x="6992938" y="1571625"/>
          <p14:tracePt t="65154" x="6985000" y="1595438"/>
          <p14:tracePt t="65166" x="6985000" y="1603375"/>
          <p14:tracePt t="65170" x="6977063" y="1619250"/>
          <p14:tracePt t="65184" x="6977063" y="1635125"/>
          <p14:tracePt t="65187" x="6977063" y="1658938"/>
          <p14:tracePt t="65205" x="6961188" y="1682750"/>
          <p14:tracePt t="65210" x="6961188" y="1698625"/>
          <p14:tracePt t="65220" x="6961188" y="1722438"/>
          <p14:tracePt t="65225" x="6961188" y="1730375"/>
          <p14:tracePt t="65236" x="6961188" y="1746250"/>
          <p14:tracePt t="65239" x="6953250" y="1762125"/>
          <p14:tracePt t="65251" x="6953250" y="1778000"/>
          <p14:tracePt t="65255" x="6953250" y="1801813"/>
          <p14:tracePt t="65268" x="6953250" y="1817688"/>
          <p14:tracePt t="65271" x="6953250" y="1833563"/>
          <p14:tracePt t="65285" x="6945313" y="1857375"/>
          <p14:tracePt t="65287" x="6945313" y="1873250"/>
          <p14:tracePt t="65300" x="6945313" y="1890713"/>
          <p14:tracePt t="65304" x="6945313" y="1914525"/>
          <p14:tracePt t="65321" x="6945313" y="1930400"/>
          <p14:tracePt t="65334" x="6945313" y="1938338"/>
          <p14:tracePt t="65342" x="6945313" y="1946275"/>
          <p14:tracePt t="65354" x="6945313" y="1954213"/>
          <p14:tracePt t="65367" x="6945313" y="1962150"/>
          <p14:tracePt t="65373" x="6945313" y="1970088"/>
          <p14:tracePt t="65384" x="6945313" y="1985963"/>
          <p14:tracePt t="65389" x="6953250" y="2009775"/>
          <p14:tracePt t="65402" x="6953250" y="2025650"/>
          <p14:tracePt t="65406" x="6961188" y="2041525"/>
          <p14:tracePt t="65420" x="6961188" y="2065338"/>
          <p14:tracePt t="65421" x="6977063" y="2081213"/>
          <p14:tracePt t="65435" x="6977063" y="2097088"/>
          <p14:tracePt t="65438" x="6985000" y="2120900"/>
          <p14:tracePt t="65454" x="6992938" y="2144713"/>
          <p14:tracePt t="65467" x="7000875" y="2152650"/>
          <p14:tracePt t="65469" x="7000875" y="2168525"/>
          <p14:tracePt t="65476" x="7000875" y="2176463"/>
          <p14:tracePt t="65488" x="7008813" y="2184400"/>
          <p14:tracePt t="65491" x="7008813" y="2208213"/>
          <p14:tracePt t="65502" x="7016750" y="2216150"/>
          <p14:tracePt t="65507" x="7016750" y="2224088"/>
          <p14:tracePt t="65520" x="7016750" y="2241550"/>
          <p14:tracePt t="65524" x="7024688" y="2249488"/>
          <p14:tracePt t="65536" x="7032625" y="2265363"/>
          <p14:tracePt t="65538" x="7040563" y="2289175"/>
          <p14:tracePt t="65552" x="7040563" y="2305050"/>
          <p14:tracePt t="65554" x="7064375" y="2320925"/>
          <p14:tracePt t="65567" x="7072313" y="2344738"/>
          <p14:tracePt t="65570" x="7080250" y="2360613"/>
          <p14:tracePt t="65583" x="7080250" y="2384425"/>
          <p14:tracePt t="65587" x="7096125" y="2400300"/>
          <p14:tracePt t="65601" x="7104063" y="2408238"/>
          <p14:tracePt t="65603" x="7104063" y="2424113"/>
          <p14:tracePt t="65611" x="7104063" y="2432050"/>
          <p14:tracePt t="65621" x="7112000" y="2439988"/>
          <p14:tracePt t="65625" x="7112000" y="2447925"/>
          <p14:tracePt t="65636" x="7112000" y="2455863"/>
          <p14:tracePt t="65696" x="7112000" y="2463800"/>
          <p14:tracePt t="65724" x="7119938" y="2487613"/>
          <p14:tracePt t="65732" x="7127875" y="2503488"/>
          <p14:tracePt t="65740" x="7127875" y="2519363"/>
          <p14:tracePt t="65751" x="7135813" y="2527300"/>
          <p14:tracePt t="65756" x="7135813" y="2543175"/>
          <p14:tracePt t="65767" x="7135813" y="2551113"/>
          <p14:tracePt t="65772" x="7145338" y="2559050"/>
          <p14:tracePt t="65786" x="7145338" y="2566988"/>
          <p14:tracePt t="65788" x="7145338" y="2576513"/>
          <p14:tracePt t="65801" x="7153275" y="2576513"/>
          <p14:tracePt t="65804" x="7153275" y="2584450"/>
          <p14:tracePt t="65822" x="7161213" y="2592388"/>
          <p14:tracePt t="65836" x="7161213" y="2600325"/>
          <p14:tracePt t="65853" x="7169150" y="2608263"/>
          <p14:tracePt t="65858" x="7169150" y="2616200"/>
          <p14:tracePt t="65869" x="7177088" y="2624138"/>
          <p14:tracePt t="65886" x="7177088" y="2632075"/>
          <p14:tracePt t="65887" x="7185025" y="2640013"/>
          <p14:tracePt t="65899" x="7192963" y="2647950"/>
          <p14:tracePt t="65902" x="7192963" y="2655888"/>
          <p14:tracePt t="65917" x="7200900" y="2671763"/>
          <p14:tracePt t="65924" x="7208838" y="2679700"/>
          <p14:tracePt t="65936" x="7216775" y="2687638"/>
          <p14:tracePt t="65950" x="7216775" y="2695575"/>
          <p14:tracePt t="65952" x="7224713" y="2695575"/>
          <p14:tracePt t="65967" x="7224713" y="2703513"/>
          <p14:tracePt t="65969" x="7232650" y="2711450"/>
          <p14:tracePt t="65986" x="7240588" y="2719388"/>
          <p14:tracePt t="65999" x="7248525" y="2727325"/>
          <p14:tracePt t="66008" x="7248525" y="2735263"/>
          <p14:tracePt t="66019" x="7256463" y="2743200"/>
          <p14:tracePt t="66024" x="7264400" y="2751138"/>
          <p14:tracePt t="66033" x="7272338" y="2759075"/>
          <p14:tracePt t="66040" x="7280275" y="2774950"/>
          <p14:tracePt t="66051" x="7304088" y="2790825"/>
          <p14:tracePt t="66056" x="7312025" y="2798763"/>
          <p14:tracePt t="66067" x="7319963" y="2814638"/>
          <p14:tracePt t="66070" x="7343775" y="2822575"/>
          <p14:tracePt t="66083" x="7351713" y="2830513"/>
          <p14:tracePt t="66088" x="7367588" y="2838450"/>
          <p14:tracePt t="66103" x="7383463" y="2854325"/>
          <p14:tracePt t="66104" x="7407275" y="2870200"/>
          <p14:tracePt t="66116" x="7423150" y="2878138"/>
          <p14:tracePt t="66119" x="7446963" y="2894013"/>
          <p14:tracePt t="66135" x="7486650" y="2909888"/>
          <p14:tracePt t="66142" x="7504113" y="2909888"/>
          <p14:tracePt t="66152" x="7519988" y="2919413"/>
          <p14:tracePt t="66166" x="7543800" y="2927350"/>
          <p14:tracePt t="66169" x="7575550" y="2943225"/>
          <p14:tracePt t="66177" x="7607300" y="2951163"/>
          <p14:tracePt t="66188" x="7623175" y="2959100"/>
          <p14:tracePt t="66202" x="7662863" y="2982913"/>
          <p14:tracePt t="66220" x="7726363" y="2998788"/>
          <p14:tracePt t="66226" x="7758113" y="3014663"/>
          <p14:tracePt t="66236" x="7781925" y="3022600"/>
          <p14:tracePt t="66241" x="7797800" y="3030538"/>
          <p14:tracePt t="66252" x="7839075" y="3030538"/>
          <p14:tracePt t="66258" x="7870825" y="3046413"/>
          <p14:tracePt t="66267" x="7918450" y="3046413"/>
          <p14:tracePt t="66274" x="7958138" y="3054350"/>
          <p14:tracePt t="66286" x="8021638" y="3054350"/>
          <p14:tracePt t="66290" x="8077200" y="3062288"/>
          <p14:tracePt t="66302" x="8156575" y="3062288"/>
          <p14:tracePt t="66304" x="8237538" y="3062288"/>
          <p14:tracePt t="66317" x="8316913" y="3062288"/>
          <p14:tracePt t="66319" x="8396288" y="3062288"/>
          <p14:tracePt t="66333" x="8475663" y="3078163"/>
          <p14:tracePt t="66335" x="8531225" y="3078163"/>
          <p14:tracePt t="66353" x="8588375" y="3078163"/>
          <p14:tracePt t="66353" x="8620125" y="3078163"/>
          <p14:tracePt t="66366" x="8643938" y="3078163"/>
          <p14:tracePt t="66369" x="8659813" y="3078163"/>
          <p14:tracePt t="66376" x="8675688" y="3078163"/>
          <p14:tracePt t="66398" x="8683625" y="3078163"/>
          <p14:tracePt t="66422" x="8691563" y="3078163"/>
          <p14:tracePt t="66431" x="8699500" y="3078163"/>
          <p14:tracePt t="66438" x="8707438" y="3062288"/>
          <p14:tracePt t="66449" x="8731250" y="3054350"/>
          <p14:tracePt t="66454" x="8739188" y="3046413"/>
          <p14:tracePt t="66466" x="8755063" y="3030538"/>
          <p14:tracePt t="66469" x="8763000" y="3022600"/>
          <p14:tracePt t="66483" x="8778875" y="3014663"/>
          <p14:tracePt t="66486" x="8786813" y="3006725"/>
          <p14:tracePt t="66492" x="8794750" y="3006725"/>
          <p14:tracePt t="66502" x="8794750" y="2998788"/>
          <p14:tracePt t="66508" x="8802688" y="2998788"/>
          <p14:tracePt t="66556" x="8818563" y="2990850"/>
          <p14:tracePt t="66574" x="8826500" y="2982913"/>
          <p14:tracePt t="66582" x="8834438" y="2974975"/>
          <p14:tracePt t="66590" x="8834438" y="2967038"/>
          <p14:tracePt t="66602" x="8842375" y="2959100"/>
          <p14:tracePt t="66603" x="8850313" y="2951163"/>
          <p14:tracePt t="66619" x="8850313" y="2943225"/>
          <p14:tracePt t="66619" x="8858250" y="2935288"/>
          <p14:tracePt t="66634" x="8866188" y="2935288"/>
          <p14:tracePt t="66636" x="8874125" y="2927350"/>
          <p14:tracePt t="66668" x="8883650" y="2927350"/>
          <p14:tracePt t="66944" x="8866188" y="2927350"/>
          <p14:tracePt t="66952" x="8818563" y="2927350"/>
          <p14:tracePt t="66961" x="8778875" y="2927350"/>
          <p14:tracePt t="66968" x="8731250" y="2943225"/>
          <p14:tracePt t="66982" x="8691563" y="2951163"/>
          <p14:tracePt t="66985" x="8643938" y="2951163"/>
          <p14:tracePt t="66990" x="8604250" y="2967038"/>
          <p14:tracePt t="66999" x="8540750" y="2967038"/>
          <p14:tracePt t="67006" x="8507413" y="2967038"/>
          <p14:tracePt t="67018" x="8491538" y="2967038"/>
          <p14:tracePt t="67022" x="8475663" y="2967038"/>
          <p14:tracePt t="67035" x="8451850" y="2967038"/>
          <p14:tracePt t="67038" x="8443913" y="2967038"/>
          <p14:tracePt t="67051" x="8435975" y="2967038"/>
          <p14:tracePt t="67054" x="8428038" y="2967038"/>
          <p14:tracePt t="67066" x="8420100" y="2967038"/>
          <p14:tracePt t="67540" x="8412163" y="2967038"/>
          <p14:tracePt t="67548" x="8396288" y="2967038"/>
          <p14:tracePt t="67558" x="8356600" y="2959100"/>
          <p14:tracePt t="67567" x="8277225" y="2951163"/>
          <p14:tracePt t="67572" x="8205788" y="2919413"/>
          <p14:tracePt t="67582" x="8124825" y="2909888"/>
          <p14:tracePt t="67588" x="8045450" y="2878138"/>
          <p14:tracePt t="67599" x="7926388" y="2846388"/>
          <p14:tracePt t="67602" x="7789863" y="2822575"/>
          <p14:tracePt t="67618" x="7670800" y="2774950"/>
          <p14:tracePt t="67622" x="7512050" y="2727325"/>
          <p14:tracePt t="67631" x="7391400" y="2679700"/>
          <p14:tracePt t="67636" x="7248525" y="2624138"/>
          <p14:tracePt t="67648" x="7112000" y="2543175"/>
          <p14:tracePt t="67650" x="6985000" y="2463800"/>
          <p14:tracePt t="67664" x="6865938" y="2416175"/>
          <p14:tracePt t="67667" x="6761163" y="2360613"/>
          <p14:tracePt t="67674" x="6673850" y="2305050"/>
          <p14:tracePt t="67685" x="6610350" y="2265363"/>
          <p14:tracePt t="67690" x="6578600" y="2224088"/>
          <p14:tracePt t="67702" x="6538913" y="2192338"/>
          <p14:tracePt t="67704" x="6507163" y="2144713"/>
          <p14:tracePt t="67715" x="6442075" y="2057400"/>
          <p14:tracePt t="67720" x="6402388" y="1993900"/>
          <p14:tracePt t="67731" x="6346825" y="1906588"/>
          <p14:tracePt t="67738" x="6307138" y="1817688"/>
          <p14:tracePt t="67749" x="6267450" y="1738313"/>
          <p14:tracePt t="67752" x="6235700" y="1635125"/>
          <p14:tracePt t="67769" x="6180138" y="1395413"/>
          <p14:tracePt t="67785" x="6124575" y="1228725"/>
          <p14:tracePt t="67800" x="6091238" y="1163638"/>
          <p14:tracePt t="67801" x="6067425" y="1116013"/>
          <p14:tracePt t="67806" x="6059488" y="1084263"/>
          <p14:tracePt t="67817" x="6035675" y="1052513"/>
          <p14:tracePt t="67821" x="6019800" y="1036638"/>
          <p14:tracePt t="67832" x="5995988" y="1004888"/>
          <p14:tracePt t="67838" x="5980113" y="981075"/>
          <p14:tracePt t="67852" x="5964238" y="965200"/>
          <p14:tracePt t="67854" x="5948363" y="941388"/>
          <p14:tracePt t="67865" x="5924550" y="933450"/>
          <p14:tracePt t="67870" x="5908675" y="909638"/>
          <p14:tracePt t="67885" x="5884863" y="893763"/>
          <p14:tracePt t="67885" x="5868988" y="869950"/>
          <p14:tracePt t="67902" x="5821363" y="828675"/>
          <p14:tracePt t="67918" x="5797550" y="788988"/>
          <p14:tracePt t="67924" x="5773738" y="773113"/>
          <p14:tracePt t="67934" x="5765800" y="749300"/>
          <p14:tracePt t="67940" x="5740400" y="733425"/>
          <p14:tracePt t="67949" x="5732463" y="709613"/>
          <p14:tracePt t="67956" x="5708650" y="677863"/>
          <p14:tracePt t="67966" x="5700713" y="661988"/>
          <p14:tracePt t="67972" x="5692775" y="638175"/>
          <p14:tracePt t="67981" x="5692775" y="622300"/>
          <p14:tracePt t="67987" x="5684838" y="598488"/>
          <p14:tracePt t="67997" x="5684838" y="590550"/>
          <p14:tracePt t="68004" x="5684838" y="582613"/>
          <p14:tracePt t="68054" x="5684838" y="574675"/>
          <p14:tracePt t="68066" x="5684838" y="566738"/>
          <p14:tracePt t="68074" x="5684838" y="550863"/>
          <p14:tracePt t="68084" x="5684838" y="519113"/>
          <p14:tracePt t="68101" x="5684838" y="485775"/>
          <p14:tracePt t="68101" x="5692775" y="469900"/>
          <p14:tracePt t="68114" x="5708650" y="446088"/>
          <p14:tracePt t="68117" x="5716588" y="430213"/>
          <p14:tracePt t="68124" x="5724525" y="414338"/>
          <p14:tracePt t="68135" x="5732463" y="390525"/>
          <p14:tracePt t="68150" x="5732463" y="382588"/>
          <p14:tracePt t="68462" x="5732463" y="374650"/>
          <p14:tracePt t="68470" x="5740400" y="366713"/>
          <p14:tracePt t="68479" x="5757863" y="358775"/>
          <p14:tracePt t="72710" x="7496175" y="566738"/>
          <p14:tracePt t="72718" x="7559675" y="725488"/>
          <p14:tracePt t="72728" x="7607300" y="877888"/>
          <p14:tracePt t="72734" x="7654925" y="1052513"/>
          <p14:tracePt t="72745" x="7702550" y="1252538"/>
          <p14:tracePt t="72750" x="7750175" y="1443038"/>
          <p14:tracePt t="72766" x="7934325" y="1898650"/>
          <p14:tracePt t="72777" x="8045450" y="2112963"/>
          <p14:tracePt t="72782" x="8172450" y="2344738"/>
          <p14:tracePt t="72797" x="8332788" y="2584450"/>
          <p14:tracePt t="72798" x="8491538" y="2814638"/>
          <p14:tracePt t="72810" x="8643938" y="3054350"/>
          <p14:tracePt t="72812" x="8763000" y="3213100"/>
          <p14:tracePt t="72832" x="8978900" y="3444875"/>
          <p14:tracePt t="72836" x="9066213" y="3556000"/>
          <p14:tracePt t="72845" x="9145588" y="3644900"/>
          <p14:tracePt t="72852" x="9193213" y="3692525"/>
          <p14:tracePt t="72861" x="9242425" y="3732213"/>
          <p14:tracePt t="72868" x="9266238" y="3748088"/>
          <p14:tracePt t="72877" x="9282113" y="3771900"/>
          <p14:tracePt t="72884" x="9305925" y="3787775"/>
          <p14:tracePt t="72895" x="9321800" y="3803650"/>
          <p14:tracePt t="72900" x="9337675" y="3803650"/>
          <p14:tracePt t="72913" x="9345613" y="3803650"/>
          <p14:tracePt t="72940" x="9353550" y="3803650"/>
          <p14:tracePt t="72947" x="9377363" y="3803650"/>
          <p14:tracePt t="72963" x="9551988" y="3748088"/>
          <p14:tracePt t="72976" x="9672638" y="3716338"/>
          <p14:tracePt t="72978" x="9831388" y="3668713"/>
          <p14:tracePt t="72986" x="9983788" y="3621088"/>
          <p14:tracePt t="72997" x="10158413" y="3571875"/>
          <p14:tracePt t="73002" x="10318750" y="3508375"/>
          <p14:tracePt t="73009" x="10445750" y="3452813"/>
          <p14:tracePt t="73016" x="10525125" y="3405188"/>
          <p14:tracePt t="73028" x="10580688" y="3341688"/>
          <p14:tracePt t="73032" x="10620375" y="3270250"/>
          <p14:tracePt t="73043" x="10653713" y="3189288"/>
          <p14:tracePt t="73047" x="10653713" y="3109913"/>
          <p14:tracePt t="73060" x="10645775" y="3030538"/>
          <p14:tracePt t="73064" x="10629900" y="2951163"/>
          <p14:tracePt t="73079" x="10604500" y="2870200"/>
          <p14:tracePt t="73080" x="10572750" y="2767013"/>
          <p14:tracePt t="73093" x="10517188" y="2663825"/>
          <p14:tracePt t="73096" x="10469563" y="2559050"/>
          <p14:tracePt t="73112" x="10398125" y="2392363"/>
          <p14:tracePt t="73118" x="10374313" y="2312988"/>
          <p14:tracePt t="73127" x="10350500" y="2224088"/>
          <p14:tracePt t="73134" x="10318750" y="2144713"/>
          <p14:tracePt t="73144" x="10294938" y="2065338"/>
          <p14:tracePt t="73150" x="10261600" y="1993900"/>
          <p14:tracePt t="73162" x="10221913" y="1930400"/>
          <p14:tracePt t="73166" x="10190163" y="1881188"/>
          <p14:tracePt t="73176" x="10118725" y="1809750"/>
          <p14:tracePt t="73182" x="10063163" y="1754188"/>
          <p14:tracePt t="73196" x="9975850" y="1698625"/>
          <p14:tracePt t="73198" x="9879013" y="1658938"/>
          <p14:tracePt t="73212" x="9775825" y="1611313"/>
          <p14:tracePt t="73212" x="9656763" y="1563688"/>
          <p14:tracePt t="73229" x="9417050" y="1490663"/>
          <p14:tracePt t="73236" x="9297988" y="1458913"/>
          <p14:tracePt t="73245" x="9177338" y="1435100"/>
          <p14:tracePt t="73252" x="9058275" y="1419225"/>
          <p14:tracePt t="73261" x="8939213" y="1387475"/>
          <p14:tracePt t="73268" x="8818563" y="1371600"/>
          <p14:tracePt t="73279" x="8723313" y="1355725"/>
          <p14:tracePt t="73284" x="8628063" y="1355725"/>
          <p14:tracePt t="73293" x="8548688" y="1355725"/>
          <p14:tracePt t="73300" x="8467725" y="1379538"/>
          <p14:tracePt t="73310" x="8435975" y="1403350"/>
          <p14:tracePt t="73313" x="8412163" y="1419225"/>
          <p14:tracePt t="73326" x="8396288" y="1443038"/>
          <p14:tracePt t="73329" x="8372475" y="1458913"/>
          <p14:tracePt t="73342" x="8348663" y="1482725"/>
          <p14:tracePt t="73346" x="8332788" y="1498600"/>
          <p14:tracePt t="73363" x="8285163" y="1579563"/>
          <p14:tracePt t="73376" x="8269288" y="1627188"/>
          <p14:tracePt t="73379" x="8245475" y="1674813"/>
          <p14:tracePt t="73394" x="8213725" y="1738313"/>
          <p14:tracePt t="73395" x="8189913" y="1785938"/>
          <p14:tracePt t="73402" x="8164513" y="1833563"/>
          <p14:tracePt t="73409" x="8164513" y="1873250"/>
          <p14:tracePt t="73416" x="8156575" y="1922463"/>
          <p14:tracePt t="73425" x="8156575" y="1962150"/>
          <p14:tracePt t="73431" x="8156575" y="2017713"/>
          <p14:tracePt t="73446" x="8164513" y="2081213"/>
          <p14:tracePt t="73448" x="8172450" y="2160588"/>
          <p14:tracePt t="73459" x="8189913" y="2241550"/>
          <p14:tracePt t="73464" x="8205788" y="2320925"/>
          <p14:tracePt t="73477" x="8205788" y="2400300"/>
          <p14:tracePt t="73480" x="8229600" y="2487613"/>
          <p14:tracePt t="73494" x="8245475" y="2566988"/>
          <p14:tracePt t="73496" x="8253413" y="2647950"/>
          <p14:tracePt t="73509" x="8269288" y="2711450"/>
          <p14:tracePt t="73512" x="8293100" y="2774950"/>
          <p14:tracePt t="73518" x="8308975" y="2806700"/>
          <p14:tracePt t="73528" x="8316913" y="2838450"/>
          <p14:tracePt t="73534" x="8324850" y="2854325"/>
          <p14:tracePt t="73543" x="8332788" y="2878138"/>
          <p14:tracePt t="73550" x="8356600" y="2894013"/>
          <p14:tracePt t="73560" x="8364538" y="2901950"/>
          <p14:tracePt t="73566" x="8372475" y="2909888"/>
          <p14:tracePt t="73579" x="8380413" y="2909888"/>
          <p14:tracePt t="73582" x="8388350" y="2919413"/>
          <p14:tracePt t="73595" x="8396288" y="2919413"/>
          <p14:tracePt t="73598" x="8412163" y="2927350"/>
          <p14:tracePt t="73612" x="8420100" y="2927350"/>
          <p14:tracePt t="73613" x="8428038" y="2935288"/>
          <p14:tracePt t="73630" x="8491538" y="2967038"/>
          <p14:tracePt t="73646" x="8580438" y="2990850"/>
          <p14:tracePt t="73652" x="8667750" y="3014663"/>
          <p14:tracePt t="73663" x="8739188" y="3014663"/>
          <p14:tracePt t="73668" x="8826500" y="3046413"/>
          <p14:tracePt t="73679" x="8907463" y="3062288"/>
          <p14:tracePt t="73684" x="9018588" y="3062288"/>
          <p14:tracePt t="73696" x="9137650" y="3070225"/>
          <p14:tracePt t="73700" x="9234488" y="3070225"/>
          <p14:tracePt t="73712" x="9345613" y="3070225"/>
          <p14:tracePt t="73714" x="9424988" y="3070225"/>
          <p14:tracePt t="73729" x="9488488" y="3070225"/>
          <p14:tracePt t="73730" x="9567863" y="3054350"/>
          <p14:tracePt t="73746" x="9632950" y="3030538"/>
          <p14:tracePt t="73746" x="9680575" y="3006725"/>
          <p14:tracePt t="73762" x="9712325" y="2982913"/>
          <p14:tracePt t="73762" x="9744075" y="2967038"/>
          <p14:tracePt t="73779" x="9799638" y="2894013"/>
          <p14:tracePt t="73795" x="9863138" y="2782888"/>
          <p14:tracePt t="73802" x="9886950" y="2735263"/>
          <p14:tracePt t="73813" x="9910763" y="2687638"/>
          <p14:tracePt t="73816" x="9936163" y="2640013"/>
          <p14:tracePt t="73828" x="9967913" y="2576513"/>
          <p14:tracePt t="73832" x="9983788" y="2527300"/>
          <p14:tracePt t="73846" x="9999663" y="2479675"/>
          <p14:tracePt t="73850" x="10023475" y="2400300"/>
          <p14:tracePt t="73861" x="10039350" y="2336800"/>
          <p14:tracePt t="73864" x="10047288" y="2273300"/>
          <p14:tracePt t="73879" x="10063163" y="2208213"/>
          <p14:tracePt t="73880" x="10063163" y="2136775"/>
          <p14:tracePt t="73896" x="10063163" y="2073275"/>
          <p14:tracePt t="73896" x="10055225" y="2009775"/>
          <p14:tracePt t="73912" x="10023475" y="1938338"/>
          <p14:tracePt t="73918" x="10007600" y="1906588"/>
          <p14:tracePt t="73928" x="9983788" y="1881188"/>
          <p14:tracePt t="73934" x="9959975" y="1865313"/>
          <p14:tracePt t="73945" x="9944100" y="1841500"/>
          <p14:tracePt t="73950" x="9918700" y="1817688"/>
          <p14:tracePt t="73961" x="9902825" y="1801813"/>
          <p14:tracePt t="73966" x="9871075" y="1778000"/>
          <p14:tracePt t="73980" x="9823450" y="1754188"/>
          <p14:tracePt t="73984" x="9759950" y="1730375"/>
          <p14:tracePt t="73995" x="9672638" y="1706563"/>
          <p14:tracePt t="73998" x="9593263" y="1674813"/>
          <p14:tracePt t="74009" x="9512300" y="1651000"/>
          <p14:tracePt t="74012" x="9409113" y="1619250"/>
          <p14:tracePt t="74027" x="9329738" y="1603375"/>
          <p14:tracePt t="74029" x="9250363" y="1579563"/>
          <p14:tracePt t="74045" x="9169400" y="1563688"/>
          <p14:tracePt t="74045" x="9105900" y="1555750"/>
          <p14:tracePt t="74052" x="9042400" y="1538288"/>
          <p14:tracePt t="74063" x="8963025" y="1522413"/>
          <p14:tracePt t="74069" x="8883650" y="1522413"/>
          <p14:tracePt t="74079" x="8802688" y="1522413"/>
          <p14:tracePt t="74095" x="8683625" y="1522413"/>
          <p14:tracePt t="74100" x="8643938" y="1522413"/>
          <p14:tracePt t="74112" x="8612188" y="1522413"/>
          <p14:tracePt t="74114" x="8596313" y="1530350"/>
          <p14:tracePt t="74126" x="8564563" y="1538288"/>
          <p14:tracePt t="74130" x="8531225" y="1563688"/>
          <p14:tracePt t="74144" x="8507413" y="1563688"/>
          <p14:tracePt t="74146" x="8491538" y="1579563"/>
          <p14:tracePt t="74161" x="8467725" y="1587500"/>
          <p14:tracePt t="74162" x="8435975" y="1603375"/>
          <p14:tracePt t="74179" x="8348663" y="1635125"/>
          <p14:tracePt t="74194" x="8301038" y="1658938"/>
          <p14:tracePt t="74195" x="8269288" y="1666875"/>
          <p14:tracePt t="74211" x="8205788" y="1714500"/>
          <p14:tracePt t="74216" x="8156575" y="1738313"/>
          <p14:tracePt t="74227" x="8124825" y="1754188"/>
          <p14:tracePt t="74232" x="8108950" y="1778000"/>
          <p14:tracePt t="74245" x="8085138" y="1793875"/>
          <p14:tracePt t="74248" x="8069263" y="1817688"/>
          <p14:tracePt t="74262" x="8045450" y="1841500"/>
          <p14:tracePt t="74264" x="8029575" y="1857375"/>
          <p14:tracePt t="74278" x="8005763" y="1881188"/>
          <p14:tracePt t="74280" x="7981950" y="1898650"/>
          <p14:tracePt t="74295" x="7974013" y="1898650"/>
          <p14:tracePt t="74296" x="7974013" y="1906588"/>
          <p14:tracePt t="74312" x="7966075" y="1906588"/>
          <p14:tracePt t="74398" x="7966075" y="1914525"/>
          <p14:tracePt t="74412" x="7966075" y="1930400"/>
          <p14:tracePt t="74425" x="7966075" y="1954213"/>
          <p14:tracePt t="74432" x="7966075" y="1970088"/>
          <p14:tracePt t="74444" x="7966075" y="2009775"/>
          <p14:tracePt t="74463" x="7966075" y="2041525"/>
          <p14:tracePt t="74478" x="7966075" y="2057400"/>
          <p14:tracePt t="74484" x="7966075" y="2065338"/>
          <p14:tracePt t="74494" x="7966075" y="2073275"/>
          <p14:tracePt t="74513" x="7966075" y="2081213"/>
          <p14:tracePt t="74529" x="7981950" y="2112963"/>
          <p14:tracePt t="74545" x="8005763" y="2152650"/>
          <p14:tracePt t="74550" x="8021638" y="2168525"/>
          <p14:tracePt t="74561" x="8029575" y="2192338"/>
          <p14:tracePt t="74566" x="8045450" y="2208213"/>
          <p14:tracePt t="74578" x="8061325" y="2233613"/>
          <p14:tracePt t="74582" x="8077200" y="2249488"/>
          <p14:tracePt t="74595" x="8085138" y="2273300"/>
          <p14:tracePt t="74598" x="8108950" y="2289175"/>
          <p14:tracePt t="74612" x="8116888" y="2297113"/>
          <p14:tracePt t="74614" x="8124825" y="2305050"/>
          <p14:tracePt t="74628" x="8132763" y="2312988"/>
          <p14:tracePt t="74630" x="8132763" y="2328863"/>
          <p14:tracePt t="74645" x="8140700" y="2344738"/>
          <p14:tracePt t="74646" x="8148638" y="2352675"/>
          <p14:tracePt t="74661" x="8156575" y="2360613"/>
          <p14:tracePt t="74664" x="8164513" y="2368550"/>
          <p14:tracePt t="74678" x="8172450" y="2384425"/>
          <p14:tracePt t="74680" x="8180388" y="2392363"/>
          <p14:tracePt t="74694" x="8189913" y="2400300"/>
          <p14:tracePt t="74696" x="8213725" y="2416175"/>
          <p14:tracePt t="74711" x="8229600" y="2439988"/>
          <p14:tracePt t="74712" x="8253413" y="2455863"/>
          <p14:tracePt t="74725" x="8269288" y="2479675"/>
          <p14:tracePt t="74728" x="8285163" y="2495550"/>
          <p14:tracePt t="74745" x="8301038" y="2519363"/>
          <p14:tracePt t="74745" x="8324850" y="2535238"/>
          <p14:tracePt t="74761" x="8340725" y="2576513"/>
          <p14:tracePt t="74766" x="8364538" y="2592388"/>
          <p14:tracePt t="74779" x="8372475" y="2600325"/>
          <p14:tracePt t="74794" x="8380413" y="2608263"/>
          <p14:tracePt t="74795" x="8380413" y="2616200"/>
          <p14:tracePt t="74812" x="8396288" y="2632075"/>
          <p14:tracePt t="74818" x="8404225" y="2640013"/>
          <p14:tracePt t="74828" x="8412163" y="2647950"/>
          <p14:tracePt t="74834" x="8420100" y="2663825"/>
          <p14:tracePt t="74846" x="8428038" y="2679700"/>
          <p14:tracePt t="74850" x="8451850" y="2695575"/>
          <p14:tracePt t="74862" x="8459788" y="2711450"/>
          <p14:tracePt t="74866" x="8467725" y="2719388"/>
          <p14:tracePt t="74878" x="8483600" y="2743200"/>
          <p14:tracePt t="74882" x="8491538" y="2751138"/>
          <p14:tracePt t="74895" x="8507413" y="2767013"/>
          <p14:tracePt t="74898" x="8531225" y="2782888"/>
          <p14:tracePt t="74910" x="8556625" y="2806700"/>
          <p14:tracePt t="74912" x="8572500" y="2830513"/>
          <p14:tracePt t="74928" x="8596313" y="2838450"/>
          <p14:tracePt t="74930" x="8612188" y="2854325"/>
          <p14:tracePt t="74942" x="8636000" y="2878138"/>
          <p14:tracePt t="74944" x="8651875" y="2886075"/>
          <p14:tracePt t="74962" x="8691563" y="2909888"/>
          <p14:tracePt t="74979" x="8731250" y="2919413"/>
          <p14:tracePt t="74984" x="8747125" y="2927350"/>
          <p14:tracePt t="74995" x="8770938" y="2927350"/>
          <p14:tracePt t="75010" x="8778875" y="2935288"/>
          <p14:tracePt t="75011" x="8794750" y="2943225"/>
          <p14:tracePt t="75025" x="8810625" y="2943225"/>
          <p14:tracePt t="75028" x="8842375" y="2959100"/>
          <p14:tracePt t="75034" x="8891588" y="2959100"/>
          <p14:tracePt t="75045" x="8963025" y="2959100"/>
          <p14:tracePt t="75050" x="9034463" y="2959100"/>
          <p14:tracePt t="75060" x="9082088" y="2967038"/>
          <p14:tracePt t="75066" x="9137650" y="2967038"/>
          <p14:tracePt t="75078" x="9201150" y="2974975"/>
          <p14:tracePt t="75082" x="9266238" y="2974975"/>
          <p14:tracePt t="75094" x="9321800" y="2974975"/>
          <p14:tracePt t="75098" x="9361488" y="2974975"/>
          <p14:tracePt t="75111" x="9409113" y="2974975"/>
          <p14:tracePt t="75114" x="9464675" y="2974975"/>
          <p14:tracePt t="75128" x="9504363" y="2974975"/>
          <p14:tracePt t="75130" x="9551988" y="2974975"/>
          <p14:tracePt t="75144" x="9593263" y="2974975"/>
          <p14:tracePt t="75148" x="9625013" y="2967038"/>
          <p14:tracePt t="75160" x="9648825" y="2959100"/>
          <p14:tracePt t="75164" x="9664700" y="2935288"/>
          <p14:tracePt t="75178" x="9688513" y="2927350"/>
          <p14:tracePt t="75180" x="9704388" y="2901950"/>
          <p14:tracePt t="75193" x="9728200" y="2886075"/>
          <p14:tracePt t="75195" x="9744075" y="2862263"/>
          <p14:tracePt t="75211" x="9767888" y="2838450"/>
          <p14:tracePt t="75212" x="9791700" y="2822575"/>
          <p14:tracePt t="75226" x="9807575" y="2798763"/>
          <p14:tracePt t="75228" x="9831388" y="2782888"/>
          <p14:tracePt t="75243" x="9879013" y="2719388"/>
          <p14:tracePt t="75250" x="9902825" y="2695575"/>
          <p14:tracePt t="75260" x="9926638" y="2671763"/>
          <p14:tracePt t="75266" x="9944100" y="2655888"/>
          <p14:tracePt t="75275" x="9967913" y="2632075"/>
          <p14:tracePt t="75282" x="9975850" y="2616200"/>
          <p14:tracePt t="75295" x="9983788" y="2592388"/>
          <p14:tracePt t="75298" x="9991725" y="2576513"/>
          <p14:tracePt t="75310" x="10007600" y="2559050"/>
          <p14:tracePt t="75314" x="10007600" y="2551113"/>
          <p14:tracePt t="75876" x="10007600" y="2535238"/>
          <p14:tracePt t="75882" x="9999663" y="2511425"/>
          <p14:tracePt t="75892" x="9991725" y="2495550"/>
          <p14:tracePt t="75898" x="9983788" y="2471738"/>
          <p14:tracePt t="75911" x="9975850" y="2439988"/>
          <p14:tracePt t="75914" x="9959975" y="2408238"/>
          <p14:tracePt t="75924" x="9944100" y="2376488"/>
          <p14:tracePt t="75930" x="9926638" y="2344738"/>
          <p14:tracePt t="75943" x="9910763" y="2328863"/>
          <p14:tracePt t="75946" x="9894888" y="2297113"/>
          <p14:tracePt t="75961" x="9879013" y="2273300"/>
          <p14:tracePt t="75962" x="9871075" y="2241550"/>
          <p14:tracePt t="75976" x="9847263" y="2224088"/>
          <p14:tracePt t="75978" x="9823450" y="2200275"/>
          <p14:tracePt t="75992" x="9807575" y="2176463"/>
          <p14:tracePt t="75994" x="9783763" y="2160588"/>
          <p14:tracePt t="76009" x="9744075" y="2120900"/>
          <p14:tracePt t="76016" x="9736138" y="2097088"/>
          <p14:tracePt t="76028" x="9720263" y="2089150"/>
          <p14:tracePt t="76032" x="9696450" y="2065338"/>
          <p14:tracePt t="76041" x="9672638" y="2049463"/>
          <p14:tracePt t="76048" x="9656763" y="2025650"/>
          <p14:tracePt t="76061" x="9632950" y="2009775"/>
          <p14:tracePt t="76064" x="9617075" y="1985963"/>
          <p14:tracePt t="76076" x="9585325" y="1970088"/>
          <p14:tracePt t="76078" x="9559925" y="1946275"/>
          <p14:tracePt t="76093" x="9544050" y="1922463"/>
          <p14:tracePt t="76094" x="9520238" y="1906588"/>
          <p14:tracePt t="76111" x="9480550" y="1865313"/>
          <p14:tracePt t="76125" x="9456738" y="1841500"/>
          <p14:tracePt t="76127" x="9424988" y="1833563"/>
          <p14:tracePt t="76143" x="9377363" y="1801813"/>
          <p14:tracePt t="76150" x="9345613" y="1793875"/>
          <p14:tracePt t="76159" x="9313863" y="1770063"/>
          <p14:tracePt t="76165" x="9290050" y="1762125"/>
          <p14:tracePt t="76175" x="9258300" y="1746250"/>
          <p14:tracePt t="76180" x="9242425" y="1738313"/>
          <p14:tracePt t="76195" x="9224963" y="1738313"/>
          <p14:tracePt t="76197" x="9201150" y="1730375"/>
          <p14:tracePt t="76210" x="9185275" y="1730375"/>
          <p14:tracePt t="76212" x="9169400" y="1730375"/>
          <p14:tracePt t="76226" x="9145588" y="1722438"/>
          <p14:tracePt t="76228" x="9129713" y="1722438"/>
          <p14:tracePt t="76242" x="9105900" y="1706563"/>
          <p14:tracePt t="76243" x="9090025" y="1706563"/>
          <p14:tracePt t="76258" x="9058275" y="1706563"/>
          <p14:tracePt t="76260" x="9002713" y="1698625"/>
          <p14:tracePt t="76276" x="8939213" y="1698625"/>
          <p14:tracePt t="76277" x="8858250" y="1682750"/>
          <p14:tracePt t="76282" x="8778875" y="1674813"/>
          <p14:tracePt t="76291" x="8699500" y="1674813"/>
          <p14:tracePt t="76298" x="8643938" y="1674813"/>
          <p14:tracePt t="76310" x="8596313" y="1658938"/>
          <p14:tracePt t="76314" x="8572500" y="1658938"/>
          <p14:tracePt t="76324" x="8540750" y="1658938"/>
          <p14:tracePt t="76330" x="8507413" y="1658938"/>
          <p14:tracePt t="76342" x="8475663" y="1658938"/>
          <p14:tracePt t="76346" x="8443913" y="1658938"/>
          <p14:tracePt t="76359" x="8428038" y="1658938"/>
          <p14:tracePt t="76362" x="8396288" y="1658938"/>
          <p14:tracePt t="76375" x="8380413" y="1658938"/>
          <p14:tracePt t="76376" x="8332788" y="1666875"/>
          <p14:tracePt t="76394" x="8285163" y="1674813"/>
          <p14:tracePt t="76408" x="8253413" y="1682750"/>
          <p14:tracePt t="76409" x="8221663" y="1698625"/>
          <p14:tracePt t="76416" x="8189913" y="1698625"/>
          <p14:tracePt t="76427" x="8172450" y="1706563"/>
          <p14:tracePt t="76432" x="8124825" y="1706563"/>
          <p14:tracePt t="76442" x="8108950" y="1714500"/>
          <p14:tracePt t="76460" x="8069263" y="1714500"/>
          <p14:tracePt t="76464" x="8053388" y="1722438"/>
          <p14:tracePt t="76477" x="8037513" y="1722438"/>
          <p14:tracePt t="76480" x="8029575" y="1722438"/>
          <p14:tracePt t="76493" x="8021638" y="1730375"/>
          <p14:tracePt t="76496" x="8013700" y="1738313"/>
          <p14:tracePt t="76508" x="8005763" y="1738313"/>
          <p14:tracePt t="76514" x="7989888" y="1738313"/>
          <p14:tracePt t="76524" x="7966075" y="1762125"/>
          <p14:tracePt t="76530" x="7942263" y="1778000"/>
          <p14:tracePt t="76540" x="7910513" y="1801813"/>
          <p14:tracePt t="76546" x="7894638" y="1825625"/>
          <p14:tracePt t="76561" x="7870825" y="1841500"/>
          <p14:tracePt t="76562" x="7854950" y="1873250"/>
          <p14:tracePt t="76578" x="7805738" y="1938338"/>
          <p14:tracePt t="76593" x="7766050" y="2001838"/>
          <p14:tracePt t="76608" x="7750175" y="2033588"/>
          <p14:tracePt t="76609" x="7742238" y="2057400"/>
          <p14:tracePt t="76623" x="7734300" y="2073275"/>
          <p14:tracePt t="76626" x="7726363" y="2097088"/>
          <p14:tracePt t="76632" x="7726363" y="2112963"/>
          <p14:tracePt t="76644" x="7710488" y="2136775"/>
          <p14:tracePt t="76648" x="7710488" y="2152650"/>
          <p14:tracePt t="76657" x="7702550" y="2168525"/>
          <p14:tracePt t="76664" x="7702550" y="2176463"/>
          <p14:tracePt t="76674" x="7702550" y="2184400"/>
          <p14:tracePt t="76678" x="7702550" y="2208213"/>
          <p14:tracePt t="76694" x="7702550" y="2216150"/>
          <p14:tracePt t="76696" x="7702550" y="2233613"/>
          <p14:tracePt t="76708" x="7702550" y="2249488"/>
          <p14:tracePt t="76712" x="7702550" y="2265363"/>
          <p14:tracePt t="76725" x="7702550" y="2289175"/>
          <p14:tracePt t="76728" x="7702550" y="2305050"/>
          <p14:tracePt t="76742" x="7702550" y="2336800"/>
          <p14:tracePt t="76743" x="7702550" y="2352675"/>
          <p14:tracePt t="76759" x="7702550" y="2400300"/>
          <p14:tracePt t="76766" x="7702550" y="2432050"/>
          <p14:tracePt t="76776" x="7702550" y="2455863"/>
          <p14:tracePt t="76780" x="7718425" y="2487613"/>
          <p14:tracePt t="76792" x="7718425" y="2503488"/>
          <p14:tracePt t="76796" x="7726363" y="2519363"/>
          <p14:tracePt t="76808" x="7734300" y="2543175"/>
          <p14:tracePt t="76812" x="7742238" y="2559050"/>
          <p14:tracePt t="76826" x="7758113" y="2584450"/>
          <p14:tracePt t="76828" x="7773988" y="2600325"/>
          <p14:tracePt t="76843" x="7781925" y="2624138"/>
          <p14:tracePt t="76844" x="7797800" y="2640013"/>
          <p14:tracePt t="76858" x="7813675" y="2663825"/>
          <p14:tracePt t="76860" x="7839075" y="2679700"/>
          <p14:tracePt t="76875" x="7878763" y="2719388"/>
          <p14:tracePt t="76882" x="7902575" y="2743200"/>
          <p14:tracePt t="76893" x="7918450" y="2767013"/>
          <p14:tracePt t="76898" x="7942263" y="2782888"/>
          <p14:tracePt t="76907" x="7950200" y="2806700"/>
          <p14:tracePt t="76914" x="7966075" y="2822575"/>
          <p14:tracePt t="76926" x="7989888" y="2846388"/>
          <p14:tracePt t="76930" x="7997825" y="2854325"/>
          <p14:tracePt t="76941" x="8013700" y="2870200"/>
          <p14:tracePt t="76946" x="8037513" y="2894013"/>
          <p14:tracePt t="76959" x="8045450" y="2909888"/>
          <p14:tracePt t="76962" x="8069263" y="2935288"/>
          <p14:tracePt t="76976" x="8085138" y="2951163"/>
          <p14:tracePt t="76977" x="8108950" y="2974975"/>
          <p14:tracePt t="76991" x="8132763" y="3006725"/>
          <p14:tracePt t="76993" x="8148638" y="3038475"/>
          <p14:tracePt t="77009" x="8189913" y="3078163"/>
          <p14:tracePt t="77023" x="8213725" y="3094038"/>
          <p14:tracePt t="77025" x="8229600" y="3117850"/>
          <p14:tracePt t="77032" x="8253413" y="3141663"/>
          <p14:tracePt t="77042" x="8261350" y="3141663"/>
          <p14:tracePt t="77048" x="8261350" y="3149600"/>
          <p14:tracePt t="77092" x="8269288" y="3149600"/>
          <p14:tracePt t="77122" x="8285163" y="3157538"/>
          <p14:tracePt t="77130" x="8364538" y="3165475"/>
          <p14:tracePt t="77140" x="8435975" y="3165475"/>
          <p14:tracePt t="77146" x="8515350" y="3181350"/>
          <p14:tracePt t="77157" x="8604250" y="3197225"/>
          <p14:tracePt t="77162" x="8699500" y="3197225"/>
          <p14:tracePt t="77174" x="8794750" y="3197225"/>
          <p14:tracePt t="77176" x="8891588" y="3197225"/>
          <p14:tracePt t="77190" x="8970963" y="3197225"/>
          <p14:tracePt t="77210" x="9097963" y="3165475"/>
          <p14:tracePt t="77225" x="9121775" y="3149600"/>
          <p14:tracePt t="77226" x="9137650" y="3141663"/>
          <p14:tracePt t="77232" x="9161463" y="3117850"/>
          <p14:tracePt t="77241" x="9177338" y="3101975"/>
          <p14:tracePt t="77248" x="9201150" y="3078163"/>
          <p14:tracePt t="77258" x="9217025" y="3054350"/>
          <p14:tracePt t="77263" x="9250363" y="3038475"/>
          <p14:tracePt t="77273" x="9290050" y="3014663"/>
          <p14:tracePt t="77278" x="9305925" y="3006725"/>
          <p14:tracePt t="77293" x="9337675" y="2982913"/>
          <p14:tracePt t="77294" x="9361488" y="2967038"/>
          <p14:tracePt t="77307" x="9377363" y="2943225"/>
          <p14:tracePt t="77310" x="9409113" y="2919413"/>
          <p14:tracePt t="77327" x="9448800" y="2886075"/>
          <p14:tracePt t="77342" x="9472613" y="2870200"/>
          <p14:tracePt t="77343" x="9488488" y="2846388"/>
          <p14:tracePt t="77359" x="9528175" y="2822575"/>
          <p14:tracePt t="77376" x="9567863" y="2790825"/>
          <p14:tracePt t="77380" x="9593263" y="2767013"/>
          <p14:tracePt t="77390" x="9601200" y="2751138"/>
          <p14:tracePt t="77396" x="9625013" y="2727325"/>
          <p14:tracePt t="77408" x="9632950" y="2711450"/>
          <p14:tracePt t="77412" x="9656763" y="2687638"/>
          <p14:tracePt t="77424" x="9664700" y="2671763"/>
          <p14:tracePt t="77427" x="9664700" y="2647950"/>
          <p14:tracePt t="77440" x="9672638" y="2640013"/>
          <p14:tracePt t="77444" x="9672638" y="2624138"/>
          <p14:tracePt t="77461" x="9688513" y="2600325"/>
          <p14:tracePt t="77476" x="9696450" y="2559050"/>
          <p14:tracePt t="77492" x="9728200" y="2519363"/>
          <p14:tracePt t="77498" x="9728200" y="2487613"/>
          <p14:tracePt t="77507" x="9736138" y="2471738"/>
          <p14:tracePt t="77514" x="9744075" y="2439988"/>
          <p14:tracePt t="77523" x="9744075" y="2408238"/>
          <p14:tracePt t="77530" x="9744075" y="2376488"/>
          <p14:tracePt t="77541" x="9759950" y="2360613"/>
          <p14:tracePt t="77546" x="9759950" y="2328863"/>
          <p14:tracePt t="77556" x="9759950" y="2312988"/>
          <p14:tracePt t="77562" x="9759950" y="2281238"/>
          <p14:tracePt t="77575" x="9759950" y="2249488"/>
          <p14:tracePt t="77576" x="9759950" y="2208213"/>
          <p14:tracePt t="77593" x="9759950" y="2152650"/>
          <p14:tracePt t="77606" x="9752013" y="2136775"/>
          <p14:tracePt t="77608" x="9744075" y="2105025"/>
          <p14:tracePt t="77623" x="9720263" y="2057400"/>
          <p14:tracePt t="77625" x="9704388" y="2041525"/>
          <p14:tracePt t="77639" x="9680575" y="2009775"/>
          <p14:tracePt t="77641" x="9656763" y="1985963"/>
          <p14:tracePt t="77648" x="9640888" y="1962150"/>
          <p14:tracePt t="77659" x="9617075" y="1946275"/>
          <p14:tracePt t="77664" x="9601200" y="1922463"/>
          <p14:tracePt t="77673" x="9575800" y="1906588"/>
          <p14:tracePt t="77677" x="9559925" y="1881188"/>
          <p14:tracePt t="77692" x="9536113" y="1865313"/>
          <p14:tracePt t="77694" x="9520238" y="1841500"/>
          <p14:tracePt t="77710" x="9472613" y="1801813"/>
          <p14:tracePt t="77725" x="9456738" y="1778000"/>
          <p14:tracePt t="77726" x="9432925" y="1762125"/>
          <p14:tracePt t="77742" x="9417050" y="1738313"/>
          <p14:tracePt t="77742" x="9393238" y="1722438"/>
          <p14:tracePt t="77756" x="9377363" y="1698625"/>
          <p14:tracePt t="77759" x="9345613" y="1674813"/>
          <p14:tracePt t="77774" x="9313863" y="1658938"/>
          <p14:tracePt t="77775" x="9274175" y="1635125"/>
          <p14:tracePt t="77780" x="9234488" y="1611313"/>
          <p14:tracePt t="77790" x="9145588" y="1587500"/>
          <p14:tracePt t="77796" x="9066213" y="1555750"/>
          <p14:tracePt t="77805" x="8986838" y="1547813"/>
          <p14:tracePt t="77812" x="8907463" y="1530350"/>
          <p14:tracePt t="77826" x="8802688" y="1514475"/>
          <p14:tracePt t="77828" x="8723313" y="1506538"/>
          <p14:tracePt t="77843" x="8628063" y="1506538"/>
          <p14:tracePt t="77844" x="8531225" y="1506538"/>
          <p14:tracePt t="77858" x="8451850" y="1522413"/>
          <p14:tracePt t="77860" x="8372475" y="1538288"/>
          <p14:tracePt t="77872" x="8285163" y="1563688"/>
          <p14:tracePt t="77876" x="8205788" y="1595438"/>
          <p14:tracePt t="77891" x="8124825" y="1619250"/>
          <p14:tracePt t="77892" x="8037513" y="1643063"/>
          <p14:tracePt t="77898" x="7958138" y="1674813"/>
          <p14:tracePt t="77908" x="7870825" y="1698625"/>
          <p14:tracePt t="77914" x="7805738" y="1730375"/>
          <p14:tracePt t="77923" x="7758113" y="1754188"/>
          <p14:tracePt t="77930" x="7726363" y="1770063"/>
          <p14:tracePt t="77942" x="7710488" y="1793875"/>
          <p14:tracePt t="77946" x="7686675" y="1809750"/>
          <p14:tracePt t="77956" x="7670800" y="1833563"/>
          <p14:tracePt t="77962" x="7646988" y="1857375"/>
          <p14:tracePt t="77974" x="7623175" y="1873250"/>
          <p14:tracePt t="77978" x="7607300" y="1898650"/>
          <p14:tracePt t="77993" x="7575550" y="1938338"/>
          <p14:tracePt t="78007" x="7559675" y="1954213"/>
          <p14:tracePt t="78008" x="7535863" y="1985963"/>
          <p14:tracePt t="78023" x="7512050" y="2001838"/>
          <p14:tracePt t="78025" x="7504113" y="2017713"/>
          <p14:tracePt t="78038" x="7496175" y="2025650"/>
          <p14:tracePt t="80178" x="7496175" y="2033588"/>
          <p14:tracePt t="80194" x="7496175" y="2041525"/>
          <p14:tracePt t="80205" x="7519988" y="2073275"/>
          <p14:tracePt t="80210" x="7527925" y="2089150"/>
          <p14:tracePt t="80224" x="7567613" y="2128838"/>
          <p14:tracePt t="80238" x="7575550" y="2152650"/>
          <p14:tracePt t="80242" x="7583488" y="2160588"/>
          <p14:tracePt t="80256" x="7591425" y="2176463"/>
          <p14:tracePt t="80257" x="7599363" y="2192338"/>
          <p14:tracePt t="80272" x="7623175" y="2216150"/>
          <p14:tracePt t="80273" x="7631113" y="2233613"/>
          <p14:tracePt t="80288" x="7654925" y="2257425"/>
          <p14:tracePt t="80289" x="7662863" y="2289175"/>
          <p14:tracePt t="80305" x="7710488" y="2352675"/>
          <p14:tracePt t="80312" x="7718425" y="2368550"/>
          <p14:tracePt t="80321" x="7734300" y="2408238"/>
          <p14:tracePt t="80327" x="7758113" y="2424113"/>
          <p14:tracePt t="80338" x="7781925" y="2447925"/>
          <p14:tracePt t="80344" x="7797800" y="2463800"/>
          <p14:tracePt t="80356" x="7821613" y="2487613"/>
          <p14:tracePt t="80358" x="7829550" y="2503488"/>
          <p14:tracePt t="80372" x="7847013" y="2511425"/>
          <p14:tracePt t="80374" x="7862888" y="2535238"/>
          <p14:tracePt t="80389" x="7870825" y="2543175"/>
          <p14:tracePt t="80390" x="7878763" y="2559050"/>
          <p14:tracePt t="80403" x="7886700" y="2566988"/>
          <p14:tracePt t="80406" x="7886700" y="2576513"/>
          <p14:tracePt t="80421" x="7894638" y="2584450"/>
          <p14:tracePt t="80422" x="7894638" y="2592388"/>
          <p14:tracePt t="80439" x="7902575" y="2600325"/>
          <p14:tracePt t="80455" x="7902575" y="2608263"/>
          <p14:tracePt t="80458" x="7902575" y="2616200"/>
          <p14:tracePt t="80478" x="7902575" y="2624138"/>
          <p14:tracePt t="80496" x="7910513" y="2624138"/>
          <p14:tracePt t="80696" x="7910513" y="2632075"/>
          <p14:tracePt t="80790" x="7910513" y="2640013"/>
          <p14:tracePt t="80800" x="7918450" y="2663825"/>
          <p14:tracePt t="80806" x="7926388" y="2679700"/>
          <p14:tracePt t="80816" x="7950200" y="2703513"/>
          <p14:tracePt t="80823" x="7958138" y="2719388"/>
          <p14:tracePt t="80839" x="7981950" y="2751138"/>
          <p14:tracePt t="80840" x="7997825" y="2774950"/>
          <p14:tracePt t="80854" x="8021638" y="2790825"/>
          <p14:tracePt t="80855" x="8029575" y="2814638"/>
          <p14:tracePt t="80870" x="8053388" y="2830513"/>
          <p14:tracePt t="80872" x="8069263" y="2862263"/>
          <p14:tracePt t="80878" x="8093075" y="2894013"/>
          <p14:tracePt t="80889" x="8116888" y="2927350"/>
          <p14:tracePt t="80894" x="8132763" y="2951163"/>
          <p14:tracePt t="80903" x="8156575" y="2998788"/>
          <p14:tracePt t="80908" x="8180388" y="3030538"/>
          <p14:tracePt t="80923" x="8197850" y="3046413"/>
          <p14:tracePt t="80924" x="8221663" y="3078163"/>
          <p14:tracePt t="80936" x="8245475" y="3109913"/>
          <p14:tracePt t="80940" x="8277225" y="3133725"/>
          <p14:tracePt t="80956" x="8316913" y="3173413"/>
          <p14:tracePt t="80972" x="8340725" y="3197225"/>
          <p14:tracePt t="80973" x="8356600" y="3213100"/>
          <p14:tracePt t="80989" x="8396288" y="3244850"/>
          <p14:tracePt t="81005" x="8435975" y="3270250"/>
          <p14:tracePt t="81022" x="8475663" y="3286125"/>
          <p14:tracePt t="81028" x="8523288" y="3309938"/>
          <p14:tracePt t="81038" x="8564563" y="3317875"/>
          <p14:tracePt t="81044" x="8612188" y="3341688"/>
          <p14:tracePt t="81053" x="8659813" y="3357563"/>
          <p14:tracePt t="81060" x="8723313" y="3381375"/>
          <p14:tracePt t="81070" x="8802688" y="3397250"/>
          <p14:tracePt t="81076" x="8883650" y="3421063"/>
          <p14:tracePt t="81089" x="8970963" y="3452813"/>
          <p14:tracePt t="81092" x="9066213" y="3476625"/>
          <p14:tracePt t="81102" x="9185275" y="3508375"/>
          <p14:tracePt t="81106" x="9290050" y="3540125"/>
          <p14:tracePt t="81121" x="9409113" y="3548063"/>
          <p14:tracePt t="81123" x="9520238" y="3548063"/>
          <p14:tracePt t="81139" x="9712325" y="3563938"/>
          <p14:tracePt t="81155" x="9855200" y="3563938"/>
          <p14:tracePt t="81162" x="9894888" y="3563938"/>
          <p14:tracePt t="81171" x="9936163" y="3563938"/>
          <p14:tracePt t="81185" x="9983788" y="3563938"/>
          <p14:tracePt t="81188" x="10023475" y="3579813"/>
          <p14:tracePt t="81206" x="10110788" y="3587750"/>
          <p14:tracePt t="81222" x="10182225" y="3587750"/>
          <p14:tracePt t="81228" x="10213975" y="3587750"/>
          <p14:tracePt t="81238" x="10237788" y="3587750"/>
          <p14:tracePt t="81254" x="10253663" y="3587750"/>
          <p14:tracePt t="81255" x="10261600" y="3587750"/>
          <p14:tracePt t="81269" x="10269538" y="3587750"/>
          <p14:tracePt t="81272" x="10279063" y="3587750"/>
          <p14:tracePt t="81289" x="10287000" y="3587750"/>
          <p14:tracePt t="81328" x="10294938" y="3587750"/>
          <p14:tracePt t="81344" x="10318750" y="3587750"/>
          <p14:tracePt t="81355" x="10342563" y="3587750"/>
          <p14:tracePt t="81360" x="10374313" y="3587750"/>
          <p14:tracePt t="81372" x="10414000" y="3587750"/>
          <p14:tracePt t="81374" x="10461625" y="3595688"/>
          <p14:tracePt t="81388" x="10501313" y="3613150"/>
          <p14:tracePt t="81390" x="10541000" y="3613150"/>
          <p14:tracePt t="81403" x="10572750" y="3613150"/>
          <p14:tracePt t="81406" x="10604500" y="3613150"/>
          <p14:tracePt t="81422" x="10637838" y="3613150"/>
          <p14:tracePt t="81422" x="10653713" y="3613150"/>
          <p14:tracePt t="81435" x="10677525" y="3613150"/>
          <p14:tracePt t="81438" x="10693400" y="3613150"/>
          <p14:tracePt t="81456" x="10733088" y="3595688"/>
          <p14:tracePt t="81469" x="10748963" y="3595688"/>
          <p14:tracePt t="81471" x="10772775" y="3587750"/>
          <p14:tracePt t="81476" x="10788650" y="3587750"/>
          <p14:tracePt t="81487" x="10804525" y="3587750"/>
          <p14:tracePt t="81492" x="10836275" y="3587750"/>
          <p14:tracePt t="81505" x="10852150" y="3587750"/>
          <p14:tracePt t="81508" x="10875963" y="3587750"/>
          <p14:tracePt t="81521" x="10899775" y="3587750"/>
          <p14:tracePt t="81524" x="10947400" y="3587750"/>
          <p14:tracePt t="81536" x="10980738" y="3579813"/>
          <p14:tracePt t="81540" x="11012488" y="3563938"/>
          <p14:tracePt t="81552" x="11044238" y="3556000"/>
          <p14:tracePt t="81556" x="11075988" y="3548063"/>
          <p14:tracePt t="81571" x="11091863" y="3540125"/>
          <p14:tracePt t="81573" x="11115675" y="3516313"/>
          <p14:tracePt t="81578" x="11147425" y="3508375"/>
          <p14:tracePt t="81587" x="11187113" y="3484563"/>
          <p14:tracePt t="81594" x="11210925" y="3476625"/>
          <p14:tracePt t="81604" x="11242675" y="3452813"/>
          <p14:tracePt t="81610" x="11258550" y="3429000"/>
          <p14:tracePt t="81621" x="11282363" y="3413125"/>
          <p14:tracePt t="81626" x="11306175" y="3389313"/>
          <p14:tracePt t="81635" x="11323638" y="3373438"/>
          <p14:tracePt t="81642" x="11347450" y="3349625"/>
          <p14:tracePt t="81655" x="11379200" y="3325813"/>
          <p14:tracePt t="81658" x="11410950" y="3309938"/>
          <p14:tracePt t="81670" x="11426825" y="3286125"/>
          <p14:tracePt t="81673" x="11458575" y="3262313"/>
          <p14:tracePt t="81687" x="11490325" y="3244850"/>
          <p14:tracePt t="81688" x="11522075" y="3221038"/>
          <p14:tracePt t="81705" x="11569700" y="3181350"/>
          <p14:tracePt t="81721" x="11609388" y="3125788"/>
          <p14:tracePt t="81738" x="11698288" y="3030538"/>
          <p14:tracePt t="81744" x="11737975" y="2943225"/>
          <p14:tracePt t="81754" x="11761788" y="2878138"/>
          <p14:tracePt t="81760" x="11817350" y="2806700"/>
          <p14:tracePt t="81770" x="11849100" y="2727325"/>
          <p14:tracePt t="81776" x="11888788" y="2663825"/>
          <p14:tracePt t="81787" x="11912600" y="2600325"/>
          <p14:tracePt t="81790" x="11936413" y="2527300"/>
          <p14:tracePt t="81804" x="11952288" y="2487613"/>
          <p14:tracePt t="81806" x="11976100" y="2424113"/>
          <p14:tracePt t="81821" x="11984038" y="2360613"/>
          <p14:tracePt t="81822" x="11984038" y="2297113"/>
          <p14:tracePt t="81839" x="11984038" y="2184400"/>
          <p14:tracePt t="81855" x="11968163" y="2017713"/>
          <p14:tracePt t="81869" x="11944350" y="1954213"/>
          <p14:tracePt t="81871" x="11912600" y="1873250"/>
          <p14:tracePt t="81875" x="11904663" y="1825625"/>
          <p14:tracePt t="81886" x="11880850" y="1778000"/>
          <p14:tracePt t="81892" x="11857038" y="1746250"/>
          <p14:tracePt t="81906" x="11833225" y="1706563"/>
          <p14:tracePt t="81908" x="11817350" y="1658938"/>
          <p14:tracePt t="81919" x="11785600" y="1595438"/>
          <p14:tracePt t="81924" x="11737975" y="1538288"/>
          <p14:tracePt t="81938" x="11698288" y="1474788"/>
          <p14:tracePt t="81940" x="11641138" y="1419225"/>
          <p14:tracePt t="81952" x="11585575" y="1347788"/>
          <p14:tracePt t="81955" x="11522075" y="1300163"/>
          <p14:tracePt t="81970" x="11450638" y="1244600"/>
          <p14:tracePt t="81972" x="11387138" y="1204913"/>
          <p14:tracePt t="81985" x="11314113" y="1163638"/>
          <p14:tracePt t="81987" x="11250613" y="1131888"/>
          <p14:tracePt t="81994" x="11171238" y="1108075"/>
          <p14:tracePt t="82003" x="11139488" y="1084263"/>
          <p14:tracePt t="82010" x="11107738" y="1060450"/>
          <p14:tracePt t="82021" x="11075988" y="1044575"/>
          <p14:tracePt t="82026" x="11052175" y="1020763"/>
          <p14:tracePt t="82035" x="11028363" y="1004888"/>
          <p14:tracePt t="82042" x="11012488" y="989013"/>
          <p14:tracePt t="82052" x="10988675" y="973138"/>
          <p14:tracePt t="82058" x="10971213" y="965200"/>
          <p14:tracePt t="82071" x="10947400" y="949325"/>
          <p14:tracePt t="82074" x="10931525" y="949325"/>
          <p14:tracePt t="82085" x="10899775" y="941388"/>
          <p14:tracePt t="82088" x="10883900" y="941388"/>
          <p14:tracePt t="82105" x="10828338" y="941388"/>
          <p14:tracePt t="82106" x="10764838" y="941388"/>
          <p14:tracePt t="82119" x="10693400" y="941388"/>
          <p14:tracePt t="82121" x="10612438" y="941388"/>
          <p14:tracePt t="82136" x="10533063" y="941388"/>
          <p14:tracePt t="82138" x="10453688" y="949325"/>
          <p14:tracePt t="82144" x="10358438" y="965200"/>
          <p14:tracePt t="82154" x="10253663" y="973138"/>
          <p14:tracePt t="82160" x="10174288" y="989013"/>
          <p14:tracePt t="82169" x="10071100" y="1020763"/>
          <p14:tracePt t="82176" x="9975850" y="1028700"/>
          <p14:tracePt t="82190" x="9775825" y="1092200"/>
          <p14:tracePt t="82204" x="9688513" y="1116013"/>
          <p14:tracePt t="82206" x="9609138" y="1147763"/>
          <p14:tracePt t="82223" x="9456738" y="1212850"/>
          <p14:tracePt t="82235" x="9393238" y="1236663"/>
          <p14:tracePt t="82238" x="9345613" y="1276350"/>
          <p14:tracePt t="82254" x="9297988" y="1316038"/>
          <p14:tracePt t="82255" x="9224963" y="1355725"/>
          <p14:tracePt t="82262" x="9169400" y="1419225"/>
          <p14:tracePt t="82272" x="9097963" y="1490663"/>
          <p14:tracePt t="82285" x="8955088" y="1651000"/>
          <p14:tracePt t="82292" x="8883650" y="1738313"/>
          <p14:tracePt t="82302" x="8842375" y="1809750"/>
          <p14:tracePt t="82308" x="8786813" y="1890713"/>
          <p14:tracePt t="82318" x="8755063" y="1978025"/>
          <p14:tracePt t="82324" x="8715375" y="2057400"/>
          <p14:tracePt t="82335" x="8691563" y="2144713"/>
          <p14:tracePt t="82340" x="8659813" y="2224088"/>
          <p14:tracePt t="82354" x="8636000" y="2312988"/>
          <p14:tracePt t="82356" x="8604250" y="2392363"/>
          <p14:tracePt t="82370" x="8580438" y="2471738"/>
          <p14:tracePt t="82372" x="8564563" y="2551113"/>
          <p14:tracePt t="82384" x="8540750" y="2640013"/>
          <p14:tracePt t="82386" x="8523288" y="2719388"/>
          <p14:tracePt t="82400" x="8499475" y="2798763"/>
          <p14:tracePt t="82403" x="8483600" y="2862263"/>
          <p14:tracePt t="82410" x="8483600" y="2943225"/>
          <p14:tracePt t="82420" x="8459788" y="3022600"/>
          <p14:tracePt t="82426" x="8443913" y="3101975"/>
          <p14:tracePt t="82436" x="8443913" y="3165475"/>
          <p14:tracePt t="82442" x="8428038" y="3221038"/>
          <p14:tracePt t="82451" x="8428038" y="3286125"/>
          <p14:tracePt t="82458" x="8428038" y="3325813"/>
          <p14:tracePt t="82471" x="8428038" y="3357563"/>
          <p14:tracePt t="82474" x="8435975" y="3389313"/>
          <p14:tracePt t="82489" x="8467725" y="3468688"/>
          <p14:tracePt t="82504" x="8475663" y="3500438"/>
          <p14:tracePt t="82505" x="8499475" y="3516313"/>
          <p14:tracePt t="82520" x="8507413" y="3563938"/>
          <p14:tracePt t="82521" x="8531225" y="3595688"/>
          <p14:tracePt t="82534" x="8548688" y="3629025"/>
          <p14:tracePt t="82537" x="8572500" y="3668713"/>
          <p14:tracePt t="82544" x="8604250" y="3708400"/>
          <p14:tracePt t="82555" x="8643938" y="3756025"/>
          <p14:tracePt t="82560" x="8683625" y="3803650"/>
          <p14:tracePt t="82570" x="8715375" y="3835400"/>
          <p14:tracePt t="82576" x="8763000" y="3875088"/>
          <p14:tracePt t="82587" x="8794750" y="3898900"/>
          <p14:tracePt t="82590" x="8826500" y="3914775"/>
          <p14:tracePt t="82604" x="8858250" y="3938588"/>
          <p14:tracePt t="82606" x="8891588" y="3963988"/>
          <p14:tracePt t="82621" x="8970963" y="3987800"/>
          <p14:tracePt t="82622" x="9018588" y="4011613"/>
          <p14:tracePt t="82637" x="9097963" y="4035425"/>
          <p14:tracePt t="82638" x="9185275" y="4067175"/>
          <p14:tracePt t="82654" x="9345613" y="4090988"/>
          <p14:tracePt t="82670" x="9456738" y="4090988"/>
          <p14:tracePt t="82671" x="9575800" y="4106863"/>
          <p14:tracePt t="82688" x="9807575" y="4106863"/>
          <p14:tracePt t="82692" x="9926638" y="4083050"/>
          <p14:tracePt t="82702" x="10047288" y="4059238"/>
          <p14:tracePt t="82708" x="10142538" y="4027488"/>
          <p14:tracePt t="82720" x="10229850" y="4003675"/>
          <p14:tracePt t="82724" x="10326688" y="3971925"/>
          <p14:tracePt t="82733" x="10414000" y="3938588"/>
          <p14:tracePt t="82740" x="10493375" y="3914775"/>
          <p14:tracePt t="82753" x="10572750" y="3890963"/>
          <p14:tracePt t="82756" x="10661650" y="3843338"/>
          <p14:tracePt t="82771" x="10725150" y="3819525"/>
          <p14:tracePt t="82772" x="10844213" y="3771900"/>
          <p14:tracePt t="82785" x="10947400" y="3732213"/>
          <p14:tracePt t="82787" x="11083925" y="3684588"/>
          <p14:tracePt t="82801" x="11210925" y="3621088"/>
          <p14:tracePt t="82803" x="11314113" y="3579813"/>
          <p14:tracePt t="82810" x="11434763" y="3516313"/>
          <p14:tracePt t="82819" x="11537950" y="3444875"/>
          <p14:tracePt t="82826" x="11649075" y="3349625"/>
          <p14:tracePt t="82838" x="11737975" y="3262313"/>
          <p14:tracePt t="82842" x="11809413" y="3173413"/>
          <p14:tracePt t="82852" x="11880850" y="3086100"/>
          <p14:tracePt t="82858" x="11920538" y="2998788"/>
          <p14:tracePt t="82869" x="11952288" y="2919413"/>
          <p14:tracePt t="82874" x="11976100" y="2838450"/>
          <p14:tracePt t="82886" x="12007850" y="2751138"/>
          <p14:tracePt t="82888" x="12015788" y="2671763"/>
          <p14:tracePt t="82901" x="12033250" y="2592388"/>
          <p14:tracePt t="82904" x="12049125" y="2527300"/>
          <p14:tracePt t="82921" x="12049125" y="2455863"/>
          <p14:tracePt t="82921" x="12025313" y="2384425"/>
          <p14:tracePt t="82935" x="11999913" y="2305050"/>
          <p14:tracePt t="82937" x="11984038" y="2241550"/>
          <p14:tracePt t="82954" x="11944350" y="2176463"/>
          <p14:tracePt t="82969" x="11920538" y="2128838"/>
          <p14:tracePt t="82970" x="11896725" y="2081213"/>
          <p14:tracePt t="82973" x="11872913" y="2033588"/>
          <p14:tracePt t="82986" x="11841163" y="2017713"/>
          <p14:tracePt t="82990" x="11793538" y="1993900"/>
          <p14:tracePt t="83004" x="11761788" y="1970088"/>
          <p14:tracePt t="83006" x="11722100" y="1946275"/>
          <p14:tracePt t="83021" x="11657013" y="1922463"/>
          <p14:tracePt t="83022" x="11585575" y="1881188"/>
          <p14:tracePt t="83036" x="11506200" y="1857375"/>
          <p14:tracePt t="83038" x="11418888" y="1809750"/>
          <p14:tracePt t="83053" x="11323638" y="1785938"/>
          <p14:tracePt t="83054" x="11218863" y="1738313"/>
          <p14:tracePt t="83069" x="11115675" y="1714500"/>
          <p14:tracePt t="83070" x="11012488" y="1682750"/>
          <p14:tracePt t="83087" x="10828338" y="1611313"/>
          <p14:tracePt t="83092" x="10748963" y="1587500"/>
          <p14:tracePt t="83101" x="10645775" y="1555750"/>
          <p14:tracePt t="83108" x="10541000" y="1522413"/>
          <p14:tracePt t="83119" x="10461625" y="1498600"/>
          <p14:tracePt t="83124" x="10382250" y="1466850"/>
          <p14:tracePt t="83137" x="10302875" y="1458913"/>
          <p14:tracePt t="83140" x="10237788" y="1443038"/>
          <p14:tracePt t="83152" x="10174288" y="1435100"/>
          <p14:tracePt t="83156" x="10110788" y="1419225"/>
          <p14:tracePt t="83169" x="10079038" y="1419225"/>
          <p14:tracePt t="83172" x="10063163" y="1411288"/>
          <p14:tracePt t="83183" x="10039350" y="1403350"/>
          <p14:tracePt t="83186" x="10023475" y="1387475"/>
          <p14:tracePt t="83204" x="9983788" y="1371600"/>
          <p14:tracePt t="83210" x="9967913" y="1363663"/>
          <p14:tracePt t="83219" x="9944100" y="1347788"/>
          <p14:tracePt t="83226" x="9894888" y="1331913"/>
          <p14:tracePt t="83236" x="9863138" y="1316038"/>
          <p14:tracePt t="83242" x="9823450" y="1292225"/>
          <p14:tracePt t="83251" x="9759950" y="1268413"/>
          <p14:tracePt t="83258" x="9672638" y="1252538"/>
          <p14:tracePt t="83267" x="9593263" y="1228725"/>
          <p14:tracePt t="83274" x="9512300" y="1212850"/>
          <p14:tracePt t="83287" x="9448800" y="1187450"/>
          <p14:tracePt t="83288" x="9385300" y="1171575"/>
          <p14:tracePt t="83305" x="9258300" y="1147763"/>
          <p14:tracePt t="83319" x="9193213" y="1123950"/>
          <p14:tracePt t="83320" x="9129713" y="1116013"/>
          <p14:tracePt t="83335" x="9074150" y="1100138"/>
          <p14:tracePt t="83336" x="9010650" y="1076325"/>
          <p14:tracePt t="83352" x="8947150" y="1060450"/>
          <p14:tracePt t="83353" x="8899525" y="1036638"/>
          <p14:tracePt t="83370" x="8747125" y="981075"/>
          <p14:tracePt t="83376" x="8667750" y="957263"/>
          <p14:tracePt t="83387" x="8588375" y="933450"/>
          <p14:tracePt t="83389" x="8483600" y="901700"/>
          <p14:tracePt t="83401" x="8404225" y="869950"/>
          <p14:tracePt t="83406" x="8301038" y="844550"/>
          <p14:tracePt t="83420" x="8197850" y="812800"/>
          <p14:tracePt t="83422" x="8116888" y="788988"/>
          <p14:tracePt t="83434" x="8029575" y="757238"/>
          <p14:tracePt t="83438" x="7950200" y="733425"/>
          <p14:tracePt t="83454" x="7781925" y="677863"/>
          <p14:tracePt t="83467" x="7718425" y="654050"/>
          <p14:tracePt t="83470" x="7670800" y="630238"/>
          <p14:tracePt t="83487" x="7583488" y="590550"/>
          <p14:tracePt t="83492" x="7551738" y="582613"/>
          <p14:tracePt t="83503" x="7527925" y="558800"/>
          <p14:tracePt t="83508" x="7512050" y="550863"/>
          <p14:tracePt t="83519" x="7486650" y="542925"/>
          <p14:tracePt t="83524" x="7470775" y="534988"/>
          <p14:tracePt t="83538" x="7446963" y="527050"/>
          <p14:tracePt t="83540" x="7431088" y="509588"/>
          <p14:tracePt t="83551" x="7415213" y="501650"/>
          <p14:tracePt t="83556" x="7391400" y="501650"/>
          <p14:tracePt t="83569" x="7375525" y="493713"/>
          <p14:tracePt t="83572" x="7351713" y="485775"/>
          <p14:tracePt t="83584" x="7335838" y="485775"/>
          <p14:tracePt t="83588" x="7319963" y="485775"/>
          <p14:tracePt t="83600" x="7296150" y="485775"/>
          <p14:tracePt t="83603" x="7280275" y="469900"/>
          <p14:tracePt t="83618" x="7248525" y="469900"/>
          <p14:tracePt t="83620" x="7232650" y="461963"/>
          <p14:tracePt t="83633" x="7208838" y="461963"/>
          <p14:tracePt t="83635" x="7177088" y="461963"/>
          <p14:tracePt t="83642" x="7153275" y="454025"/>
          <p14:tracePt t="83653" x="7127875" y="454025"/>
          <p14:tracePt t="83658" x="7112000" y="446088"/>
          <p14:tracePt t="83670" x="7088188" y="446088"/>
          <p14:tracePt t="83674" x="7072313" y="446088"/>
          <p14:tracePt t="83684" x="7056438" y="446088"/>
          <p14:tracePt t="83688" x="7048500" y="446088"/>
          <p14:tracePt t="83703" x="7040563" y="446088"/>
          <p14:tracePt t="83704" x="7024688" y="446088"/>
          <p14:tracePt t="83717" x="7016750" y="446088"/>
          <p14:tracePt t="83720" x="7008813" y="446088"/>
          <p14:tracePt t="83737" x="6992938" y="446088"/>
          <p14:tracePt t="83750" x="6969125" y="446088"/>
          <p14:tracePt t="83753" x="6961188" y="446088"/>
          <p14:tracePt t="83769" x="6937375" y="446088"/>
          <p14:tracePt t="83786" x="6897688" y="446088"/>
          <p14:tracePt t="83790" x="6881813" y="446088"/>
          <p14:tracePt t="83800" x="6865938" y="446088"/>
          <p14:tracePt t="83806" x="6850063" y="446088"/>
          <p14:tracePt t="83820" x="6826250" y="446088"/>
          <p14:tracePt t="83822" x="6810375" y="446088"/>
          <p14:tracePt t="83838" x="6769100" y="446088"/>
          <p14:tracePt t="83853" x="6737350" y="446088"/>
          <p14:tracePt t="83867" x="6713538" y="430213"/>
          <p14:tracePt t="83870" x="6705600" y="430213"/>
          <p14:tracePt t="83885" x="6689725" y="430213"/>
          <p14:tracePt t="83887" x="6681788" y="422275"/>
          <p14:tracePt t="83892" x="6665913" y="422275"/>
          <p14:tracePt t="83904" x="6657975" y="414338"/>
          <p14:tracePt t="83920" x="6650038" y="414338"/>
          <p14:tracePt t="83937" x="6642100" y="398463"/>
          <p14:tracePt t="83950" x="6626225" y="382588"/>
          <p14:tracePt t="83952" x="6618288" y="358775"/>
          <p14:tracePt t="85072" x="6259513" y="358775"/>
          <p14:tracePt t="85082" x="6259513" y="469900"/>
          <p14:tracePt t="85088" x="6259513" y="582613"/>
          <p14:tracePt t="85099" x="6267450" y="701675"/>
          <p14:tracePt t="85104" x="6267450" y="836613"/>
          <p14:tracePt t="85119" x="6267450" y="949325"/>
          <p14:tracePt t="85120" x="6243638" y="1068388"/>
          <p14:tracePt t="85134" x="6227763" y="1187450"/>
          <p14:tracePt t="85136" x="6203950" y="1308100"/>
          <p14:tracePt t="85150" x="6172200" y="1411288"/>
          <p14:tracePt t="85152" x="6140450" y="1506538"/>
          <p14:tracePt t="85166" x="6116638" y="1611313"/>
          <p14:tracePt t="85168" x="6083300" y="1706563"/>
          <p14:tracePt t="85181" x="6051550" y="1809750"/>
          <p14:tracePt t="85184" x="6027738" y="1914525"/>
          <p14:tracePt t="85203" x="5972175" y="2073275"/>
          <p14:tracePt t="85206" x="5940425" y="2160588"/>
          <p14:tracePt t="85215" x="5932488" y="2241550"/>
          <p14:tracePt t="85222" x="5932488" y="2320925"/>
          <p14:tracePt t="85234" x="5932488" y="2376488"/>
          <p14:tracePt t="85238" x="5932488" y="2424113"/>
          <p14:tracePt t="85251" x="5932488" y="2447925"/>
          <p14:tracePt t="85254" x="5932488" y="2479675"/>
          <p14:tracePt t="85268" x="5932488" y="2503488"/>
          <p14:tracePt t="85270" x="5932488" y="2519363"/>
          <p14:tracePt t="85285" x="5932488" y="2535238"/>
          <p14:tracePt t="85398" x="5940425" y="2535238"/>
          <p14:tracePt t="85405" x="5964238" y="2519363"/>
          <p14:tracePt t="85417" x="6027738" y="2495550"/>
          <p14:tracePt t="85422" x="6091238" y="2463800"/>
          <p14:tracePt t="85433" x="6196013" y="2455863"/>
          <p14:tracePt t="85438" x="6307138" y="2455863"/>
          <p14:tracePt t="85452" x="6426200" y="2424113"/>
          <p14:tracePt t="85454" x="6578600" y="2408238"/>
          <p14:tracePt t="85465" x="6737350" y="2392363"/>
          <p14:tracePt t="85470" x="6905625" y="2360613"/>
          <p14:tracePt t="85485" x="7256463" y="2297113"/>
          <p14:tracePt t="85499" x="7446963" y="2265363"/>
          <p14:tracePt t="85501" x="7639050" y="2233613"/>
          <p14:tracePt t="85508" x="7829550" y="2200275"/>
          <p14:tracePt t="85517" x="8005763" y="2184400"/>
          <p14:tracePt t="85524" x="8180388" y="2168525"/>
          <p14:tracePt t="85535" x="8356600" y="2136775"/>
          <p14:tracePt t="85540" x="8540750" y="2136775"/>
          <p14:tracePt t="85550" x="8755063" y="2120900"/>
          <p14:tracePt t="85556" x="8986838" y="2128838"/>
          <p14:tracePt t="85569" x="9209088" y="2168525"/>
          <p14:tracePt t="85572" x="9417050" y="2184400"/>
          <p14:tracePt t="85582" x="9680575" y="2184400"/>
          <p14:tracePt t="85586" x="9886950" y="2184400"/>
          <p14:tracePt t="85600" x="10094913" y="2184400"/>
          <p14:tracePt t="85602" x="10302875" y="2184400"/>
          <p14:tracePt t="85616" x="10493375" y="2176463"/>
          <p14:tracePt t="85617" x="10685463" y="2176463"/>
          <p14:tracePt t="85632" x="10875963" y="2160588"/>
          <p14:tracePt t="85634" x="11012488" y="2160588"/>
          <p14:tracePt t="85651" x="11226800" y="2128838"/>
          <p14:tracePt t="85664" x="11290300" y="2112963"/>
          <p14:tracePt t="85667" x="11339513" y="2089150"/>
          <p14:tracePt t="85674" x="11371263" y="2081213"/>
          <p14:tracePt t="85684" x="11387138" y="2073275"/>
          <p14:tracePt t="85690" x="11410950" y="2073275"/>
          <p14:tracePt t="85701" x="11426825" y="2065338"/>
          <p14:tracePt t="85706" x="11442700" y="2065338"/>
          <p14:tracePt t="85716" x="11466513" y="2049463"/>
          <p14:tracePt t="85722" x="11474450" y="2049463"/>
          <p14:tracePt t="85734" x="11482388" y="2049463"/>
          <p14:tracePt t="85808" x="11474450" y="2049463"/>
          <p14:tracePt t="85816" x="11426825" y="2057400"/>
          <p14:tracePt t="85824" x="11331575" y="2057400"/>
          <p14:tracePt t="85833" x="11195050" y="2033588"/>
          <p14:tracePt t="85840" x="11036300" y="2001838"/>
          <p14:tracePt t="85851" x="10883900" y="1970088"/>
          <p14:tracePt t="85854" x="10693400" y="1938338"/>
          <p14:tracePt t="85868" x="10477500" y="1906588"/>
          <p14:tracePt t="85870" x="10174288" y="1841500"/>
          <p14:tracePt t="85885" x="9831388" y="1778000"/>
          <p14:tracePt t="85886" x="9496425" y="1738313"/>
          <p14:tracePt t="85898" x="9153525" y="1651000"/>
          <p14:tracePt t="85902" x="8810625" y="1587500"/>
          <p14:tracePt t="85914" x="8483600" y="1547813"/>
          <p14:tracePt t="85918" x="8148638" y="1506538"/>
          <p14:tracePt t="85926" x="7958138" y="1474788"/>
          <p14:tracePt t="85937" x="7742238" y="1443038"/>
          <p14:tracePt t="85948" x="7567613" y="1411288"/>
          <p14:tracePt t="85950" x="7391400" y="1395413"/>
          <p14:tracePt t="85955" x="7272338" y="1363663"/>
          <p14:tracePt t="85967" x="7161213" y="1363663"/>
          <p14:tracePt t="85972" x="7064375" y="1347788"/>
          <p14:tracePt t="85982" x="6961188" y="1339850"/>
          <p14:tracePt t="85988" x="6865938" y="1323975"/>
          <p14:tracePt t="85999" x="6745288" y="1323975"/>
          <p14:tracePt t="86004" x="6634163" y="1308100"/>
          <p14:tracePt t="86018" x="6530975" y="1292225"/>
          <p14:tracePt t="86020" x="6434138" y="1268413"/>
          <p14:tracePt t="86033" x="6315075" y="1252538"/>
          <p14:tracePt t="86036" x="6235700" y="1236663"/>
          <p14:tracePt t="86049" x="6156325" y="1220788"/>
          <p14:tracePt t="86052" x="6067425" y="1195388"/>
          <p14:tracePt t="86065" x="5988050" y="1163638"/>
          <p14:tracePt t="86066" x="5940425" y="1155700"/>
          <p14:tracePt t="86074" x="5876925" y="1131888"/>
          <p14:tracePt t="86084" x="5861050" y="1123950"/>
          <p14:tracePt t="86090" x="5837238" y="1108075"/>
          <p14:tracePt t="86102" x="5821363" y="1108075"/>
          <p14:tracePt t="86106" x="5813425" y="1100138"/>
          <p14:tracePt t="86116" x="5805488" y="1100138"/>
          <p14:tracePt t="86122" x="5797550" y="1092200"/>
          <p14:tracePt t="86134" x="5797550" y="1084263"/>
          <p14:tracePt t="86147" x="5789613" y="1084263"/>
          <p14:tracePt t="86150" x="5789613" y="1076325"/>
          <p14:tracePt t="86165" x="5773738" y="1060450"/>
          <p14:tracePt t="86172" x="5773738" y="1052513"/>
          <p14:tracePt t="86184" x="5765800" y="1036638"/>
          <p14:tracePt t="86188" x="5765800" y="1020763"/>
          <p14:tracePt t="86198" x="5757863" y="1012825"/>
          <p14:tracePt t="86218" x="5749925" y="957263"/>
          <p14:tracePt t="86220" x="5749925" y="941388"/>
          <p14:tracePt t="86235" x="5749925" y="925513"/>
          <p14:tracePt t="86236" x="5749925" y="877888"/>
          <p14:tracePt t="86250" x="5749925" y="862013"/>
          <p14:tracePt t="86252" x="5749925" y="828675"/>
          <p14:tracePt t="86267" x="5757863" y="765175"/>
          <p14:tracePt t="86282" x="5757863" y="741363"/>
          <p14:tracePt t="86285" x="5773738" y="717550"/>
          <p14:tracePt t="86290" x="5781675" y="701675"/>
          <p14:tracePt t="86301" x="5781675" y="677863"/>
          <p14:tracePt t="86306" x="5789613" y="661988"/>
          <p14:tracePt t="86315" x="5789613" y="646113"/>
          <p14:tracePt t="86322" x="5797550" y="638175"/>
          <p14:tracePt t="86334" x="5797550" y="614363"/>
          <p14:tracePt t="86338" x="5797550" y="606425"/>
          <p14:tracePt t="86448" x="5797550" y="598488"/>
          <p14:tracePt t="86812" x="5805488" y="598488"/>
          <p14:tracePt t="86853" x="5813425" y="590550"/>
          <p14:tracePt t="86872" x="5821363" y="590550"/>
          <p14:tracePt t="86880" x="5821363" y="582613"/>
          <p14:tracePt t="86886" x="5837238" y="574675"/>
          <p14:tracePt t="86899" x="5845175" y="574675"/>
          <p14:tracePt t="86906" x="5853113" y="566738"/>
          <p14:tracePt t="86916" x="5861050" y="550863"/>
          <p14:tracePt t="86922" x="5884863" y="527050"/>
          <p14:tracePt t="86932" x="5892800" y="509588"/>
          <p14:tracePt t="86938" x="5916613" y="485775"/>
          <p14:tracePt t="86950" x="5932488" y="469900"/>
          <p14:tracePt t="86954" x="5956300" y="446088"/>
          <p14:tracePt t="86963" x="5964238" y="430213"/>
          <p14:tracePt t="86970" x="5988050" y="406400"/>
          <p14:tracePt t="86981" x="6003925" y="390525"/>
          <p14:tracePt t="86986" x="6027738" y="366713"/>
          <p14:tracePt t="89914" x="6794500" y="390525"/>
          <p14:tracePt t="89923" x="6842125" y="493713"/>
          <p14:tracePt t="89932" x="6905625" y="622300"/>
          <p14:tracePt t="89938" x="6992938" y="725488"/>
          <p14:tracePt t="89948" x="7104063" y="852488"/>
          <p14:tracePt t="89952" x="7232650" y="996950"/>
          <p14:tracePt t="89964" x="7359650" y="1139825"/>
          <p14:tracePt t="89968" x="7527925" y="1363663"/>
          <p14:tracePt t="89980" x="7742238" y="1555750"/>
          <p14:tracePt t="89984" x="7997825" y="1793875"/>
          <p14:tracePt t="89997" x="8229600" y="1946275"/>
          <p14:tracePt t="90000" x="8372475" y="2073275"/>
          <p14:tracePt t="90014" x="8540750" y="2208213"/>
          <p14:tracePt t="90016" x="8667750" y="2320925"/>
          <p14:tracePt t="90029" x="8794750" y="2424113"/>
          <p14:tracePt t="90032" x="8866188" y="2495550"/>
          <p14:tracePt t="90046" x="8915400" y="2551113"/>
          <p14:tracePt t="90048" x="8939213" y="2584450"/>
          <p14:tracePt t="90061" x="8955088" y="2600325"/>
          <p14:tracePt t="90063" x="8978900" y="2624138"/>
          <p14:tracePt t="90078" x="8994775" y="2632075"/>
          <p14:tracePt t="90080" x="9018588" y="2655888"/>
          <p14:tracePt t="90097" x="9058275" y="2663825"/>
          <p14:tracePt t="90113" x="9066213" y="2671763"/>
          <p14:tracePt t="90113" x="9074150" y="2671763"/>
          <p14:tracePt t="90145" x="9082088" y="2671763"/>
          <p14:tracePt t="90152" x="9090025" y="2671763"/>
          <p14:tracePt t="90162" x="9105900" y="2671763"/>
          <p14:tracePt t="90168" x="9121775" y="2671763"/>
          <p14:tracePt t="90181" x="9145588" y="2671763"/>
          <p14:tracePt t="90186" x="9161463" y="2671763"/>
          <p14:tracePt t="90195" x="9177338" y="2671763"/>
          <p14:tracePt t="90214" x="9224963" y="2671763"/>
          <p14:tracePt t="90218" x="9234488" y="2671763"/>
          <p14:tracePt t="90328" x="9234488" y="2663825"/>
          <p14:tracePt t="90343" x="9234488" y="2655888"/>
          <p14:tracePt t="90348" x="9234488" y="2624138"/>
          <p14:tracePt t="90359" x="9234488" y="2608263"/>
          <p14:tracePt t="90365" x="9224963" y="2584450"/>
          <p14:tracePt t="90380" x="9193213" y="2543175"/>
          <p14:tracePt t="90386" x="9169400" y="2511425"/>
          <p14:tracePt t="90397" x="9137650" y="2463800"/>
          <p14:tracePt t="90402" x="9113838" y="2447925"/>
          <p14:tracePt t="90411" x="9097963" y="2424113"/>
          <p14:tracePt t="90418" x="9074150" y="2408238"/>
          <p14:tracePt t="90430" x="9058275" y="2384425"/>
          <p14:tracePt t="90434" x="9034463" y="2368550"/>
          <p14:tracePt t="90443" x="9018588" y="2344738"/>
          <p14:tracePt t="90450" x="8994775" y="2328863"/>
          <p14:tracePt t="90464" x="8963025" y="2281238"/>
          <p14:tracePt t="90477" x="8947150" y="2265363"/>
          <p14:tracePt t="90480" x="8923338" y="2241550"/>
          <p14:tracePt t="90495" x="8907463" y="2224088"/>
          <p14:tracePt t="90497" x="8883650" y="2200275"/>
          <p14:tracePt t="90513" x="8842375" y="2160588"/>
          <p14:tracePt t="90528" x="8818563" y="2144713"/>
          <p14:tracePt t="90529" x="8802688" y="2120900"/>
          <p14:tracePt t="90536" x="8778875" y="2097088"/>
          <p14:tracePt t="90547" x="8763000" y="2081213"/>
          <p14:tracePt t="90552" x="8723313" y="2049463"/>
          <p14:tracePt t="90560" x="8707438" y="2025650"/>
          <p14:tracePt t="90566" x="8683625" y="2009775"/>
          <p14:tracePt t="90580" x="8636000" y="1970088"/>
          <p14:tracePt t="90582" x="8604250" y="1946275"/>
          <p14:tracePt t="90593" x="8572500" y="1930400"/>
          <p14:tracePt t="90598" x="8531225" y="1906588"/>
          <p14:tracePt t="90612" x="8443913" y="1873250"/>
          <p14:tracePt t="90614" x="8380413" y="1849438"/>
          <p14:tracePt t="90631" x="8253413" y="1801813"/>
          <p14:tracePt t="90646" x="8172450" y="1754188"/>
          <p14:tracePt t="90663" x="8061325" y="1706563"/>
          <p14:tracePt t="90668" x="8029575" y="1682750"/>
          <p14:tracePt t="90678" x="7981950" y="1658938"/>
          <p14:tracePt t="90684" x="7918450" y="1635125"/>
          <p14:tracePt t="90694" x="7854950" y="1627188"/>
          <p14:tracePt t="90700" x="7789863" y="1611313"/>
          <p14:tracePt t="90713" x="7710488" y="1587500"/>
          <p14:tracePt t="90716" x="7631113" y="1555750"/>
          <p14:tracePt t="90729" x="7567613" y="1530350"/>
          <p14:tracePt t="90732" x="7478713" y="1498600"/>
          <p14:tracePt t="90744" x="7399338" y="1490663"/>
          <p14:tracePt t="90748" x="7319963" y="1474788"/>
          <p14:tracePt t="90763" x="7240588" y="1458913"/>
          <p14:tracePt t="90764" x="7161213" y="1450975"/>
          <p14:tracePt t="90778" x="7096125" y="1450975"/>
          <p14:tracePt t="90779" x="7040563" y="1435100"/>
          <p14:tracePt t="90786" x="6953250" y="1419225"/>
          <p14:tracePt t="90796" x="6913563" y="1411288"/>
          <p14:tracePt t="90802" x="6881813" y="1411288"/>
          <p14:tracePt t="90812" x="6842125" y="1411288"/>
          <p14:tracePt t="90818" x="6818313" y="1403350"/>
          <p14:tracePt t="90830" x="6802438" y="1403350"/>
          <p14:tracePt t="90834" x="6784975" y="1403350"/>
          <p14:tracePt t="90845" x="6761163" y="1403350"/>
          <p14:tracePt t="90850" x="6745288" y="1403350"/>
          <p14:tracePt t="90863" x="6729413" y="1403350"/>
          <p14:tracePt t="90864" x="6705600" y="1403350"/>
          <p14:tracePt t="90880" x="6681788" y="1403350"/>
          <p14:tracePt t="90881" x="6657975" y="1403350"/>
          <p14:tracePt t="90896" x="6602413" y="1403350"/>
          <p14:tracePt t="90912" x="6570663" y="1403350"/>
          <p14:tracePt t="90914" x="6523038" y="1403350"/>
          <p14:tracePt t="90930" x="6467475" y="1403350"/>
          <p14:tracePt t="90945" x="6426200" y="1411288"/>
          <p14:tracePt t="90952" x="6402388" y="1411288"/>
          <p14:tracePt t="90963" x="6386513" y="1411288"/>
          <p14:tracePt t="90966" x="6378575" y="1419225"/>
          <p14:tracePt t="91018" x="6370638" y="1419225"/>
          <p14:tracePt t="91047" x="6354763" y="1435100"/>
          <p14:tracePt t="91064" x="6346825" y="1443038"/>
          <p14:tracePt t="91084" x="6338888" y="1443038"/>
          <p14:tracePt t="91112" x="6330950" y="1450975"/>
          <p14:tracePt t="91132" x="6323013" y="1458913"/>
          <p14:tracePt t="91159" x="6315075" y="1466850"/>
          <p14:tracePt t="91166" x="6307138" y="1466850"/>
          <p14:tracePt t="91175" x="6307138" y="1474788"/>
          <p14:tracePt t="91183" x="6299200" y="1490663"/>
          <p14:tracePt t="91196" x="6251575" y="1530350"/>
          <p14:tracePt t="91202" x="6235700" y="1555750"/>
          <p14:tracePt t="91213" x="6227763" y="1571625"/>
          <p14:tracePt t="91218" x="6211888" y="1587500"/>
          <p14:tracePt t="91229" x="6203950" y="1611313"/>
          <p14:tracePt t="91234" x="6196013" y="1627188"/>
          <p14:tracePt t="91246" x="6188075" y="1635125"/>
          <p14:tracePt t="91250" x="6180138" y="1658938"/>
          <p14:tracePt t="91262" x="6180138" y="1666875"/>
          <p14:tracePt t="91264" x="6180138" y="1674813"/>
          <p14:tracePt t="91280" x="6172200" y="1682750"/>
          <p14:tracePt t="91296" x="6172200" y="1690688"/>
          <p14:tracePt t="91310" x="6164263" y="1698625"/>
          <p14:tracePt t="91313" x="6164263" y="1706563"/>
          <p14:tracePt t="91329" x="6156325" y="1730375"/>
          <p14:tracePt t="91346" x="6140450" y="1770063"/>
          <p14:tracePt t="91352" x="6132513" y="1785938"/>
          <p14:tracePt t="91363" x="6132513" y="1809750"/>
          <p14:tracePt t="91368" x="6124575" y="1825625"/>
          <p14:tracePt t="91379" x="6116638" y="1849438"/>
          <p14:tracePt t="91382" x="6116638" y="1865313"/>
          <p14:tracePt t="91396" x="6116638" y="1881188"/>
          <p14:tracePt t="91398" x="6100763" y="1906588"/>
          <p14:tracePt t="91412" x="6100763" y="1914525"/>
          <p14:tracePt t="91414" x="6100763" y="1930400"/>
          <p14:tracePt t="91427" x="6100763" y="1938338"/>
          <p14:tracePt t="91430" x="6100763" y="1946275"/>
          <p14:tracePt t="91447" x="6100763" y="1962150"/>
          <p14:tracePt t="91463" x="6100763" y="1985963"/>
          <p14:tracePt t="91468" x="6100763" y="1993900"/>
          <p14:tracePt t="91479" x="6100763" y="2009775"/>
          <p14:tracePt t="91484" x="6100763" y="2033588"/>
          <p14:tracePt t="91496" x="6100763" y="2049463"/>
          <p14:tracePt t="91500" x="6108700" y="2065338"/>
          <p14:tracePt t="91512" x="6116638" y="2097088"/>
          <p14:tracePt t="91516" x="6124575" y="2120900"/>
          <p14:tracePt t="91529" x="6148388" y="2152650"/>
          <p14:tracePt t="91532" x="6172200" y="2184400"/>
          <p14:tracePt t="91544" x="6180138" y="2200275"/>
          <p14:tracePt t="91548" x="6188075" y="2233613"/>
          <p14:tracePt t="91563" x="6196013" y="2257425"/>
          <p14:tracePt t="91564" x="6219825" y="2273300"/>
          <p14:tracePt t="91580" x="6259513" y="2312988"/>
          <p14:tracePt t="91594" x="6267450" y="2336800"/>
          <p14:tracePt t="91596" x="6283325" y="2352675"/>
          <p14:tracePt t="91603" x="6299200" y="2376488"/>
          <p14:tracePt t="91613" x="6307138" y="2392363"/>
          <p14:tracePt t="91618" x="6330950" y="2416175"/>
          <p14:tracePt t="91629" x="6354763" y="2447925"/>
          <p14:tracePt t="91634" x="6370638" y="2479675"/>
          <p14:tracePt t="91645" x="6394450" y="2511425"/>
          <p14:tracePt t="91650" x="6434138" y="2576513"/>
          <p14:tracePt t="91663" x="6467475" y="2608263"/>
          <p14:tracePt t="91664" x="6491288" y="2640013"/>
          <p14:tracePt t="91678" x="6507163" y="2687638"/>
          <p14:tracePt t="91680" x="6546850" y="2719388"/>
          <p14:tracePt t="91696" x="6594475" y="2774950"/>
          <p14:tracePt t="91710" x="6626225" y="2806700"/>
          <p14:tracePt t="91712" x="6665913" y="2838450"/>
          <p14:tracePt t="91729" x="6713538" y="2894013"/>
          <p14:tracePt t="91746" x="6834188" y="2982913"/>
          <p14:tracePt t="91762" x="6913563" y="3038475"/>
          <p14:tracePt t="91766" x="6937375" y="3062288"/>
          <p14:tracePt t="91779" x="6953250" y="3086100"/>
          <p14:tracePt t="91782" x="6977063" y="3094038"/>
          <p14:tracePt t="91795" x="6985000" y="3101975"/>
          <p14:tracePt t="91798" x="6992938" y="3109913"/>
          <p14:tracePt t="91812" x="7000875" y="3117850"/>
          <p14:tracePt t="91814" x="7008813" y="3117850"/>
          <p14:tracePt t="91830" x="7016750" y="3117850"/>
          <p14:tracePt t="91846" x="7024688" y="3117850"/>
          <p14:tracePt t="91850" x="7032625" y="3117850"/>
          <p14:tracePt t="91862" x="7048500" y="3117850"/>
          <p14:tracePt t="91866" x="7064375" y="3117850"/>
          <p14:tracePt t="91879" x="7088188" y="3101975"/>
          <p14:tracePt t="91882" x="7104063" y="3094038"/>
          <p14:tracePt t="91895" x="7135813" y="3070225"/>
          <p14:tracePt t="91898" x="7177088" y="3054350"/>
          <p14:tracePt t="91912" x="7208838" y="3030538"/>
          <p14:tracePt t="91914" x="7248525" y="3006725"/>
          <p14:tracePt t="91928" x="7296150" y="2982913"/>
          <p14:tracePt t="91930" x="7343775" y="2943225"/>
          <p14:tracePt t="91945" x="7383463" y="2909888"/>
          <p14:tracePt t="91946" x="7431088" y="2878138"/>
          <p14:tracePt t="91962" x="7486650" y="2822575"/>
          <p14:tracePt t="91969" x="7512050" y="2774950"/>
          <p14:tracePt t="91979" x="7527925" y="2743200"/>
          <p14:tracePt t="91984" x="7551738" y="2695575"/>
          <p14:tracePt t="91998" x="7575550" y="2647950"/>
          <p14:tracePt t="92000" x="7599363" y="2584450"/>
          <p14:tracePt t="92012" x="7615238" y="2519363"/>
          <p14:tracePt t="92016" x="7639050" y="2439988"/>
          <p14:tracePt t="92029" x="7654925" y="2376488"/>
          <p14:tracePt t="92032" x="7654925" y="2320925"/>
          <p14:tracePt t="92045" x="7662863" y="2257425"/>
          <p14:tracePt t="92048" x="7662863" y="2224088"/>
          <p14:tracePt t="92063" x="7662863" y="2184400"/>
          <p14:tracePt t="92064" x="7662863" y="2136775"/>
          <p14:tracePt t="92076" x="7639050" y="2089150"/>
          <p14:tracePt t="92080" x="7631113" y="2057400"/>
          <p14:tracePt t="92095" x="7607300" y="2017713"/>
          <p14:tracePt t="92096" x="7583488" y="1954213"/>
          <p14:tracePt t="92112" x="7559675" y="1914525"/>
          <p14:tracePt t="92113" x="7535863" y="1873250"/>
          <p14:tracePt t="92129" x="7512050" y="1841500"/>
          <p14:tracePt t="92129" x="7496175" y="1809750"/>
          <p14:tracePt t="92145" x="7446963" y="1754188"/>
          <p14:tracePt t="92150" x="7431088" y="1722438"/>
          <p14:tracePt t="92161" x="7407275" y="1698625"/>
          <p14:tracePt t="92166" x="7391400" y="1666875"/>
          <p14:tracePt t="92177" x="7367588" y="1651000"/>
          <p14:tracePt t="92182" x="7343775" y="1627188"/>
          <p14:tracePt t="92195" x="7327900" y="1611313"/>
          <p14:tracePt t="92198" x="7304088" y="1603375"/>
          <p14:tracePt t="92212" x="7288213" y="1579563"/>
          <p14:tracePt t="92214" x="7264400" y="1555750"/>
          <p14:tracePt t="92228" x="7248525" y="1538288"/>
          <p14:tracePt t="92230" x="7224713" y="1514475"/>
          <p14:tracePt t="92245" x="7208838" y="1498600"/>
          <p14:tracePt t="92246" x="7185025" y="1474788"/>
          <p14:tracePt t="92262" x="7145338" y="1435100"/>
          <p14:tracePt t="92268" x="7119938" y="1427163"/>
          <p14:tracePt t="92278" x="7088188" y="1403350"/>
          <p14:tracePt t="92284" x="7072313" y="1387475"/>
          <p14:tracePt t="92295" x="7024688" y="1371600"/>
          <p14:tracePt t="92300" x="6992938" y="1363663"/>
          <p14:tracePt t="92310" x="6961188" y="1339850"/>
          <p14:tracePt t="92316" x="6921500" y="1316038"/>
          <p14:tracePt t="92327" x="6889750" y="1308100"/>
          <p14:tracePt t="92332" x="6842125" y="1284288"/>
          <p14:tracePt t="92345" x="6810375" y="1276350"/>
          <p14:tracePt t="92346" x="6777038" y="1260475"/>
          <p14:tracePt t="92361" x="6745288" y="1244600"/>
          <p14:tracePt t="92362" x="6713538" y="1228725"/>
          <p14:tracePt t="92378" x="6697663" y="1228725"/>
          <p14:tracePt t="92379" x="6665913" y="1220788"/>
          <p14:tracePt t="92395" x="6610350" y="1195388"/>
          <p14:tracePt t="92412" x="6578600" y="1187450"/>
          <p14:tracePt t="92418" x="6554788" y="1187450"/>
          <p14:tracePt t="92429" x="6538913" y="1179513"/>
          <p14:tracePt t="92434" x="6523038" y="1179513"/>
          <p14:tracePt t="92444" x="6499225" y="1179513"/>
          <p14:tracePt t="92448" x="6483350" y="1179513"/>
          <p14:tracePt t="92462" x="6467475" y="1179513"/>
          <p14:tracePt t="92464" x="6442075" y="1179513"/>
          <p14:tracePt t="92480" x="6418263" y="1179513"/>
          <p14:tracePt t="92495" x="6410325" y="1179513"/>
          <p14:tracePt t="92496" x="6394450" y="1179513"/>
          <p14:tracePt t="92513" x="6378575" y="1179513"/>
          <p14:tracePt t="92527" x="6370638" y="1179513"/>
          <p14:tracePt t="92532" x="6362700" y="1179513"/>
          <p14:tracePt t="92544" x="6338888" y="1179513"/>
          <p14:tracePt t="92546" x="6330950" y="1179513"/>
          <p14:tracePt t="92560" x="6323013" y="1187450"/>
          <p14:tracePt t="92562" x="6315075" y="1187450"/>
          <p14:tracePt t="92577" x="6307138" y="1187450"/>
          <p14:tracePt t="92578" x="6291263" y="1187450"/>
          <p14:tracePt t="92595" x="6283325" y="1195388"/>
          <p14:tracePt t="92596" x="6267450" y="1195388"/>
          <p14:tracePt t="92610" x="6251575" y="1195388"/>
          <p14:tracePt t="92612" x="6243638" y="1195388"/>
          <p14:tracePt t="92627" x="6211888" y="1204913"/>
          <p14:tracePt t="92634" x="6196013" y="1204913"/>
          <p14:tracePt t="92644" x="6188075" y="1204913"/>
          <p14:tracePt t="92648" x="6172200" y="1204913"/>
          <p14:tracePt t="92661" x="6164263" y="1212850"/>
          <p14:tracePt t="92678" x="6156325" y="1212850"/>
          <p14:tracePt t="92680" x="6148388" y="1212850"/>
          <p14:tracePt t="92693" x="6140450" y="1212850"/>
          <p14:tracePt t="92696" x="6132513" y="1220788"/>
          <p14:tracePt t="92712" x="6124575" y="1220788"/>
          <p14:tracePt t="92712" x="6116638" y="1220788"/>
          <p14:tracePt t="92728" x="6108700" y="1228725"/>
          <p14:tracePt t="92728" x="6100763" y="1228725"/>
          <p14:tracePt t="92744" x="6083300" y="1236663"/>
          <p14:tracePt t="92750" x="6067425" y="1236663"/>
          <p14:tracePt t="92761" x="6043613" y="1244600"/>
          <p14:tracePt t="92766" x="6027738" y="1244600"/>
          <p14:tracePt t="92775" x="6019800" y="1260475"/>
          <p14:tracePt t="92782" x="6003925" y="1268413"/>
          <p14:tracePt t="92795" x="5980113" y="1276350"/>
          <p14:tracePt t="92798" x="5964238" y="1284288"/>
          <p14:tracePt t="92811" x="5940425" y="1292225"/>
          <p14:tracePt t="92814" x="5924550" y="1292225"/>
          <p14:tracePt t="92828" x="5916613" y="1300163"/>
          <p14:tracePt t="92830" x="5908675" y="1300163"/>
          <p14:tracePt t="92844" x="5900738" y="1300163"/>
          <p14:tracePt t="92880" x="5900738" y="1308100"/>
          <p14:tracePt t="92910" x="5892800" y="1308100"/>
          <p14:tracePt t="96184" x="5900738" y="1316038"/>
          <p14:tracePt t="96192" x="6059488" y="1403350"/>
          <p14:tracePt t="96203" x="6283325" y="1514475"/>
          <p14:tracePt t="96208" x="6602413" y="1643063"/>
          <p14:tracePt t="96214" x="6858000" y="1762125"/>
          <p14:tracePt t="96224" x="7185025" y="1898650"/>
          <p14:tracePt t="96230" x="7551738" y="2033588"/>
          <p14:tracePt t="96240" x="7839075" y="2152650"/>
          <p14:tracePt t="96246" x="8085138" y="2249488"/>
          <p14:tracePt t="96255" x="8261350" y="2328863"/>
          <p14:tracePt t="96262" x="8388350" y="2392363"/>
          <p14:tracePt t="96273" x="8475663" y="2463800"/>
          <p14:tracePt t="96278" x="8540750" y="2519363"/>
          <p14:tracePt t="96289" x="8564563" y="2566988"/>
          <p14:tracePt t="96294" x="8604250" y="2616200"/>
          <p14:tracePt t="96307" x="8628063" y="2663825"/>
          <p14:tracePt t="96310" x="8651875" y="2695575"/>
          <p14:tracePt t="96323" x="8659813" y="2727325"/>
          <p14:tracePt t="96324" x="8667750" y="2751138"/>
          <p14:tracePt t="96338" x="8675688" y="2767013"/>
          <p14:tracePt t="96340" x="8675688" y="2782888"/>
          <p14:tracePt t="96358" x="8699500" y="2822575"/>
          <p14:tracePt t="96364" x="8715375" y="2838450"/>
          <p14:tracePt t="96373" x="8739188" y="2854325"/>
          <p14:tracePt t="96380" x="8755063" y="2878138"/>
          <p14:tracePt t="96391" x="8778875" y="2894013"/>
          <p14:tracePt t="96396" x="8802688" y="2919413"/>
          <p14:tracePt t="96408" x="8834438" y="2935288"/>
          <p14:tracePt t="96410" x="8866188" y="2959100"/>
          <p14:tracePt t="96424" x="8907463" y="2974975"/>
          <p14:tracePt t="96426" x="8970963" y="2998788"/>
          <p14:tracePt t="96440" x="9018588" y="3006725"/>
          <p14:tracePt t="96442" x="9066213" y="3030538"/>
          <p14:tracePt t="96457" x="9113838" y="3054350"/>
          <p14:tracePt t="96458" x="9153525" y="3062288"/>
          <p14:tracePt t="96472" x="9234488" y="3062288"/>
          <p14:tracePt t="96474" x="9313863" y="3062288"/>
          <p14:tracePt t="96489" x="9409113" y="3062288"/>
          <p14:tracePt t="96491" x="9520238" y="3062288"/>
          <p14:tracePt t="96505" x="9640888" y="3062288"/>
          <p14:tracePt t="96508" x="9759950" y="3046413"/>
          <p14:tracePt t="96526" x="9983788" y="2959100"/>
          <p14:tracePt t="96530" x="10086975" y="2909888"/>
          <p14:tracePt t="96540" x="10174288" y="2822575"/>
          <p14:tracePt t="96546" x="10245725" y="2751138"/>
          <p14:tracePt t="96558" x="10310813" y="2679700"/>
          <p14:tracePt t="96560" x="10358438" y="2600325"/>
          <p14:tracePt t="96574" x="10382250" y="2527300"/>
          <p14:tracePt t="96576" x="10406063" y="2447925"/>
          <p14:tracePt t="96591" x="10437813" y="2368550"/>
          <p14:tracePt t="96592" x="10469563" y="2265363"/>
          <p14:tracePt t="96607" x="10493375" y="2184400"/>
          <p14:tracePt t="96608" x="10509250" y="2081213"/>
          <p14:tracePt t="96621" x="10517188" y="2017713"/>
          <p14:tracePt t="96624" x="10517188" y="1946275"/>
          <p14:tracePt t="96640" x="10517188" y="1881188"/>
          <p14:tracePt t="96641" x="10517188" y="1841500"/>
          <p14:tracePt t="96654" x="10517188" y="1793875"/>
          <p14:tracePt t="96657" x="10509250" y="1762125"/>
          <p14:tracePt t="96671" x="10493375" y="1746250"/>
          <p14:tracePt t="96673" x="10485438" y="1722438"/>
          <p14:tracePt t="96680" x="10469563" y="1706563"/>
          <p14:tracePt t="96691" x="10445750" y="1682750"/>
          <p14:tracePt t="96696" x="10421938" y="1651000"/>
          <p14:tracePt t="96707" x="10406063" y="1635125"/>
          <p14:tracePt t="96710" x="10358438" y="1587500"/>
          <p14:tracePt t="96723" x="10318750" y="1530350"/>
          <p14:tracePt t="96726" x="10253663" y="1490663"/>
          <p14:tracePt t="96739" x="10182225" y="1450975"/>
          <p14:tracePt t="96742" x="10102850" y="1427163"/>
          <p14:tracePt t="96754" x="10039350" y="1403350"/>
          <p14:tracePt t="96758" x="9952038" y="1371600"/>
          <p14:tracePt t="96772" x="9871075" y="1347788"/>
          <p14:tracePt t="96774" x="9791700" y="1316038"/>
          <p14:tracePt t="96787" x="9672638" y="1292225"/>
          <p14:tracePt t="96790" x="9567863" y="1260475"/>
          <p14:tracePt t="96807" x="9353550" y="1228725"/>
          <p14:tracePt t="96822" x="9169400" y="1187450"/>
          <p14:tracePt t="96828" x="9050338" y="1155700"/>
          <p14:tracePt t="96838" x="8955088" y="1147763"/>
          <p14:tracePt t="96844" x="8850313" y="1116013"/>
          <p14:tracePt t="96856" x="8731250" y="1084263"/>
          <p14:tracePt t="96860" x="8636000" y="1068388"/>
          <p14:tracePt t="96871" x="8515350" y="1044575"/>
          <p14:tracePt t="96876" x="8420100" y="1044575"/>
          <p14:tracePt t="96892" x="8261350" y="1028700"/>
          <p14:tracePt t="96907" x="8205788" y="1028700"/>
          <p14:tracePt t="96908" x="8156575" y="1028700"/>
          <p14:tracePt t="96924" x="8093075" y="1028700"/>
          <p14:tracePt t="96930" x="8061325" y="1044575"/>
          <p14:tracePt t="96940" x="8045450" y="1052513"/>
          <p14:tracePt t="96945" x="8029575" y="1060450"/>
          <p14:tracePt t="96956" x="8005763" y="1060450"/>
          <p14:tracePt t="96962" x="7989888" y="1068388"/>
          <p14:tracePt t="96974" x="7966075" y="1068388"/>
          <p14:tracePt t="96978" x="7950200" y="1084263"/>
          <p14:tracePt t="96988" x="7934325" y="1092200"/>
          <p14:tracePt t="96993" x="7910513" y="1100138"/>
          <p14:tracePt t="97006" x="7894638" y="1123950"/>
          <p14:tracePt t="97010" x="7870825" y="1139825"/>
          <p14:tracePt t="97022" x="7847013" y="1163638"/>
          <p14:tracePt t="97024" x="7813675" y="1179513"/>
          <p14:tracePt t="97039" x="7797800" y="1204913"/>
          <p14:tracePt t="97040" x="7773988" y="1228725"/>
          <p14:tracePt t="97048" x="7758113" y="1244600"/>
          <p14:tracePt t="97059" x="7734300" y="1268413"/>
          <p14:tracePt t="97073" x="7694613" y="1308100"/>
          <p14:tracePt t="97080" x="7670800" y="1323975"/>
          <p14:tracePt t="97089" x="7654925" y="1347788"/>
          <p14:tracePt t="97096" x="7646988" y="1363663"/>
          <p14:tracePt t="97105" x="7631113" y="1387475"/>
          <p14:tracePt t="97112" x="7615238" y="1403350"/>
          <p14:tracePt t="97120" x="7591425" y="1427163"/>
          <p14:tracePt t="97126" x="7583488" y="1443038"/>
          <p14:tracePt t="97140" x="7559675" y="1466850"/>
          <p14:tracePt t="97142" x="7543800" y="1490663"/>
          <p14:tracePt t="97153" x="7519988" y="1506538"/>
          <p14:tracePt t="97158" x="7512050" y="1530350"/>
          <p14:tracePt t="97171" x="7496175" y="1547813"/>
          <p14:tracePt t="97174" x="7478713" y="1571625"/>
          <p14:tracePt t="97187" x="7470775" y="1587500"/>
          <p14:tracePt t="97190" x="7462838" y="1611313"/>
          <p14:tracePt t="97207" x="7439025" y="1643063"/>
          <p14:tracePt t="97223" x="7431088" y="1682750"/>
          <p14:tracePt t="97228" x="7423150" y="1706563"/>
          <p14:tracePt t="97238" x="7423150" y="1722438"/>
          <p14:tracePt t="97244" x="7415213" y="1738313"/>
          <p14:tracePt t="97257" x="7399338" y="1762125"/>
          <p14:tracePt t="97260" x="7399338" y="1778000"/>
          <p14:tracePt t="97274" x="7391400" y="1801813"/>
          <p14:tracePt t="97275" x="7383463" y="1817688"/>
          <p14:tracePt t="97289" x="7383463" y="1833563"/>
          <p14:tracePt t="97292" x="7375525" y="1857375"/>
          <p14:tracePt t="97304" x="7367588" y="1873250"/>
          <p14:tracePt t="97308" x="7351713" y="1898650"/>
          <p14:tracePt t="97322" x="7343775" y="1914525"/>
          <p14:tracePt t="97324" x="7327900" y="1938338"/>
          <p14:tracePt t="97340" x="7296150" y="1978025"/>
          <p14:tracePt t="97346" x="7288213" y="1993900"/>
          <p14:tracePt t="97356" x="7272338" y="2017713"/>
          <p14:tracePt t="97362" x="7256463" y="2033588"/>
          <p14:tracePt t="97372" x="7232650" y="2057400"/>
          <p14:tracePt t="97378" x="7224713" y="2073275"/>
          <p14:tracePt t="97389" x="7216775" y="2097088"/>
          <p14:tracePt t="97394" x="7200900" y="2112963"/>
          <p14:tracePt t="97405" x="7192963" y="2136775"/>
          <p14:tracePt t="97410" x="7185025" y="2152650"/>
          <p14:tracePt t="97424" x="7177088" y="2168525"/>
          <p14:tracePt t="97437" x="7177088" y="2176463"/>
          <p14:tracePt t="97440" x="7169150" y="2184400"/>
          <p14:tracePt t="97457" x="7169150" y="2200275"/>
          <p14:tracePt t="97473" x="7161213" y="2216150"/>
          <p14:tracePt t="97488" x="7153275" y="2241550"/>
          <p14:tracePt t="97489" x="7145338" y="2257425"/>
          <p14:tracePt t="97496" x="7145338" y="2273300"/>
          <p14:tracePt t="97507" x="7127875" y="2297113"/>
          <p14:tracePt t="97512" x="7119938" y="2312988"/>
          <p14:tracePt t="97520" x="7119938" y="2336800"/>
          <p14:tracePt t="97526" x="7112000" y="2344738"/>
          <p14:tracePt t="97539" x="7112000" y="2352675"/>
          <p14:tracePt t="97542" x="7112000" y="2360613"/>
          <p14:tracePt t="97554" x="7112000" y="2368550"/>
          <p14:tracePt t="97562" x="7104063" y="2376488"/>
          <p14:tracePt t="97574" x="7104063" y="2384425"/>
          <p14:tracePt t="97586" x="7104063" y="2400300"/>
          <p14:tracePt t="97590" x="7104063" y="2416175"/>
          <p14:tracePt t="97603" x="7096125" y="2424113"/>
          <p14:tracePt t="97606" x="7096125" y="2439988"/>
          <p14:tracePt t="97623" x="7088188" y="2479675"/>
          <p14:tracePt t="97628" x="7088188" y="2487613"/>
          <p14:tracePt t="97639" x="7088188" y="2495550"/>
          <p14:tracePt t="97643" x="7088188" y="2503488"/>
          <p14:tracePt t="97655" x="7088188" y="2519363"/>
          <p14:tracePt t="97673" x="7088188" y="2551113"/>
          <p14:tracePt t="97686" x="7088188" y="2559050"/>
          <p14:tracePt t="97690" x="7088188" y="2576513"/>
          <p14:tracePt t="97707" x="7088188" y="2608263"/>
          <p14:tracePt t="97712" x="7088188" y="2632075"/>
          <p14:tracePt t="97722" x="7088188" y="2647950"/>
          <p14:tracePt t="97725" x="7088188" y="2671763"/>
          <p14:tracePt t="97739" x="7088188" y="2687638"/>
          <p14:tracePt t="97742" x="7088188" y="2703513"/>
          <p14:tracePt t="97756" x="7096125" y="2727325"/>
          <p14:tracePt t="97757" x="7096125" y="2743200"/>
          <p14:tracePt t="97771" x="7096125" y="2759075"/>
          <p14:tracePt t="97774" x="7096125" y="2774950"/>
          <p14:tracePt t="97791" x="7096125" y="2814638"/>
          <p14:tracePt t="97806" x="7096125" y="2830513"/>
          <p14:tracePt t="97807" x="7096125" y="2854325"/>
          <p14:tracePt t="97824" x="7096125" y="2886075"/>
          <p14:tracePt t="97828" x="7096125" y="2909888"/>
          <p14:tracePt t="97836" x="7096125" y="2927350"/>
          <p14:tracePt t="97843" x="7096125" y="2943225"/>
          <p14:tracePt t="97853" x="7096125" y="2967038"/>
          <p14:tracePt t="97860" x="7096125" y="2982913"/>
          <p14:tracePt t="97873" x="7096125" y="2998788"/>
          <p14:tracePt t="97875" x="7096125" y="3022600"/>
          <p14:tracePt t="97886" x="7096125" y="3038475"/>
          <p14:tracePt t="97892" x="7096125" y="3054350"/>
          <p14:tracePt t="97904" x="7112000" y="3078163"/>
          <p14:tracePt t="97908" x="7119938" y="3094038"/>
          <p14:tracePt t="97920" x="7127875" y="3117850"/>
          <p14:tracePt t="97922" x="7135813" y="3133725"/>
          <p14:tracePt t="97939" x="7177088" y="3173413"/>
          <p14:tracePt t="97955" x="7216775" y="3213100"/>
          <p14:tracePt t="97962" x="7256463" y="3236913"/>
          <p14:tracePt t="97972" x="7272338" y="3262313"/>
          <p14:tracePt t="97978" x="7304088" y="3294063"/>
          <p14:tracePt t="97987" x="7351713" y="3317875"/>
          <p14:tracePt t="97994" x="7415213" y="3341688"/>
          <p14:tracePt t="98003" x="7504113" y="3373438"/>
          <p14:tracePt t="98009" x="7583488" y="3397250"/>
          <p14:tracePt t="98021" x="7686675" y="3436938"/>
          <p14:tracePt t="98024" x="7789863" y="3468688"/>
          <p14:tracePt t="98040" x="7870825" y="3500438"/>
          <p14:tracePt t="98040" x="7974013" y="3524250"/>
          <p14:tracePt t="98056" x="8069263" y="3556000"/>
          <p14:tracePt t="98057" x="8172450" y="3579813"/>
          <p14:tracePt t="98073" x="8269288" y="3613150"/>
          <p14:tracePt t="98074" x="8388350" y="3644900"/>
          <p14:tracePt t="98087" x="8475663" y="3668713"/>
          <p14:tracePt t="98089" x="8572500" y="3700463"/>
          <p14:tracePt t="98106" x="8755063" y="3740150"/>
          <p14:tracePt t="98112" x="8834438" y="3756025"/>
          <p14:tracePt t="98122" x="8915400" y="3763963"/>
          <p14:tracePt t="98126" x="8994775" y="3779838"/>
          <p14:tracePt t="98136" x="9082088" y="3795713"/>
          <p14:tracePt t="98142" x="9153525" y="3795713"/>
          <p14:tracePt t="98156" x="9234488" y="3795713"/>
          <p14:tracePt t="98158" x="9290050" y="3795713"/>
          <p14:tracePt t="98174" x="9337675" y="3795713"/>
          <p14:tracePt t="98174" x="9393238" y="3787775"/>
          <p14:tracePt t="98190" x="9520238" y="3748088"/>
          <p14:tracePt t="98206" x="9688513" y="3700463"/>
          <p14:tracePt t="98221" x="9767888" y="3668713"/>
          <p14:tracePt t="98223" x="9855200" y="3644900"/>
          <p14:tracePt t="98228" x="9952038" y="3613150"/>
          <p14:tracePt t="98239" x="10039350" y="3587750"/>
          <p14:tracePt t="98244" x="10118725" y="3556000"/>
          <p14:tracePt t="98254" x="10198100" y="3532188"/>
          <p14:tracePt t="98260" x="10269538" y="3500438"/>
          <p14:tracePt t="98272" x="10318750" y="3476625"/>
          <p14:tracePt t="98276" x="10366375" y="3452813"/>
          <p14:tracePt t="98286" x="10398125" y="3436938"/>
          <p14:tracePt t="98292" x="10414000" y="3413125"/>
          <p14:tracePt t="98303" x="10437813" y="3397250"/>
          <p14:tracePt t="98308" x="10469563" y="3373438"/>
          <p14:tracePt t="98324" x="10517188" y="3333750"/>
          <p14:tracePt t="98330" x="10541000" y="3309938"/>
          <p14:tracePt t="98340" x="10556875" y="3294063"/>
          <p14:tracePt t="98355" x="10580688" y="3270250"/>
          <p14:tracePt t="98356" x="10604500" y="3244850"/>
          <p14:tracePt t="98362" x="10620375" y="3228975"/>
          <p14:tracePt t="98371" x="10645775" y="3197225"/>
          <p14:tracePt t="98378" x="10653713" y="3165475"/>
          <p14:tracePt t="98388" x="10677525" y="3117850"/>
          <p14:tracePt t="98394" x="10701338" y="3038475"/>
          <p14:tracePt t="98405" x="10717213" y="2990850"/>
          <p14:tracePt t="98410" x="10733088" y="2909888"/>
          <p14:tracePt t="98419" x="10733088" y="2830513"/>
          <p14:tracePt t="98424" x="10741025" y="2751138"/>
          <p14:tracePt t="98439" x="10741025" y="2695575"/>
          <p14:tracePt t="98440" x="10741025" y="2632075"/>
          <p14:tracePt t="98453" x="10741025" y="2576513"/>
          <p14:tracePt t="98458" x="10725150" y="2527300"/>
          <p14:tracePt t="98471" x="10701338" y="2463800"/>
          <p14:tracePt t="98472" x="10677525" y="2432050"/>
          <p14:tracePt t="98488" x="10661650" y="2400300"/>
          <p14:tracePt t="98489" x="10637838" y="2368550"/>
          <p14:tracePt t="98503" x="10604500" y="2336800"/>
          <p14:tracePt t="98505" x="10572750" y="2312988"/>
          <p14:tracePt t="98513" x="10525125" y="2289175"/>
          <p14:tracePt t="98524" x="10461625" y="2265363"/>
          <p14:tracePt t="98526" x="10398125" y="2241550"/>
          <p14:tracePt t="98537" x="10334625" y="2208213"/>
          <p14:tracePt t="98542" x="10245725" y="2168525"/>
          <p14:tracePt t="98556" x="10198100" y="2144713"/>
          <p14:tracePt t="98558" x="10166350" y="2120900"/>
          <p14:tracePt t="98572" x="10134600" y="2105025"/>
          <p14:tracePt t="98574" x="10102850" y="2081213"/>
          <p14:tracePt t="98589" x="10079038" y="2073275"/>
          <p14:tracePt t="98590" x="10063163" y="2049463"/>
          <p14:tracePt t="98605" x="10039350" y="2041525"/>
          <p14:tracePt t="98606" x="10023475" y="2041525"/>
          <p14:tracePt t="98621" x="10015538" y="2033588"/>
          <p14:tracePt t="99440" x="10007600" y="1993900"/>
          <p14:tracePt t="99448" x="9959975" y="1873250"/>
          <p14:tracePt t="99456" x="9918700" y="1754188"/>
          <p14:tracePt t="99469" x="9863138" y="1682750"/>
          <p14:tracePt t="99472" x="9823450" y="1635125"/>
          <p14:tracePt t="99486" x="9799638" y="1587500"/>
          <p14:tracePt t="99488" x="9767888" y="1555750"/>
          <p14:tracePt t="99505" x="9688513" y="1498600"/>
          <p14:tracePt t="99519" x="9617075" y="1458913"/>
          <p14:tracePt t="99521" x="9528175" y="1395413"/>
          <p14:tracePt t="99538" x="9361488" y="1268413"/>
          <p14:tracePt t="99542" x="9290050" y="1228725"/>
          <p14:tracePt t="99552" x="9201150" y="1171575"/>
          <p14:tracePt t="99558" x="9137650" y="1139825"/>
          <p14:tracePt t="99570" x="9074150" y="1116013"/>
          <p14:tracePt t="99574" x="9010650" y="1092200"/>
          <p14:tracePt t="99585" x="8947150" y="1068388"/>
          <p14:tracePt t="99590" x="8883650" y="1036638"/>
          <p14:tracePt t="99603" x="8794750" y="1012825"/>
          <p14:tracePt t="99606" x="8739188" y="996950"/>
          <p14:tracePt t="99622" x="8651875" y="996950"/>
          <p14:tracePt t="99637" x="8604250" y="996950"/>
          <p14:tracePt t="99638" x="8564563" y="1012825"/>
          <p14:tracePt t="99644" x="8515350" y="1028700"/>
          <p14:tracePt t="99654" x="8467725" y="1036638"/>
          <p14:tracePt t="99660" x="8428038" y="1060450"/>
          <p14:tracePt t="99671" x="8396288" y="1068388"/>
          <p14:tracePt t="99676" x="8364538" y="1092200"/>
          <p14:tracePt t="99688" x="8332788" y="1116013"/>
          <p14:tracePt t="99692" x="8301038" y="1123950"/>
          <p14:tracePt t="99705" x="8277225" y="1147763"/>
          <p14:tracePt t="99708" x="8261350" y="1155700"/>
          <p14:tracePt t="99720" x="8237538" y="1171575"/>
          <p14:tracePt t="99724" x="8213725" y="1195388"/>
          <p14:tracePt t="99738" x="8180388" y="1220788"/>
          <p14:tracePt t="99739" x="8164513" y="1236663"/>
          <p14:tracePt t="99755" x="8124825" y="1276350"/>
          <p14:tracePt t="99770" x="8101013" y="1300163"/>
          <p14:tracePt t="99771" x="8085138" y="1323975"/>
          <p14:tracePt t="99789" x="8037513" y="1363663"/>
          <p14:tracePt t="99794" x="8021638" y="1379538"/>
          <p14:tracePt t="99803" x="7997825" y="1403350"/>
          <p14:tracePt t="99810" x="7981950" y="1419225"/>
          <p14:tracePt t="99821" x="7958138" y="1443038"/>
          <p14:tracePt t="99826" x="7950200" y="1458913"/>
          <p14:tracePt t="99838" x="7926388" y="1482725"/>
          <p14:tracePt t="99840" x="7918450" y="1490663"/>
          <p14:tracePt t="99854" x="7902575" y="1506538"/>
          <p14:tracePt t="99856" x="7894638" y="1530350"/>
          <p14:tracePt t="99871" x="7886700" y="1547813"/>
          <p14:tracePt t="99872" x="7870825" y="1571625"/>
          <p14:tracePt t="99884" x="7862888" y="1579563"/>
          <p14:tracePt t="99888" x="7854950" y="1595438"/>
          <p14:tracePt t="99904" x="7839075" y="1611313"/>
          <p14:tracePt t="99905" x="7813675" y="1635125"/>
          <p14:tracePt t="99917" x="7805738" y="1651000"/>
          <p14:tracePt t="99920" x="7781925" y="1674813"/>
          <p14:tracePt t="99937" x="7758113" y="1714500"/>
          <p14:tracePt t="99942" x="7742238" y="1738313"/>
          <p14:tracePt t="99952" x="7734300" y="1754188"/>
          <p14:tracePt t="99958" x="7726363" y="1770063"/>
          <p14:tracePt t="99969" x="7726363" y="1778000"/>
          <p14:tracePt t="99974" x="7718425" y="1801813"/>
          <p14:tracePt t="99987" x="7718425" y="1817688"/>
          <p14:tracePt t="99990" x="7718425" y="1833563"/>
          <p14:tracePt t="100002" x="7702550" y="1857375"/>
          <p14:tracePt t="100005" x="7694613" y="1873250"/>
          <p14:tracePt t="100020" x="7694613" y="1898650"/>
          <p14:tracePt t="100022" x="7694613" y="1914525"/>
          <p14:tracePt t="100037" x="7694613" y="1978025"/>
          <p14:tracePt t="100044" x="7694613" y="1993900"/>
          <p14:tracePt t="100054" x="7694613" y="2009775"/>
          <p14:tracePt t="100060" x="7694613" y="2025650"/>
          <p14:tracePt t="100071" x="7694613" y="2049463"/>
          <p14:tracePt t="100076" x="7686675" y="2065338"/>
          <p14:tracePt t="100086" x="7686675" y="2097088"/>
          <p14:tracePt t="100092" x="7686675" y="2128838"/>
          <p14:tracePt t="100102" x="7686675" y="2144713"/>
          <p14:tracePt t="100108" x="7686675" y="2168525"/>
          <p14:tracePt t="100120" x="7686675" y="2184400"/>
          <p14:tracePt t="100124" x="7686675" y="2200275"/>
          <p14:tracePt t="100134" x="7686675" y="2216150"/>
          <p14:tracePt t="100138" x="7686675" y="2241550"/>
          <p14:tracePt t="100155" x="7694613" y="2257425"/>
          <p14:tracePt t="100155" x="7694613" y="2281238"/>
          <p14:tracePt t="100168" x="7710488" y="2312988"/>
          <p14:tracePt t="100170" x="7710488" y="2328863"/>
          <p14:tracePt t="100188" x="7718425" y="2392363"/>
          <p14:tracePt t="100204" x="7726363" y="2455863"/>
          <p14:tracePt t="100210" x="7726363" y="2479675"/>
          <p14:tracePt t="100220" x="7726363" y="2503488"/>
          <p14:tracePt t="100226" x="7726363" y="2535238"/>
          <p14:tracePt t="100237" x="7726363" y="2559050"/>
          <p14:tracePt t="100240" x="7726363" y="2584450"/>
          <p14:tracePt t="100254" x="7742238" y="2600325"/>
          <p14:tracePt t="100256" x="7742238" y="2632075"/>
          <p14:tracePt t="100270" x="7742238" y="2663825"/>
          <p14:tracePt t="100272" x="7742238" y="2679700"/>
          <p14:tracePt t="100284" x="7742238" y="2695575"/>
          <p14:tracePt t="100288" x="7742238" y="2719388"/>
          <p14:tracePt t="100303" x="7742238" y="2735263"/>
          <p14:tracePt t="100304" x="7742238" y="2743200"/>
          <p14:tracePt t="100318" x="7742238" y="2759075"/>
          <p14:tracePt t="100320" x="7750175" y="2782888"/>
          <p14:tracePt t="100337" x="7758113" y="2814638"/>
          <p14:tracePt t="100342" x="7758113" y="2838450"/>
          <p14:tracePt t="100355" x="7766050" y="2854325"/>
          <p14:tracePt t="100358" x="7766050" y="2878138"/>
          <p14:tracePt t="100371" x="7773988" y="2894013"/>
          <p14:tracePt t="100374" x="7789863" y="2909888"/>
          <p14:tracePt t="100385" x="7797800" y="2935288"/>
          <p14:tracePt t="100390" x="7805738" y="2951163"/>
          <p14:tracePt t="100401" x="7813675" y="2974975"/>
          <p14:tracePt t="100406" x="7829550" y="2990850"/>
          <p14:tracePt t="100417" x="7839075" y="3014663"/>
          <p14:tracePt t="100422" x="7847013" y="3022600"/>
          <p14:tracePt t="100437" x="7854950" y="3038475"/>
          <p14:tracePt t="100438" x="7862888" y="3046413"/>
          <p14:tracePt t="100450" x="7862888" y="3054350"/>
          <p14:tracePt t="100453" x="7870825" y="3062288"/>
          <p14:tracePt t="100460" x="7878763" y="3070225"/>
          <p14:tracePt t="100470" x="7886700" y="3078163"/>
          <p14:tracePt t="100476" x="7894638" y="3086100"/>
          <p14:tracePt t="100485" x="7902575" y="3094038"/>
          <p14:tracePt t="100492" x="7902575" y="3101975"/>
          <p14:tracePt t="100502" x="7910513" y="3101975"/>
          <p14:tracePt t="100510" x="7910513" y="3109913"/>
          <p14:tracePt t="100522" x="7918450" y="3109913"/>
          <p14:tracePt t="100524" x="7918450" y="3117850"/>
          <p14:tracePt t="100538" x="7926388" y="3125788"/>
          <p14:tracePt t="100540" x="7934325" y="3125788"/>
          <p14:tracePt t="100553" x="7942263" y="3133725"/>
          <p14:tracePt t="100556" x="7966075" y="3157538"/>
          <p14:tracePt t="100569" x="7997825" y="3165475"/>
          <p14:tracePt t="100572" x="8029575" y="3189288"/>
          <p14:tracePt t="100585" x="8045450" y="3205163"/>
          <p14:tracePt t="100588" x="8069263" y="3213100"/>
          <p14:tracePt t="100594" x="8085138" y="3228975"/>
          <p14:tracePt t="100605" x="8108950" y="3236913"/>
          <p14:tracePt t="100610" x="8124825" y="3244850"/>
          <p14:tracePt t="100620" x="8148638" y="3270250"/>
          <p14:tracePt t="100626" x="8164513" y="3278188"/>
          <p14:tracePt t="100636" x="8197850" y="3302000"/>
          <p14:tracePt t="100642" x="8253413" y="3309938"/>
          <p14:tracePt t="100653" x="8340725" y="3325813"/>
          <p14:tracePt t="100658" x="8420100" y="3349625"/>
          <p14:tracePt t="100669" x="8499475" y="3381375"/>
          <p14:tracePt t="100674" x="8580438" y="3389313"/>
          <p14:tracePt t="100685" x="8643938" y="3405188"/>
          <p14:tracePt t="100690" x="8707438" y="3413125"/>
          <p14:tracePt t="100703" x="8786813" y="3444875"/>
          <p14:tracePt t="100706" x="8850313" y="3444875"/>
          <p14:tracePt t="100718" x="8931275" y="3460750"/>
          <p14:tracePt t="100722" x="9010650" y="3468688"/>
          <p14:tracePt t="100737" x="9090025" y="3484563"/>
          <p14:tracePt t="100738" x="9169400" y="3484563"/>
          <p14:tracePt t="100752" x="9250363" y="3484563"/>
          <p14:tracePt t="100754" x="9329738" y="3476625"/>
          <p14:tracePt t="100770" x="9504363" y="3436938"/>
          <p14:tracePt t="100776" x="9593263" y="3421063"/>
          <p14:tracePt t="100785" x="9656763" y="3397250"/>
          <p14:tracePt t="100804" x="9799638" y="3357563"/>
          <p14:tracePt t="100808" x="9831388" y="3333750"/>
          <p14:tracePt t="100817" x="9886950" y="3325813"/>
          <p14:tracePt t="100824" x="9967913" y="3309938"/>
          <p14:tracePt t="100834" x="10031413" y="3302000"/>
          <p14:tracePt t="100840" x="10118725" y="3270250"/>
          <p14:tracePt t="100850" x="10198100" y="3262313"/>
          <p14:tracePt t="100855" x="10245725" y="3236913"/>
          <p14:tracePt t="100867" x="10279063" y="3213100"/>
          <p14:tracePt t="100872" x="10318750" y="3189288"/>
          <p14:tracePt t="100887" x="10342563" y="3181350"/>
          <p14:tracePt t="100888" x="10358438" y="3157538"/>
          <p14:tracePt t="100905" x="10406063" y="3117850"/>
          <p14:tracePt t="100910" x="10421938" y="3117850"/>
          <p14:tracePt t="100921" x="10437813" y="3094038"/>
          <p14:tracePt t="100934" x="10461625" y="3086100"/>
          <p14:tracePt t="100936" x="10469563" y="3078163"/>
          <p14:tracePt t="100941" x="10485438" y="3062288"/>
          <p14:tracePt t="100952" x="10493375" y="3054350"/>
          <p14:tracePt t="100958" x="10501313" y="3054350"/>
          <p14:tracePt t="100970" x="10509250" y="3046413"/>
          <p14:tracePt t="100974" x="10509250" y="3038475"/>
          <p14:tracePt t="100986" x="10517188" y="3038475"/>
          <p14:tracePt t="101003" x="10517188" y="3030538"/>
          <p14:tracePt t="101324" x="10525125" y="3022600"/>
          <p14:tracePt t="101336" x="10533063" y="3014663"/>
          <p14:tracePt t="101344" x="10541000" y="2998788"/>
          <p14:tracePt t="101353" x="10556875" y="2974975"/>
          <p14:tracePt t="101368" x="10564813" y="2959100"/>
          <p14:tracePt t="101370" x="10572750" y="2935288"/>
          <p14:tracePt t="101386" x="10572750" y="2919413"/>
          <p14:tracePt t="101387" x="10580688" y="2894013"/>
          <p14:tracePt t="101400" x="10580688" y="2878138"/>
          <p14:tracePt t="101402" x="10596563" y="2862263"/>
          <p14:tracePt t="101421" x="10596563" y="2822575"/>
          <p14:tracePt t="101433" x="10596563" y="2806700"/>
          <p14:tracePt t="101436" x="10596563" y="2782888"/>
          <p14:tracePt t="101453" x="10596563" y="2727325"/>
          <p14:tracePt t="101468" x="10580688" y="2663825"/>
          <p14:tracePt t="101470" x="10564813" y="2632075"/>
          <p14:tracePt t="101486" x="10517188" y="2527300"/>
          <p14:tracePt t="101493" x="10501313" y="2495550"/>
          <p14:tracePt t="101503" x="10477500" y="2447925"/>
          <p14:tracePt t="101505" x="10453688" y="2416175"/>
          <p14:tracePt t="101517" x="10429875" y="2384425"/>
          <p14:tracePt t="101522" x="10414000" y="2352675"/>
          <p14:tracePt t="101538" x="10382250" y="2297113"/>
          <p14:tracePt t="101550" x="10358438" y="2281238"/>
          <p14:tracePt t="101554" x="10342563" y="2257425"/>
          <p14:tracePt t="101567" x="10318750" y="2241550"/>
          <p14:tracePt t="101570" x="10294938" y="2216150"/>
          <p14:tracePt t="101584" x="10279063" y="2192338"/>
          <p14:tracePt t="101586" x="10253663" y="2184400"/>
          <p14:tracePt t="101599" x="10237788" y="2168525"/>
          <p14:tracePt t="101602" x="10213975" y="2144713"/>
          <p14:tracePt t="101620" x="10174288" y="2105025"/>
          <p14:tracePt t="101624" x="10158413" y="2081213"/>
          <p14:tracePt t="101633" x="10134600" y="2065338"/>
          <p14:tracePt t="101639" x="10110788" y="2041525"/>
          <p14:tracePt t="101651" x="10094913" y="2025650"/>
          <p14:tracePt t="101656" x="10071100" y="2001838"/>
          <p14:tracePt t="101667" x="10055225" y="1985963"/>
          <p14:tracePt t="101672" x="10031413" y="1962150"/>
          <p14:tracePt t="101685" x="10015538" y="1938338"/>
          <p14:tracePt t="101688" x="9991725" y="1922463"/>
          <p14:tracePt t="101703" x="9952038" y="1881188"/>
          <p14:tracePt t="101716" x="9926638" y="1857375"/>
          <p14:tracePt t="101720" x="9910763" y="1841500"/>
          <p14:tracePt t="101734" x="9886950" y="1817688"/>
          <p14:tracePt t="101736" x="9871075" y="1801813"/>
          <p14:tracePt t="101742" x="9847263" y="1778000"/>
          <p14:tracePt t="101752" x="9839325" y="1746250"/>
          <p14:tracePt t="101757" x="9815513" y="1722438"/>
          <p14:tracePt t="101767" x="9799638" y="1706563"/>
          <p14:tracePt t="101774" x="9775825" y="1682750"/>
          <p14:tracePt t="101787" x="9759950" y="1666875"/>
          <p14:tracePt t="101790" x="9736138" y="1643063"/>
          <p14:tracePt t="101800" x="9712325" y="1627188"/>
          <p14:tracePt t="101805" x="9696450" y="1603375"/>
          <p14:tracePt t="101820" x="9672638" y="1579563"/>
          <p14:tracePt t="101822" x="9656763" y="1563688"/>
          <p14:tracePt t="101836" x="9617075" y="1530350"/>
          <p14:tracePt t="101851" x="9593263" y="1514475"/>
          <p14:tracePt t="101852" x="9575800" y="1490663"/>
          <p14:tracePt t="101871" x="9536113" y="1474788"/>
          <p14:tracePt t="101883" x="9512300" y="1458913"/>
          <p14:tracePt t="101885" x="9504363" y="1458913"/>
          <p14:tracePt t="101892" x="9488488" y="1450975"/>
          <p14:tracePt t="101902" x="9472613" y="1443038"/>
          <p14:tracePt t="101908" x="9448800" y="1419225"/>
          <p14:tracePt t="101917" x="9432925" y="1419225"/>
          <p14:tracePt t="101922" x="9409113" y="1419225"/>
          <p14:tracePt t="101933" x="9393238" y="1411288"/>
          <p14:tracePt t="101938" x="9385300" y="1411288"/>
          <p14:tracePt t="101953" x="9369425" y="1411288"/>
          <p14:tracePt t="101954" x="9345613" y="1411288"/>
          <p14:tracePt t="101966" x="9329738" y="1411288"/>
          <p14:tracePt t="101970" x="9313863" y="1403350"/>
          <p14:tracePt t="101984" x="9290050" y="1403350"/>
          <p14:tracePt t="101986" x="9274175" y="1403350"/>
          <p14:tracePt t="101999" x="9266238" y="1395413"/>
          <p14:tracePt t="102002" x="9250363" y="1395413"/>
          <p14:tracePt t="102018" x="9224963" y="1387475"/>
          <p14:tracePt t="102019" x="9209088" y="1371600"/>
          <p14:tracePt t="102036" x="9169400" y="1355725"/>
          <p14:tracePt t="102042" x="9153525" y="1347788"/>
          <p14:tracePt t="102051" x="9129713" y="1347788"/>
          <p14:tracePt t="102056" x="9097963" y="1331913"/>
          <p14:tracePt t="102069" x="9082088" y="1331913"/>
          <p14:tracePt t="102072" x="9050338" y="1331913"/>
          <p14:tracePt t="102083" x="9018588" y="1323975"/>
          <p14:tracePt t="102088" x="9002713" y="1323975"/>
          <p14:tracePt t="102100" x="8970963" y="1323975"/>
          <p14:tracePt t="102104" x="8939213" y="1323975"/>
          <p14:tracePt t="102117" x="8899525" y="1323975"/>
          <p14:tracePt t="102120" x="8842375" y="1323975"/>
          <p14:tracePt t="102132" x="8778875" y="1331913"/>
          <p14:tracePt t="102136" x="8699500" y="1331913"/>
          <p14:tracePt t="102142" x="8643938" y="1331913"/>
          <p14:tracePt t="102154" x="8580438" y="1339850"/>
          <p14:tracePt t="102158" x="8515350" y="1355725"/>
          <p14:tracePt t="102168" x="8467725" y="1363663"/>
          <p14:tracePt t="102174" x="8435975" y="1387475"/>
          <p14:tracePt t="102185" x="8420100" y="1395413"/>
          <p14:tracePt t="102190" x="8396288" y="1403350"/>
          <p14:tracePt t="102202" x="8380413" y="1403350"/>
          <p14:tracePt t="102220" x="8356600" y="1403350"/>
          <p14:tracePt t="102236" x="8356600" y="1411288"/>
          <p14:tracePt t="103190" x="8348663" y="1411288"/>
          <p14:tracePt t="103199" x="8340725" y="1419225"/>
          <p14:tracePt t="103217" x="8332788" y="1427163"/>
          <p14:tracePt t="103222" x="8324850" y="1435100"/>
          <p14:tracePt t="103232" x="8301038" y="1458913"/>
          <p14:tracePt t="103238" x="8285163" y="1474788"/>
          <p14:tracePt t="103251" x="8261350" y="1506538"/>
          <p14:tracePt t="103254" x="8237538" y="1538288"/>
          <p14:tracePt t="103265" x="8205788" y="1563688"/>
          <p14:tracePt t="103270" x="8172450" y="1587500"/>
          <p14:tracePt t="103283" x="8156575" y="1595438"/>
          <p14:tracePt t="103284" x="8132763" y="1619250"/>
          <p14:tracePt t="103299" x="8116888" y="1627188"/>
          <p14:tracePt t="103302" x="8093075" y="1643063"/>
          <p14:tracePt t="103317" x="8069263" y="1674813"/>
          <p14:tracePt t="103324" x="8045450" y="1682750"/>
          <p14:tracePt t="103336" x="8029575" y="1706563"/>
          <p14:tracePt t="103340" x="8005763" y="1722438"/>
          <p14:tracePt t="103350" x="7989888" y="1746250"/>
          <p14:tracePt t="103356" x="7966075" y="1770063"/>
          <p14:tracePt t="103365" x="7942263" y="1809750"/>
          <p14:tracePt t="103372" x="7918450" y="1857375"/>
          <p14:tracePt t="103383" x="7878763" y="1930400"/>
          <p14:tracePt t="103386" x="7854950" y="1993900"/>
          <p14:tracePt t="103399" x="7829550" y="2057400"/>
          <p14:tracePt t="103402" x="7797800" y="2120900"/>
          <p14:tracePt t="103418" x="7750175" y="2249488"/>
          <p14:tracePt t="103432" x="7734300" y="2297113"/>
          <p14:tracePt t="103434" x="7726363" y="2336800"/>
          <p14:tracePt t="103450" x="7702550" y="2384425"/>
          <p14:tracePt t="103452" x="7702550" y="2416175"/>
          <p14:tracePt t="103469" x="7678738" y="2479675"/>
          <p14:tracePt t="103472" x="7670800" y="2527300"/>
          <p14:tracePt t="103484" x="7662863" y="2566988"/>
          <p14:tracePt t="103488" x="7662863" y="2616200"/>
          <p14:tracePt t="103502" x="7662863" y="2671763"/>
          <p14:tracePt t="103503" x="7662863" y="2727325"/>
          <p14:tracePt t="103514" x="7646988" y="2774950"/>
          <p14:tracePt t="103520" x="7639050" y="2838450"/>
          <p14:tracePt t="103532" x="7639050" y="2878138"/>
          <p14:tracePt t="103536" x="7639050" y="2935288"/>
          <p14:tracePt t="103547" x="7639050" y="2967038"/>
          <p14:tracePt t="103552" x="7639050" y="3038475"/>
          <p14:tracePt t="103567" x="7639050" y="3101975"/>
          <p14:tracePt t="103568" x="7639050" y="3157538"/>
          <p14:tracePt t="103584" x="7639050" y="3197225"/>
          <p14:tracePt t="103590" x="7639050" y="3213100"/>
          <p14:tracePt t="103600" x="7639050" y="3244850"/>
          <p14:tracePt t="103606" x="7639050" y="3302000"/>
          <p14:tracePt t="103617" x="7639050" y="3381375"/>
          <p14:tracePt t="103622" x="7670800" y="3444875"/>
          <p14:tracePt t="103631" x="7678738" y="3508375"/>
          <p14:tracePt t="103637" x="7702550" y="3540125"/>
          <p14:tracePt t="103649" x="7710488" y="3556000"/>
          <p14:tracePt t="103654" x="7718425" y="3587750"/>
          <p14:tracePt t="103667" x="7742238" y="3613150"/>
          <p14:tracePt t="103668" x="7766050" y="3636963"/>
          <p14:tracePt t="103683" x="7781925" y="3652838"/>
          <p14:tracePt t="103684" x="7805738" y="3676650"/>
          <p14:tracePt t="103701" x="7821613" y="3708400"/>
          <p14:tracePt t="103702" x="7847013" y="3740150"/>
          <p14:tracePt t="103715" x="7870825" y="3756025"/>
          <p14:tracePt t="103717" x="7918450" y="3795713"/>
          <p14:tracePt t="103733" x="7966075" y="3827463"/>
          <p14:tracePt t="103735" x="8029575" y="3875088"/>
          <p14:tracePt t="103740" x="8116888" y="3914775"/>
          <p14:tracePt t="103749" x="8221663" y="3956050"/>
          <p14:tracePt t="103756" x="8316913" y="3987800"/>
          <p14:tracePt t="103765" x="8459788" y="4019550"/>
          <p14:tracePt t="103770" x="8612188" y="4067175"/>
          <p14:tracePt t="103784" x="8747125" y="4090988"/>
          <p14:tracePt t="103786" x="8947150" y="4146550"/>
          <p14:tracePt t="103798" x="9121775" y="4178300"/>
          <p14:tracePt t="103802" x="9313863" y="4210050"/>
          <p14:tracePt t="103816" x="9504363" y="4241800"/>
          <p14:tracePt t="103818" x="9696450" y="4273550"/>
          <p14:tracePt t="103834" x="9871075" y="4291013"/>
          <p14:tracePt t="103834" x="10023475" y="4298950"/>
          <p14:tracePt t="103848" x="10158413" y="4298950"/>
          <p14:tracePt t="103850" x="10269538" y="4298950"/>
          <p14:tracePt t="103868" x="10453688" y="4265613"/>
          <p14:tracePt t="103874" x="10517188" y="4241800"/>
          <p14:tracePt t="103882" x="10596563" y="4217988"/>
          <p14:tracePt t="103887" x="10669588" y="4186238"/>
          <p14:tracePt t="103900" x="10733088" y="4162425"/>
          <p14:tracePt t="103904" x="10812463" y="4138613"/>
          <p14:tracePt t="103915" x="10891838" y="4106863"/>
          <p14:tracePt t="103920" x="10963275" y="4067175"/>
          <p14:tracePt t="103934" x="11028363" y="4027488"/>
          <p14:tracePt t="103935" x="11115675" y="3987800"/>
          <p14:tracePt t="103950" x="11187113" y="3930650"/>
          <p14:tracePt t="103952" x="11250613" y="3875088"/>
          <p14:tracePt t="103965" x="11306175" y="3803650"/>
          <p14:tracePt t="103968" x="11347450" y="3740150"/>
          <p14:tracePt t="103974" x="11403013" y="3668713"/>
          <p14:tracePt t="103983" x="11434763" y="3587750"/>
          <p14:tracePt t="103990" x="11458575" y="3500438"/>
          <p14:tracePt t="104000" x="11482388" y="3421063"/>
          <p14:tracePt t="104005" x="11514138" y="3317875"/>
          <p14:tracePt t="104016" x="11514138" y="3221038"/>
          <p14:tracePt t="104022" x="11530013" y="3125788"/>
          <p14:tracePt t="104033" x="11530013" y="3030538"/>
          <p14:tracePt t="104038" x="11522075" y="2951163"/>
          <p14:tracePt t="104050" x="11506200" y="2870200"/>
          <p14:tracePt t="104054" x="11482388" y="2782888"/>
          <p14:tracePt t="104067" x="11458575" y="2703513"/>
          <p14:tracePt t="104070" x="11426825" y="2640013"/>
          <p14:tracePt t="104084" x="11387138" y="2566988"/>
          <p14:tracePt t="104085" x="11347450" y="2487613"/>
          <p14:tracePt t="104100" x="11274425" y="2416175"/>
          <p14:tracePt t="104101" x="11202988" y="2344738"/>
          <p14:tracePt t="104118" x="11036300" y="2241550"/>
          <p14:tracePt t="104131" x="10947400" y="2216150"/>
          <p14:tracePt t="104134" x="10868025" y="2176463"/>
          <p14:tracePt t="104140" x="10804525" y="2144713"/>
          <p14:tracePt t="104151" x="10717213" y="2120900"/>
          <p14:tracePt t="104156" x="10637838" y="2097088"/>
          <p14:tracePt t="104166" x="10556875" y="2065338"/>
          <p14:tracePt t="104170" x="10469563" y="2041525"/>
          <p14:tracePt t="104181" x="10390188" y="2009775"/>
          <p14:tracePt t="104186" x="10302875" y="1985963"/>
          <p14:tracePt t="104201" x="10221913" y="1954213"/>
          <p14:tracePt t="104203" x="10142538" y="1930400"/>
          <p14:tracePt t="104216" x="10055225" y="1898650"/>
          <p14:tracePt t="104218" x="9975850" y="1873250"/>
          <p14:tracePt t="104234" x="9894888" y="1841500"/>
          <p14:tracePt t="104234" x="9807575" y="1817688"/>
          <p14:tracePt t="104250" x="9728200" y="1793875"/>
          <p14:tracePt t="104251" x="9648825" y="1778000"/>
          <p14:tracePt t="104267" x="9464675" y="1738313"/>
          <p14:tracePt t="104283" x="9305925" y="1706563"/>
          <p14:tracePt t="104288" x="9224963" y="1698625"/>
          <p14:tracePt t="104299" x="9129713" y="1698625"/>
          <p14:tracePt t="104304" x="9026525" y="1682750"/>
          <p14:tracePt t="104318" x="8947150" y="1682750"/>
          <p14:tracePt t="104319" x="8850313" y="1682750"/>
          <p14:tracePt t="104333" x="8739188" y="1682750"/>
          <p14:tracePt t="104336" x="8620125" y="1682750"/>
          <p14:tracePt t="104350" x="8507413" y="1682750"/>
          <p14:tracePt t="104352" x="8396288" y="1682750"/>
          <p14:tracePt t="104365" x="8308975" y="1682750"/>
          <p14:tracePt t="104367" x="8237538" y="1682750"/>
          <p14:tracePt t="104382" x="8172450" y="1698625"/>
          <p14:tracePt t="104383" x="8140700" y="1706563"/>
          <p14:tracePt t="104390" x="8108950" y="1706563"/>
          <p14:tracePt t="104401" x="8093075" y="1722438"/>
          <p14:tracePt t="104406" x="8045450" y="1730375"/>
          <p14:tracePt t="104415" x="8005763" y="1730375"/>
          <p14:tracePt t="104422" x="7974013" y="1730375"/>
          <p14:tracePt t="104432" x="7926388" y="1738313"/>
          <p14:tracePt t="104438" x="7886700" y="1738313"/>
          <p14:tracePt t="104447" x="7839075" y="1754188"/>
          <p14:tracePt t="104454" x="7797800" y="1754188"/>
          <p14:tracePt t="104465" x="7726363" y="1754188"/>
          <p14:tracePt t="104470" x="7662863" y="1754188"/>
          <p14:tracePt t="104482" x="7591425" y="1754188"/>
          <p14:tracePt t="104484" x="7512050" y="1746250"/>
          <p14:tracePt t="104497" x="7431088" y="1730375"/>
          <p14:tracePt t="104500" x="7343775" y="1722438"/>
          <p14:tracePt t="104517" x="7185025" y="1682750"/>
          <p14:tracePt t="104534" x="7024688" y="1651000"/>
          <p14:tracePt t="104540" x="6945313" y="1635125"/>
          <p14:tracePt t="104550" x="6881813" y="1627188"/>
          <p14:tracePt t="104557" x="6818313" y="1603375"/>
          <p14:tracePt t="104566" x="6753225" y="1587500"/>
          <p14:tracePt t="104572" x="6705600" y="1563688"/>
          <p14:tracePt t="104582" x="6673850" y="1555750"/>
          <p14:tracePt t="104586" x="6657975" y="1547813"/>
          <p14:tracePt t="104600" x="6626225" y="1530350"/>
          <p14:tracePt t="104602" x="6602413" y="1530350"/>
          <p14:tracePt t="104616" x="6594475" y="1530350"/>
          <p14:tracePt t="104618" x="6586538" y="1522413"/>
          <p14:tracePt t="104631" x="6570663" y="1522413"/>
          <p14:tracePt t="104634" x="6554788" y="1522413"/>
          <p14:tracePt t="104647" x="6546850" y="1522413"/>
          <p14:tracePt t="104650" x="6530975" y="1522413"/>
          <p14:tracePt t="104664" x="6507163" y="1522413"/>
          <p14:tracePt t="104667" x="6491288" y="1522413"/>
          <p14:tracePt t="104672" x="6475413" y="1522413"/>
          <p14:tracePt t="104683" x="6451600" y="1522413"/>
          <p14:tracePt t="104687" x="6426200" y="1522413"/>
          <p14:tracePt t="104699" x="6402388" y="1522413"/>
          <p14:tracePt t="104704" x="6386513" y="1514475"/>
          <p14:tracePt t="104715" x="6362700" y="1506538"/>
          <p14:tracePt t="104720" x="6346825" y="1498600"/>
          <p14:tracePt t="104733" x="6323013" y="1482725"/>
          <p14:tracePt t="104736" x="6307138" y="1466850"/>
          <p14:tracePt t="104747" x="6299200" y="1458913"/>
          <p14:tracePt t="104752" x="6283325" y="1450975"/>
          <p14:tracePt t="104768" x="6259513" y="1427163"/>
          <p14:tracePt t="104768" x="6243638" y="1419225"/>
          <p14:tracePt t="104781" x="6235700" y="1411288"/>
          <p14:tracePt t="104783" x="6219825" y="1395413"/>
          <p14:tracePt t="104800" x="6203950" y="1387475"/>
          <p14:tracePt t="104818" x="6196013" y="1387475"/>
          <p14:tracePt t="104838" x="6188075" y="1371600"/>
          <p14:tracePt t="104866" x="6188075" y="1363663"/>
          <p14:tracePt t="104912" x="6180138" y="1355725"/>
          <p14:tracePt t="104920" x="6172200" y="1347788"/>
          <p14:tracePt t="104930" x="6164263" y="1331913"/>
          <p14:tracePt t="104936" x="6156325" y="1316038"/>
          <p14:tracePt t="104946" x="6148388" y="1292225"/>
          <p14:tracePt t="104952" x="6140450" y="1292225"/>
          <p14:tracePt t="104966" x="6132513" y="1276350"/>
          <p14:tracePt t="104968" x="6132513" y="1268413"/>
          <p14:tracePt t="104980" x="6116638" y="1252538"/>
          <p14:tracePt t="104984" x="6108700" y="1228725"/>
          <p14:tracePt t="104997" x="6100763" y="1212850"/>
          <p14:tracePt t="105000" x="6091238" y="1187450"/>
          <p14:tracePt t="105016" x="6075363" y="1171575"/>
          <p14:tracePt t="105016" x="6067425" y="1147763"/>
          <p14:tracePt t="105030" x="6059488" y="1116013"/>
          <p14:tracePt t="105032" x="6035675" y="1084263"/>
          <p14:tracePt t="105050" x="6027738" y="1052513"/>
          <p14:tracePt t="105057" x="6019800" y="1028700"/>
          <p14:tracePt t="105068" x="6011863" y="1012825"/>
          <p14:tracePt t="105072" x="6011863" y="989013"/>
          <p14:tracePt t="105082" x="5995988" y="973138"/>
          <p14:tracePt t="105088" x="5995988" y="957263"/>
          <p14:tracePt t="105100" x="5995988" y="933450"/>
          <p14:tracePt t="105113" x="5995988" y="917575"/>
          <p14:tracePt t="105116" x="5995988" y="901700"/>
          <p14:tracePt t="105121" x="5995988" y="877888"/>
          <p14:tracePt t="105132" x="5995988" y="862013"/>
          <p14:tracePt t="105137" x="5995988" y="844550"/>
          <p14:tracePt t="105148" x="5995988" y="828675"/>
          <p14:tracePt t="105156" x="5995988" y="804863"/>
          <p14:tracePt t="105167" x="5995988" y="788988"/>
          <p14:tracePt t="105172" x="5995988" y="773113"/>
          <p14:tracePt t="105183" x="5995988" y="765175"/>
          <p14:tracePt t="105188" x="5995988" y="741363"/>
          <p14:tracePt t="105199" x="5995988" y="733425"/>
          <p14:tracePt t="105209" x="5995988" y="725488"/>
          <p14:tracePt t="105218" x="5995988" y="717550"/>
          <p14:tracePt t="105220" x="5995988" y="709613"/>
          <p14:tracePt t="105230" x="5995988" y="701675"/>
          <p14:tracePt t="105486" x="5988050" y="701675"/>
          <p14:tracePt t="105514" x="5988050" y="693738"/>
          <p14:tracePt t="105532" x="5980113" y="693738"/>
          <p14:tracePt t="105538" x="5980113" y="685800"/>
          <p14:tracePt t="105548" x="5972175" y="685800"/>
          <p14:tracePt t="105565" x="5964238" y="677863"/>
          <p14:tracePt t="105574" x="5956300" y="677863"/>
          <p14:tracePt t="105583" x="5948363" y="669925"/>
          <p14:tracePt t="105588" x="5940425" y="669925"/>
          <p14:tracePt t="105599" x="5932488" y="669925"/>
          <p14:tracePt t="105620" x="5932488" y="661988"/>
          <p14:tracePt t="105702" x="5932488" y="654050"/>
          <p14:tracePt t="105714" x="5924550" y="646113"/>
          <p14:tracePt t="105723" x="5924550" y="638175"/>
          <p14:tracePt t="105732" x="5924550" y="630238"/>
          <p14:tracePt t="105738" x="5924550" y="614363"/>
          <p14:tracePt t="105748" x="5924550" y="606425"/>
          <p14:tracePt t="105754" x="5932488" y="590550"/>
          <p14:tracePt t="105763" x="5932488" y="566738"/>
          <p14:tracePt t="105770" x="5940425" y="558800"/>
          <p14:tracePt t="105783" x="5948363" y="542925"/>
          <p14:tracePt t="105788" x="5964238" y="527050"/>
          <p14:tracePt t="105798" x="5972175" y="501650"/>
          <p14:tracePt t="105804" x="5995988" y="485775"/>
          <p14:tracePt t="105815" x="6003925" y="469900"/>
          <p14:tracePt t="105820" x="6011863" y="461963"/>
          <p14:tracePt t="105832" x="6019800" y="454025"/>
          <p14:tracePt t="105836" x="6027738" y="446088"/>
          <p14:tracePt t="105846" x="6027738" y="438150"/>
          <p14:tracePt t="105852" x="6035675" y="430213"/>
          <p14:tracePt t="105865" x="6043613" y="422275"/>
          <p14:tracePt t="105868" x="6051550" y="422275"/>
          <p14:tracePt t="105879" x="6051550" y="414338"/>
          <p14:tracePt t="105884" x="6059488" y="406400"/>
          <p14:tracePt t="105899" x="6067425" y="398463"/>
          <p14:tracePt t="105900" x="6075363" y="390525"/>
          <p14:tracePt t="105913" x="6075363" y="382588"/>
          <p14:tracePt t="105919" x="6083300" y="382588"/>
          <p14:tracePt t="105931" x="6083300" y="374650"/>
          <p14:tracePt t="105934" x="6091238" y="374650"/>
          <p14:tracePt t="105949" x="6091238" y="366713"/>
          <p14:tracePt t="105950" x="6100763" y="358775"/>
          <p14:tracePt t="110412" x="6737350" y="398463"/>
          <p14:tracePt t="110424" x="6769100" y="493713"/>
          <p14:tracePt t="110431" x="6802438" y="598488"/>
          <p14:tracePt t="110441" x="6826250" y="717550"/>
          <p14:tracePt t="110445" x="6842125" y="852488"/>
          <p14:tracePt t="110452" x="6858000" y="1004888"/>
          <p14:tracePt t="110462" x="6889750" y="1163638"/>
          <p14:tracePt t="110466" x="6889750" y="1276350"/>
          <p14:tracePt t="110478" x="6905625" y="1371600"/>
          <p14:tracePt t="110482" x="6905625" y="1450975"/>
          <p14:tracePt t="110493" x="6905625" y="1530350"/>
          <p14:tracePt t="110498" x="6905625" y="1587500"/>
          <p14:tracePt t="110509" x="6905625" y="1635125"/>
          <p14:tracePt t="110514" x="6905625" y="1651000"/>
          <p14:tracePt t="110525" x="6913563" y="1674813"/>
          <p14:tracePt t="110530" x="6913563" y="1690688"/>
          <p14:tracePt t="110543" x="6913563" y="1698625"/>
          <p14:tracePt t="110562" x="6913563" y="1706563"/>
          <p14:tracePt t="110578" x="6913563" y="1714500"/>
          <p14:tracePt t="110595" x="6913563" y="1722438"/>
          <p14:tracePt t="110628" x="6913563" y="1730375"/>
          <p14:tracePt t="110644" x="6897688" y="1738313"/>
          <p14:tracePt t="110651" x="6873875" y="1746250"/>
          <p14:tracePt t="110660" x="6858000" y="1770063"/>
          <p14:tracePt t="110678" x="6794500" y="1801813"/>
          <p14:tracePt t="110682" x="6745288" y="1833563"/>
          <p14:tracePt t="110696" x="6657975" y="1865313"/>
          <p14:tracePt t="110698" x="6578600" y="1890713"/>
          <p14:tracePt t="110710" x="6499225" y="1922463"/>
          <p14:tracePt t="110714" x="6410325" y="1946275"/>
          <p14:tracePt t="110726" x="6330950" y="1978025"/>
          <p14:tracePt t="110730" x="6251575" y="2001838"/>
          <p14:tracePt t="110743" x="6227763" y="2025650"/>
          <p14:tracePt t="110746" x="6203950" y="2041525"/>
          <p14:tracePt t="110764" x="6164263" y="2081213"/>
          <p14:tracePt t="110776" x="6156325" y="2089150"/>
          <p14:tracePt t="110777" x="6148388" y="2097088"/>
          <p14:tracePt t="110946" x="6227763" y="2097088"/>
          <p14:tracePt t="110954" x="6338888" y="2097088"/>
          <p14:tracePt t="110962" x="6499225" y="2097088"/>
          <p14:tracePt t="110975" x="6650038" y="2097088"/>
          <p14:tracePt t="110978" x="6777038" y="2097088"/>
          <p14:tracePt t="110992" x="6897688" y="2112963"/>
          <p14:tracePt t="110994" x="7016750" y="2112963"/>
          <p14:tracePt t="111008" x="7127875" y="2128838"/>
          <p14:tracePt t="111010" x="7232650" y="2144713"/>
          <p14:tracePt t="111024" x="7343775" y="2144713"/>
          <p14:tracePt t="111027" x="7439025" y="2160588"/>
          <p14:tracePt t="111044" x="7639050" y="2160588"/>
          <p14:tracePt t="111057" x="7734300" y="2160588"/>
          <p14:tracePt t="111060" x="7813675" y="2160588"/>
          <p14:tracePt t="111066" x="7894638" y="2152650"/>
          <p14:tracePt t="111075" x="7974013" y="2136775"/>
          <p14:tracePt t="111082" x="8013700" y="2128838"/>
          <p14:tracePt t="111093" x="8101013" y="2097088"/>
          <p14:tracePt t="111098" x="8180388" y="2089150"/>
          <p14:tracePt t="111109" x="8245475" y="2057400"/>
          <p14:tracePt t="111114" x="8324850" y="2049463"/>
          <p14:tracePt t="111125" x="8404225" y="2033588"/>
          <p14:tracePt t="111128" x="8483600" y="2017713"/>
          <p14:tracePt t="111142" x="8564563" y="2009775"/>
          <p14:tracePt t="111144" x="8659813" y="2009775"/>
          <p14:tracePt t="111158" x="8763000" y="2009775"/>
          <p14:tracePt t="111161" x="8874125" y="2009775"/>
          <p14:tracePt t="111174" x="8970963" y="1993900"/>
          <p14:tracePt t="111177" x="9066213" y="1993900"/>
          <p14:tracePt t="111192" x="9145588" y="1993900"/>
          <p14:tracePt t="111193" x="9224963" y="1993900"/>
          <p14:tracePt t="111211" x="9345613" y="1993900"/>
          <p14:tracePt t="111216" x="9393238" y="1993900"/>
          <p14:tracePt t="111227" x="9432925" y="1993900"/>
          <p14:tracePt t="111232" x="9488488" y="1993900"/>
          <p14:tracePt t="111244" x="9528175" y="1993900"/>
          <p14:tracePt t="111248" x="9575800" y="1993900"/>
          <p14:tracePt t="111260" x="9632950" y="1993900"/>
          <p14:tracePt t="111264" x="9696450" y="1993900"/>
          <p14:tracePt t="111275" x="9775825" y="1993900"/>
          <p14:tracePt t="111280" x="9855200" y="2009775"/>
          <p14:tracePt t="111292" x="9926638" y="2009775"/>
          <p14:tracePt t="111294" x="10015538" y="2025650"/>
          <p14:tracePt t="111307" x="10110788" y="2025650"/>
          <p14:tracePt t="111310" x="10182225" y="2025650"/>
          <p14:tracePt t="111318" x="10261600" y="2025650"/>
          <p14:tracePt t="111329" x="10326688" y="2025650"/>
          <p14:tracePt t="111343" x="10406063" y="2017713"/>
          <p14:tracePt t="111359" x="10453688" y="2017713"/>
          <p14:tracePt t="111361" x="10493375" y="2009775"/>
          <p14:tracePt t="111373" x="10525125" y="2001838"/>
          <p14:tracePt t="111376" x="10572750" y="2001838"/>
          <p14:tracePt t="111391" x="10645775" y="2001838"/>
          <p14:tracePt t="111393" x="10685463" y="2001838"/>
          <p14:tracePt t="111400" x="10733088" y="2001838"/>
          <p14:tracePt t="111411" x="10772775" y="2001838"/>
          <p14:tracePt t="111415" x="10812463" y="2001838"/>
          <p14:tracePt t="111426" x="10836275" y="2001838"/>
          <p14:tracePt t="111443" x="10852150" y="2001838"/>
          <p14:tracePt t="111443" x="10868025" y="2001838"/>
          <p14:tracePt t="111450" x="10875963" y="2001838"/>
          <p14:tracePt t="111488" x="10883900" y="2001838"/>
          <p14:tracePt t="111494" x="10891838" y="2001838"/>
          <p14:tracePt t="111503" x="10915650" y="2001838"/>
          <p14:tracePt t="111510" x="10923588" y="2001838"/>
          <p14:tracePt t="111524" x="10931525" y="2001838"/>
          <p14:tracePt t="111528" x="10939463" y="2001838"/>
          <p14:tracePt t="111542" x="10947400" y="2001838"/>
          <p14:tracePt t="111560" x="10955338" y="2001838"/>
          <p14:tracePt t="111574" x="10963275" y="2001838"/>
          <p14:tracePt t="111576" x="10980738" y="2001838"/>
          <p14:tracePt t="111591" x="10996613" y="2001838"/>
          <p14:tracePt t="111594" x="11012488" y="2001838"/>
          <p14:tracePt t="111610" x="11068050" y="2001838"/>
          <p14:tracePt t="111626" x="11107738" y="2001838"/>
          <p14:tracePt t="111627" x="11139488" y="2001838"/>
          <p14:tracePt t="111642" x="11171238" y="2001838"/>
          <p14:tracePt t="111644" x="11202988" y="2001838"/>
          <p14:tracePt t="111658" x="11226800" y="2001838"/>
          <p14:tracePt t="111660" x="11250613" y="2001838"/>
          <p14:tracePt t="111666" x="11282363" y="2001838"/>
          <p14:tracePt t="111676" x="11298238" y="2001838"/>
          <p14:tracePt t="111684" x="11314113" y="2001838"/>
          <p14:tracePt t="111695" x="11339513" y="2001838"/>
          <p14:tracePt t="112078" x="11314113" y="2001838"/>
          <p14:tracePt t="112084" x="11290300" y="2001838"/>
          <p14:tracePt t="112093" x="11242675" y="2001838"/>
          <p14:tracePt t="112100" x="11187113" y="2001838"/>
          <p14:tracePt t="112108" x="11107738" y="2001838"/>
          <p14:tracePt t="112126" x="10875963" y="2001838"/>
          <p14:tracePt t="112132" x="10741025" y="2017713"/>
          <p14:tracePt t="112144" x="10629900" y="2033588"/>
          <p14:tracePt t="112148" x="10437813" y="2033588"/>
          <p14:tracePt t="112157" x="10245725" y="2049463"/>
          <p14:tracePt t="112162" x="10071100" y="2065338"/>
          <p14:tracePt t="112174" x="9879013" y="2081213"/>
          <p14:tracePt t="112178" x="9688513" y="2081213"/>
          <p14:tracePt t="112191" x="9520238" y="2081213"/>
          <p14:tracePt t="112200" x="9369425" y="2073275"/>
          <p14:tracePt t="112204" x="9234488" y="2057400"/>
          <p14:tracePt t="112212" x="9113838" y="2025650"/>
          <p14:tracePt t="112225" x="9026525" y="2001838"/>
          <p14:tracePt t="112227" x="8947150" y="1985963"/>
          <p14:tracePt t="112242" x="8866188" y="1970088"/>
          <p14:tracePt t="112243" x="8810625" y="1970088"/>
          <p14:tracePt t="112259" x="8691563" y="1970088"/>
          <p14:tracePt t="112264" x="8612188" y="1970088"/>
          <p14:tracePt t="112273" x="8548688" y="1978025"/>
          <p14:tracePt t="112282" x="8467725" y="1993900"/>
          <p14:tracePt t="112289" x="8388350" y="2001838"/>
          <p14:tracePt t="112296" x="8308975" y="2017713"/>
          <p14:tracePt t="112307" x="8229600" y="2041525"/>
          <p14:tracePt t="112312" x="8164513" y="2057400"/>
          <p14:tracePt t="112322" x="8085138" y="2073275"/>
          <p14:tracePt t="112328" x="8021638" y="2097088"/>
          <p14:tracePt t="112343" x="7934325" y="2120900"/>
          <p14:tracePt t="112344" x="7878763" y="2120900"/>
          <p14:tracePt t="112360" x="7781925" y="2136775"/>
          <p14:tracePt t="112375" x="7734300" y="2136775"/>
          <p14:tracePt t="112392" x="7694613" y="2136775"/>
          <p14:tracePt t="112397" x="7678738" y="2136775"/>
          <p14:tracePt t="112408" x="7662863" y="2144713"/>
          <p14:tracePt t="112413" x="7654925" y="2144713"/>
          <p14:tracePt t="112427" x="7646988" y="2144713"/>
          <p14:tracePt t="112441" x="7639050" y="2144713"/>
          <p14:tracePt t="112446" x="7623175" y="2144713"/>
          <p14:tracePt t="112459" x="7615238" y="2144713"/>
          <p14:tracePt t="112460" x="7607300" y="2152650"/>
          <p14:tracePt t="112474" x="7599363" y="2152650"/>
          <p14:tracePt t="112476" x="7591425" y="2152650"/>
          <p14:tracePt t="112493" x="7575550" y="2152650"/>
          <p14:tracePt t="112493" x="7559675" y="2160588"/>
          <p14:tracePt t="112500" x="7535863" y="2160588"/>
          <p14:tracePt t="112511" x="7519988" y="2160588"/>
          <p14:tracePt t="112525" x="7478713" y="2176463"/>
          <p14:tracePt t="112532" x="7462838" y="2176463"/>
          <p14:tracePt t="112542" x="7446963" y="2176463"/>
          <p14:tracePt t="112548" x="7439025" y="2176463"/>
          <p14:tracePt t="112557" x="7431088" y="2176463"/>
          <p14:tracePt t="112562" x="7415213" y="2176463"/>
          <p14:tracePt t="112578" x="7407275" y="2176463"/>
          <p14:tracePt t="112736" x="7399338" y="2176463"/>
          <p14:tracePt t="112748" x="7383463" y="2176463"/>
          <p14:tracePt t="112756" x="7367588" y="2176463"/>
          <p14:tracePt t="112762" x="7327900" y="2176463"/>
          <p14:tracePt t="112773" x="7288213" y="2176463"/>
          <p14:tracePt t="112778" x="7256463" y="2176463"/>
          <p14:tracePt t="112794" x="7169150" y="2176463"/>
          <p14:tracePt t="112807" x="7135813" y="2168525"/>
          <p14:tracePt t="112810" x="7088188" y="2160588"/>
          <p14:tracePt t="112827" x="7064375" y="2160588"/>
          <p14:tracePt t="112828" x="7000875" y="2144713"/>
          <p14:tracePt t="112842" x="6969125" y="2136775"/>
          <p14:tracePt t="112843" x="6937375" y="2128838"/>
          <p14:tracePt t="112858" x="6865938" y="2105025"/>
          <p14:tracePt t="112864" x="6842125" y="2097088"/>
          <p14:tracePt t="112876" x="6826250" y="2097088"/>
          <p14:tracePt t="112880" x="6802438" y="2081213"/>
          <p14:tracePt t="112892" x="6784975" y="2081213"/>
          <p14:tracePt t="112895" x="6769100" y="2073275"/>
          <p14:tracePt t="112908" x="6745288" y="2073275"/>
          <p14:tracePt t="112912" x="6729413" y="2073275"/>
          <p14:tracePt t="112925" x="6721475" y="2073275"/>
          <p14:tracePt t="112928" x="6713538" y="2073275"/>
          <p14:tracePt t="112940" x="6705600" y="2073275"/>
          <p14:tracePt t="112944" x="6697663" y="2073275"/>
          <p14:tracePt t="112960" x="6681788" y="2073275"/>
          <p14:tracePt t="113140" x="6673850" y="2073275"/>
          <p14:tracePt t="117714" x="6689725" y="2073275"/>
          <p14:tracePt t="117722" x="6721475" y="2049463"/>
          <p14:tracePt t="117733" x="6745288" y="2041525"/>
          <p14:tracePt t="117739" x="6761163" y="2041525"/>
          <p14:tracePt t="117753" x="6769100" y="2033588"/>
          <p14:tracePt t="117755" x="6777038" y="2033588"/>
          <p14:tracePt t="118776" x="6777038" y="2049463"/>
          <p14:tracePt t="118784" x="6784975" y="2073275"/>
          <p14:tracePt t="118792" x="6784975" y="2089150"/>
          <p14:tracePt t="118802" x="6784975" y="2105025"/>
          <p14:tracePt t="118808" x="6784975" y="2128838"/>
          <p14:tracePt t="118816" x="6784975" y="2136775"/>
          <p14:tracePt t="118824" x="6784975" y="2144713"/>
          <p14:tracePt t="118880" x="6794500" y="2152650"/>
          <p14:tracePt t="118890" x="6794500" y="2160588"/>
          <p14:tracePt t="118902" x="6794500" y="2168525"/>
          <p14:tracePt t="118906" x="6794500" y="2176463"/>
          <p14:tracePt t="118920" x="6802438" y="2184400"/>
          <p14:tracePt t="118922" x="6802438" y="2192338"/>
          <p14:tracePt t="118937" x="6810375" y="2200275"/>
          <p14:tracePt t="121962" x="6818313" y="2200275"/>
          <p14:tracePt t="121979" x="6826250" y="2200275"/>
          <p14:tracePt t="121986" x="6834188" y="2192338"/>
          <p14:tracePt t="121996" x="6842125" y="2192338"/>
          <p14:tracePt t="122002" x="6850063" y="2184400"/>
          <p14:tracePt t="122017" x="6865938" y="2184400"/>
          <p14:tracePt t="122018" x="6873875" y="2184400"/>
          <p14:tracePt t="122031" x="6881813" y="2184400"/>
          <p14:tracePt t="122036" x="6889750" y="2176463"/>
          <p14:tracePt t="122054" x="6897688" y="2176463"/>
          <p14:tracePt t="122236" x="6905625" y="2168525"/>
          <p14:tracePt t="122248" x="6913563" y="2168525"/>
          <p14:tracePt t="122256" x="6921500" y="2168525"/>
          <p14:tracePt t="122272" x="6929438" y="2168525"/>
          <p14:tracePt t="122290" x="6937375" y="2168525"/>
          <p14:tracePt t="122302" x="6945313" y="2168525"/>
          <p14:tracePt t="122306" x="6961188" y="2168525"/>
          <p14:tracePt t="122317" x="6985000" y="2192338"/>
          <p14:tracePt t="122322" x="7000875" y="2208213"/>
          <p14:tracePt t="122334" x="7024688" y="2233613"/>
          <p14:tracePt t="122338" x="7056438" y="2249488"/>
          <p14:tracePt t="122350" x="7088188" y="2273300"/>
          <p14:tracePt t="122354" x="7119938" y="2297113"/>
          <p14:tracePt t="122366" x="7153275" y="2312988"/>
          <p14:tracePt t="122370" x="7185025" y="2336800"/>
          <p14:tracePt t="122382" x="7200900" y="2360613"/>
          <p14:tracePt t="122384" x="7224713" y="2368550"/>
          <p14:tracePt t="122398" x="7240588" y="2384425"/>
          <p14:tracePt t="122400" x="7264400" y="2400300"/>
          <p14:tracePt t="122415" x="7280275" y="2416175"/>
          <p14:tracePt t="122417" x="7304088" y="2424113"/>
          <p14:tracePt t="122434" x="7343775" y="2455863"/>
          <p14:tracePt t="122449" x="7359650" y="2471738"/>
          <p14:tracePt t="122450" x="7383463" y="2479675"/>
          <p14:tracePt t="122456" x="7399338" y="2495550"/>
          <p14:tracePt t="122466" x="7423150" y="2511425"/>
          <p14:tracePt t="122472" x="7454900" y="2527300"/>
          <p14:tracePt t="122481" x="7470775" y="2535238"/>
          <p14:tracePt t="122488" x="7496175" y="2551113"/>
          <p14:tracePt t="122499" x="7512050" y="2559050"/>
          <p14:tracePt t="122502" x="7519988" y="2566988"/>
          <p14:tracePt t="122514" x="7543800" y="2576513"/>
          <p14:tracePt t="122518" x="7559675" y="2576513"/>
          <p14:tracePt t="122529" x="7575550" y="2584450"/>
          <p14:tracePt t="122534" x="7599363" y="2600325"/>
          <p14:tracePt t="122551" x="7639050" y="2616200"/>
          <p14:tracePt t="122563" x="7654925" y="2624138"/>
          <p14:tracePt t="122566" x="7678738" y="2624138"/>
          <p14:tracePt t="122582" x="7702550" y="2640013"/>
          <p14:tracePt t="122583" x="7726363" y="2640013"/>
          <p14:tracePt t="122588" x="7758113" y="2647950"/>
          <p14:tracePt t="122599" x="7789863" y="2655888"/>
          <p14:tracePt t="122604" x="7829550" y="2655888"/>
          <p14:tracePt t="122615" x="7847013" y="2655888"/>
          <p14:tracePt t="122620" x="7894638" y="2671763"/>
          <p14:tracePt t="122633" x="7934325" y="2671763"/>
          <p14:tracePt t="122636" x="7989888" y="2671763"/>
          <p14:tracePt t="122648" x="8077200" y="2679700"/>
          <p14:tracePt t="122652" x="8132763" y="2695575"/>
          <p14:tracePt t="122664" x="8180388" y="2695575"/>
          <p14:tracePt t="122668" x="8221663" y="2695575"/>
          <p14:tracePt t="122682" x="8253413" y="2695575"/>
          <p14:tracePt t="122684" x="8285163" y="2703513"/>
          <p14:tracePt t="122700" x="8324850" y="2703513"/>
          <p14:tracePt t="122716" x="8396288" y="2703513"/>
          <p14:tracePt t="122722" x="8467725" y="2703513"/>
          <p14:tracePt t="122734" x="8548688" y="2719388"/>
          <p14:tracePt t="122738" x="8628063" y="2719388"/>
          <p14:tracePt t="122750" x="8707438" y="2727325"/>
          <p14:tracePt t="122754" x="8786813" y="2727325"/>
          <p14:tracePt t="122765" x="8883650" y="2727325"/>
          <p14:tracePt t="122770" x="8978900" y="2727325"/>
          <p14:tracePt t="122781" x="9058275" y="2727325"/>
          <p14:tracePt t="122786" x="9137650" y="2727325"/>
          <p14:tracePt t="122800" x="9282113" y="2703513"/>
          <p14:tracePt t="122813" x="9337675" y="2687638"/>
          <p14:tracePt t="122816" x="9369425" y="2663825"/>
          <p14:tracePt t="122833" x="9401175" y="2655888"/>
          <p14:tracePt t="122834" x="9424988" y="2632075"/>
          <p14:tracePt t="122850" x="9472613" y="2600325"/>
          <p14:tracePt t="122856" x="9496425" y="2584450"/>
          <p14:tracePt t="122867" x="9512300" y="2576513"/>
          <p14:tracePt t="122872" x="9536113" y="2551113"/>
          <p14:tracePt t="122883" x="9551988" y="2543175"/>
          <p14:tracePt t="122888" x="9567863" y="2519363"/>
          <p14:tracePt t="122896" x="9585325" y="2503488"/>
          <p14:tracePt t="122902" x="9609138" y="2479675"/>
          <p14:tracePt t="122916" x="9617075" y="2463800"/>
          <p14:tracePt t="122918" x="9625013" y="2439988"/>
          <p14:tracePt t="122930" x="9640888" y="2408238"/>
          <p14:tracePt t="122934" x="9648825" y="2392363"/>
          <p14:tracePt t="122948" x="9656763" y="2344738"/>
          <p14:tracePt t="122950" x="9672638" y="2305050"/>
          <p14:tracePt t="122966" x="9680575" y="2257425"/>
          <p14:tracePt t="122967" x="9680575" y="2224088"/>
          <p14:tracePt t="122982" x="9680575" y="2168525"/>
          <p14:tracePt t="122983" x="9680575" y="2128838"/>
          <p14:tracePt t="123000" x="9664700" y="1993900"/>
          <p14:tracePt t="123004" x="9632950" y="1930400"/>
          <p14:tracePt t="123016" x="9617075" y="1881188"/>
          <p14:tracePt t="123020" x="9585325" y="1809750"/>
          <p14:tracePt t="123032" x="9551988" y="1778000"/>
          <p14:tracePt t="123036" x="9504363" y="1730375"/>
          <p14:tracePt t="123048" x="9432925" y="1690688"/>
          <p14:tracePt t="123052" x="9353550" y="1658938"/>
          <p14:tracePt t="123064" x="9250363" y="1635125"/>
          <p14:tracePt t="123068" x="9129713" y="1603375"/>
          <p14:tracePt t="123080" x="8994775" y="1571625"/>
          <p14:tracePt t="123083" x="8858250" y="1555750"/>
          <p14:tracePt t="123097" x="8683625" y="1522413"/>
          <p14:tracePt t="123099" x="8515350" y="1506538"/>
          <p14:tracePt t="123114" x="8340725" y="1506538"/>
          <p14:tracePt t="123116" x="8164513" y="1530350"/>
          <p14:tracePt t="123122" x="7989888" y="1563688"/>
          <p14:tracePt t="123133" x="7821613" y="1595438"/>
          <p14:tracePt t="123138" x="7702550" y="1627188"/>
          <p14:tracePt t="123150" x="7559675" y="1658938"/>
          <p14:tracePt t="123154" x="7439025" y="1698625"/>
          <p14:tracePt t="123167" x="7359650" y="1746250"/>
          <p14:tracePt t="123170" x="7288213" y="1785938"/>
          <p14:tracePt t="123180" x="7240588" y="1817688"/>
          <p14:tracePt t="123186" x="7208838" y="1841500"/>
          <p14:tracePt t="123199" x="7185025" y="1865313"/>
          <p14:tracePt t="123202" x="7169150" y="1881188"/>
          <p14:tracePt t="123213" x="7145338" y="1906588"/>
          <p14:tracePt t="123216" x="7127875" y="1922463"/>
          <p14:tracePt t="123230" x="7104063" y="1954213"/>
          <p14:tracePt t="123233" x="7088188" y="1978025"/>
          <p14:tracePt t="123250" x="7056438" y="2017713"/>
          <p14:tracePt t="123266" x="7024688" y="2057400"/>
          <p14:tracePt t="123272" x="7024688" y="2073275"/>
          <p14:tracePt t="123282" x="7024688" y="2097088"/>
          <p14:tracePt t="123288" x="7016750" y="2112963"/>
          <p14:tracePt t="123296" x="7016750" y="2128838"/>
          <p14:tracePt t="123302" x="7008813" y="2152650"/>
          <p14:tracePt t="123315" x="7008813" y="2168525"/>
          <p14:tracePt t="123318" x="7008813" y="2184400"/>
          <p14:tracePt t="123333" x="7008813" y="2208213"/>
          <p14:tracePt t="123338" x="7008813" y="2216150"/>
          <p14:tracePt t="123349" x="7008813" y="2224088"/>
          <p14:tracePt t="123354" x="7008813" y="2233613"/>
          <p14:tracePt t="123365" x="7008813" y="2249488"/>
          <p14:tracePt t="123382" x="7008813" y="2257425"/>
          <p14:tracePt t="123397" x="7008813" y="2265363"/>
          <p14:tracePt t="126798" x="7016750" y="2265363"/>
          <p14:tracePt t="126808" x="7056438" y="2257425"/>
          <p14:tracePt t="126813" x="7119938" y="2257425"/>
          <p14:tracePt t="126826" x="7200900" y="2241550"/>
          <p14:tracePt t="126832" x="7312025" y="2224088"/>
          <p14:tracePt t="126846" x="7678738" y="2160588"/>
          <p14:tracePt t="126862" x="8101013" y="2160588"/>
          <p14:tracePt t="126868" x="8293100" y="2144713"/>
          <p14:tracePt t="126880" x="8420100" y="2144713"/>
          <p14:tracePt t="126884" x="8540750" y="2128838"/>
          <p14:tracePt t="126895" x="8620125" y="2120900"/>
          <p14:tracePt t="126900" x="8683625" y="2089150"/>
          <p14:tracePt t="126910" x="8715375" y="2073275"/>
          <p14:tracePt t="126916" x="8763000" y="2049463"/>
          <p14:tracePt t="126927" x="8794750" y="2017713"/>
          <p14:tracePt t="126932" x="8826500" y="1993900"/>
          <p14:tracePt t="126943" x="8874125" y="1954213"/>
          <p14:tracePt t="126948" x="8931275" y="1922463"/>
          <p14:tracePt t="126962" x="8994775" y="1881188"/>
          <p14:tracePt t="126964" x="9042400" y="1841500"/>
          <p14:tracePt t="126980" x="9105900" y="1785938"/>
          <p14:tracePt t="126995" x="9145588" y="1754188"/>
          <p14:tracePt t="126996" x="9161463" y="1722438"/>
          <p14:tracePt t="127002" x="9201150" y="1674813"/>
          <p14:tracePt t="127013" x="9224963" y="1627188"/>
          <p14:tracePt t="127018" x="9250363" y="1579563"/>
          <p14:tracePt t="127028" x="9274175" y="1498600"/>
          <p14:tracePt t="127034" x="9290050" y="1419225"/>
          <p14:tracePt t="127047" x="9297988" y="1339850"/>
          <p14:tracePt t="127050" x="9313863" y="1292225"/>
          <p14:tracePt t="127061" x="9313863" y="1212850"/>
          <p14:tracePt t="127066" x="9305925" y="1147763"/>
          <p14:tracePt t="127079" x="9297988" y="1108075"/>
          <p14:tracePt t="127082" x="9290050" y="1076325"/>
          <p14:tracePt t="127095" x="9266238" y="1044575"/>
          <p14:tracePt t="127096" x="9242425" y="1012825"/>
          <p14:tracePt t="127111" x="9224963" y="989013"/>
          <p14:tracePt t="127112" x="9193213" y="973138"/>
          <p14:tracePt t="127129" x="9129713" y="933450"/>
          <p14:tracePt t="127130" x="9058275" y="877888"/>
          <p14:tracePt t="127145" x="8874125" y="788988"/>
          <p14:tracePt t="127162" x="8667750" y="717550"/>
          <p14:tracePt t="127168" x="8548688" y="685800"/>
          <p14:tracePt t="127178" x="8396288" y="661988"/>
          <p14:tracePt t="127184" x="8205788" y="630238"/>
          <p14:tracePt t="127195" x="7989888" y="590550"/>
          <p14:tracePt t="127198" x="7702550" y="574675"/>
          <p14:tracePt t="127212" x="7454900" y="558800"/>
          <p14:tracePt t="127214" x="7216775" y="558800"/>
          <p14:tracePt t="127230" x="7000875" y="582613"/>
          <p14:tracePt t="127232" x="6802438" y="614363"/>
          <p14:tracePt t="127245" x="6650038" y="630238"/>
          <p14:tracePt t="127248" x="6515100" y="661988"/>
          <p14:tracePt t="127263" x="6330950" y="717550"/>
          <p14:tracePt t="127279" x="6299200" y="741363"/>
          <p14:tracePt t="127279" x="6275388" y="749300"/>
          <p14:tracePt t="127295" x="6267450" y="757238"/>
          <p14:tracePt t="127830" x="6267450" y="773113"/>
          <p14:tracePt t="127844" x="6267450" y="781050"/>
          <p14:tracePt t="127846" x="6267450" y="788988"/>
          <p14:tracePt t="127859" x="6267450" y="804863"/>
          <p14:tracePt t="127862" x="6267450" y="812800"/>
          <p14:tracePt t="127875" x="6267450" y="828675"/>
          <p14:tracePt t="127882" x="6267450" y="836613"/>
          <p14:tracePt t="127894" x="6267450" y="844550"/>
          <p14:tracePt t="127898" x="6267450" y="852488"/>
          <p14:tracePt t="127912" x="6267450" y="862013"/>
          <p14:tracePt t="127916" x="6267450" y="869950"/>
          <p14:tracePt t="127927" x="6267450" y="893763"/>
          <p14:tracePt t="127932" x="6267450" y="909638"/>
          <p14:tracePt t="127945" x="6267450" y="925513"/>
          <p14:tracePt t="127950" x="6275388" y="957263"/>
          <p14:tracePt t="127961" x="6275388" y="989013"/>
          <p14:tracePt t="127964" x="6283325" y="1044575"/>
          <p14:tracePt t="127978" x="6299200" y="1108075"/>
          <p14:tracePt t="127980" x="6307138" y="1155700"/>
          <p14:tracePt t="127995" x="6307138" y="1195388"/>
          <p14:tracePt t="127996" x="6307138" y="1228725"/>
          <p14:tracePt t="128011" x="6307138" y="1260475"/>
          <p14:tracePt t="128011" x="6307138" y="1276350"/>
          <p14:tracePt t="128018" x="6315075" y="1308100"/>
          <p14:tracePt t="128030" x="6315075" y="1323975"/>
          <p14:tracePt t="128033" x="6315075" y="1347788"/>
          <p14:tracePt t="128043" x="6315075" y="1363663"/>
          <p14:tracePt t="128062" x="6315075" y="1387475"/>
          <p14:tracePt t="128066" x="6315075" y="1395413"/>
          <p14:tracePt t="128079" x="6315075" y="1403350"/>
          <p14:tracePt t="128094" x="6315075" y="1411288"/>
          <p14:tracePt t="128156" x="6307138" y="1419225"/>
          <p14:tracePt t="128174" x="6299200" y="1450975"/>
          <p14:tracePt t="128180" x="6299200" y="1458913"/>
          <p14:tracePt t="128190" x="6299200" y="1466850"/>
          <p14:tracePt t="128202" x="6291263" y="1474788"/>
          <p14:tracePt t="128213" x="6291263" y="1482725"/>
          <p14:tracePt t="128352" x="6291263" y="1490663"/>
          <p14:tracePt t="128812" x="6283325" y="1498600"/>
          <p14:tracePt t="128824" x="6259513" y="1514475"/>
          <p14:tracePt t="128830" x="6196013" y="1547813"/>
          <p14:tracePt t="128839" x="6132513" y="1571625"/>
          <p14:tracePt t="128843" x="6043613" y="1595438"/>
          <p14:tracePt t="128850" x="5932488" y="1627188"/>
          <p14:tracePt t="128860" x="5773738" y="1658938"/>
          <p14:tracePt t="128866" x="5637213" y="1674813"/>
          <p14:tracePt t="128877" x="5462588" y="1706563"/>
          <p14:tracePt t="128882" x="5270500" y="1722438"/>
          <p14:tracePt t="128894" x="5119688" y="1738313"/>
          <p14:tracePt t="128898" x="4983163" y="1754188"/>
          <p14:tracePt t="128909" x="4824413" y="1778000"/>
          <p14:tracePt t="128914" x="4705350" y="1809750"/>
          <p14:tracePt t="128927" x="4568825" y="1841500"/>
          <p14:tracePt t="128928" x="4449763" y="1873250"/>
          <p14:tracePt t="128942" x="4329113" y="1914525"/>
          <p14:tracePt t="128944" x="4210050" y="1946275"/>
          <p14:tracePt t="128961" x="3970338" y="2009775"/>
          <p14:tracePt t="128968" x="3875088" y="2033588"/>
          <p14:tracePt t="128979" x="3771900" y="2065338"/>
          <p14:tracePt t="128991" x="3676650" y="2089150"/>
          <p14:tracePt t="128993" x="3587750" y="2120900"/>
          <p14:tracePt t="129000" x="3508375" y="2160588"/>
          <p14:tracePt t="129009" x="3405188" y="2192338"/>
          <p14:tracePt t="129015" x="3284538" y="2233613"/>
          <p14:tracePt t="129025" x="3181350" y="2265363"/>
          <p14:tracePt t="129030" x="3101975" y="2297113"/>
          <p14:tracePt t="129043" x="2998788" y="2320925"/>
          <p14:tracePt t="129046" x="2894013" y="2352675"/>
          <p14:tracePt t="129058" x="2782888" y="2376488"/>
          <p14:tracePt t="129062" x="2679700" y="2408238"/>
          <p14:tracePt t="129077" x="2598738" y="2439988"/>
          <p14:tracePt t="129078" x="2471738" y="2479675"/>
          <p14:tracePt t="129092" x="2392363" y="2511425"/>
          <p14:tracePt t="129094" x="2312988" y="2535238"/>
          <p14:tracePt t="129107" x="2224088" y="2566988"/>
          <p14:tracePt t="129110" x="2144713" y="2592388"/>
          <p14:tracePt t="129127" x="1938338" y="2695575"/>
          <p14:tracePt t="129132" x="1833563" y="2743200"/>
          <p14:tracePt t="129141" x="1730375" y="2782888"/>
          <p14:tracePt t="129148" x="1643063" y="2854325"/>
          <p14:tracePt t="129160" x="1579563" y="2894013"/>
          <p14:tracePt t="129164" x="1546225" y="2919413"/>
          <p14:tracePt t="129177" x="1522413" y="2943225"/>
          <p14:tracePt t="129180" x="1506538" y="2959100"/>
          <p14:tracePt t="129193" x="1498600" y="2967038"/>
          <p14:tracePt t="129201" x="1490663" y="2982913"/>
          <p14:tracePt t="129211" x="1474788" y="3006725"/>
          <p14:tracePt t="129212" x="1466850" y="3038475"/>
          <p14:tracePt t="129227" x="1458913" y="3078163"/>
          <p14:tracePt t="129244" x="1435100" y="3109913"/>
          <p14:tracePt t="129260" x="1395413" y="3165475"/>
          <p14:tracePt t="129266" x="1379538" y="3189288"/>
          <p14:tracePt t="129276" x="1355725" y="3221038"/>
          <p14:tracePt t="129282" x="1331913" y="3236913"/>
          <p14:tracePt t="129294" x="1316038" y="3262313"/>
          <p14:tracePt t="129298" x="1292225" y="3294063"/>
          <p14:tracePt t="129307" x="1268413" y="3309938"/>
          <p14:tracePt t="129312" x="1252538" y="3333750"/>
          <p14:tracePt t="129328" x="1211263" y="3389313"/>
          <p14:tracePt t="129344" x="1163638" y="3460750"/>
          <p14:tracePt t="129360" x="1155700" y="3492500"/>
          <p14:tracePt t="129361" x="1131888" y="3540125"/>
          <p14:tracePt t="129374" x="1108075" y="3587750"/>
          <p14:tracePt t="129376" x="1084263" y="3621088"/>
          <p14:tracePt t="129391" x="1084263" y="3652838"/>
          <p14:tracePt t="129393" x="1060450" y="3700463"/>
          <p14:tracePt t="129400" x="1052513" y="3740150"/>
          <p14:tracePt t="129410" x="1052513" y="3771900"/>
          <p14:tracePt t="129415" x="1052513" y="3811588"/>
          <p14:tracePt t="129425" x="1052513" y="3859213"/>
          <p14:tracePt t="129430" x="1052513" y="3898900"/>
          <p14:tracePt t="129442" x="1052513" y="3948113"/>
          <p14:tracePt t="129446" x="1052513" y="3987800"/>
          <p14:tracePt t="129458" x="1052513" y="4027488"/>
          <p14:tracePt t="129462" x="1052513" y="4075113"/>
          <p14:tracePt t="129475" x="1068388" y="4114800"/>
          <p14:tracePt t="129477" x="1076325" y="4162425"/>
          <p14:tracePt t="129493" x="1084263" y="4210050"/>
          <p14:tracePt t="129494" x="1108075" y="4249738"/>
          <p14:tracePt t="129506" x="1131888" y="4281488"/>
          <p14:tracePt t="129509" x="1155700" y="4322763"/>
          <p14:tracePt t="129515" x="1179513" y="4354513"/>
          <p14:tracePt t="129527" x="1195388" y="4386263"/>
          <p14:tracePt t="129532" x="1220788" y="4418013"/>
          <p14:tracePt t="129543" x="1236663" y="4433888"/>
          <p14:tracePt t="129548" x="1260475" y="4465638"/>
          <p14:tracePt t="129560" x="1284288" y="4489450"/>
          <p14:tracePt t="129564" x="1300163" y="4505325"/>
          <p14:tracePt t="129575" x="1323975" y="4529138"/>
          <p14:tracePt t="129579" x="1355725" y="4552950"/>
          <p14:tracePt t="129592" x="1419225" y="4584700"/>
          <p14:tracePt t="129596" x="1450975" y="4608513"/>
          <p14:tracePt t="129610" x="1498600" y="4641850"/>
          <p14:tracePt t="129611" x="1546225" y="4665663"/>
          <p14:tracePt t="129626" x="1595438" y="4689475"/>
          <p14:tracePt t="129627" x="1635125" y="4713288"/>
          <p14:tracePt t="129642" x="1682750" y="4737100"/>
          <p14:tracePt t="129643" x="1754188" y="4768850"/>
          <p14:tracePt t="129660" x="1897063" y="4800600"/>
          <p14:tracePt t="129666" x="1938338" y="4816475"/>
          <p14:tracePt t="129676" x="2001838" y="4824413"/>
          <p14:tracePt t="129681" x="2065338" y="4840288"/>
          <p14:tracePt t="129694" x="2120900" y="4840288"/>
          <p14:tracePt t="129698" x="2184400" y="4856163"/>
          <p14:tracePt t="129707" x="2232025" y="4856163"/>
          <p14:tracePt t="129713" x="2265363" y="4864100"/>
          <p14:tracePt t="129727" x="2305050" y="4864100"/>
          <p14:tracePt t="129728" x="2344738" y="4872038"/>
          <p14:tracePt t="129742" x="2392363" y="4887913"/>
          <p14:tracePt t="129744" x="2432050" y="4887913"/>
          <p14:tracePt t="129760" x="2511425" y="4895850"/>
          <p14:tracePt t="129761" x="2606675" y="4911725"/>
          <p14:tracePt t="129777" x="2846388" y="4959350"/>
          <p14:tracePt t="129790" x="2982913" y="4967288"/>
          <p14:tracePt t="129792" x="3133725" y="4984750"/>
          <p14:tracePt t="129809" x="3476625" y="5016500"/>
          <p14:tracePt t="129814" x="3611563" y="5016500"/>
          <p14:tracePt t="129825" x="3748088" y="5016500"/>
          <p14:tracePt t="129830" x="3883025" y="5016500"/>
          <p14:tracePt t="129840" x="3994150" y="5032375"/>
          <p14:tracePt t="129845" x="4114800" y="5032375"/>
          <p14:tracePt t="129860" x="4225925" y="5032375"/>
          <p14:tracePt t="129862" x="4344988" y="5032375"/>
          <p14:tracePt t="129873" x="4457700" y="5048250"/>
          <p14:tracePt t="129877" x="4576763" y="5048250"/>
          <p14:tracePt t="129892" x="4687888" y="5040313"/>
          <p14:tracePt t="129894" x="4832350" y="5008563"/>
          <p14:tracePt t="129910" x="4951413" y="4984750"/>
          <p14:tracePt t="129911" x="5072063" y="4935538"/>
          <p14:tracePt t="129926" x="5310188" y="4800600"/>
          <p14:tracePt t="129932" x="5422900" y="4737100"/>
          <p14:tracePt t="129943" x="5502275" y="4697413"/>
          <p14:tracePt t="129948" x="5573713" y="4657725"/>
          <p14:tracePt t="129958" x="5605463" y="4633913"/>
          <p14:tracePt t="129964" x="5621338" y="4616450"/>
          <p14:tracePt t="129976" x="5645150" y="4592638"/>
          <p14:tracePt t="129980" x="5661025" y="4568825"/>
          <p14:tracePt t="129992" x="5661025" y="4560888"/>
          <p14:tracePt t="130025" x="5661025" y="4552950"/>
          <p14:tracePt t="130030" x="5637213" y="4545013"/>
          <p14:tracePt t="130039" x="5573713" y="4537075"/>
          <p14:tracePt t="130046" x="5494338" y="4505325"/>
          <p14:tracePt t="130059" x="5397500" y="4497388"/>
          <p14:tracePt t="130062" x="5278438" y="4481513"/>
          <p14:tracePt t="130077" x="5159375" y="4465638"/>
          <p14:tracePt t="130078" x="5046663" y="4449763"/>
          <p14:tracePt t="130093" x="4927600" y="4433888"/>
          <p14:tracePt t="130094" x="4752975" y="4433888"/>
          <p14:tracePt t="130107" x="4584700" y="4433888"/>
          <p14:tracePt t="130109" x="4410075" y="4433888"/>
          <p14:tracePt t="130126" x="4154488" y="4473575"/>
          <p14:tracePt t="130132" x="4043363" y="4505325"/>
          <p14:tracePt t="130143" x="3922713" y="4529138"/>
          <p14:tracePt t="130147" x="3819525" y="4560888"/>
          <p14:tracePt t="130159" x="3716338" y="4592638"/>
          <p14:tracePt t="130164" x="3619500" y="4616450"/>
          <p14:tracePt t="130175" x="3516313" y="4649788"/>
          <p14:tracePt t="130180" x="3413125" y="4673600"/>
          <p14:tracePt t="130191" x="3317875" y="4705350"/>
          <p14:tracePt t="130209" x="3078163" y="4760913"/>
          <p14:tracePt t="130211" x="2974975" y="4792663"/>
          <p14:tracePt t="130227" x="2743200" y="4848225"/>
          <p14:tracePt t="130243" x="2487613" y="4895850"/>
          <p14:tracePt t="130258" x="2232025" y="4911725"/>
          <p14:tracePt t="130272" x="2120900" y="4911725"/>
          <p14:tracePt t="130275" x="2001838" y="4911725"/>
          <p14:tracePt t="130281" x="1922463" y="4911725"/>
          <p14:tracePt t="130291" x="1865313" y="4911725"/>
          <p14:tracePt t="130298" x="1825625" y="4911725"/>
          <p14:tracePt t="130307" x="1801813" y="4911725"/>
          <p14:tracePt t="130311" x="1793875" y="4911725"/>
          <p14:tracePt t="130364" x="1793875" y="4919663"/>
          <p14:tracePt t="130372" x="1817688" y="4959350"/>
          <p14:tracePt t="130380" x="1857375" y="5032375"/>
          <p14:tracePt t="130392" x="1912938" y="5095875"/>
          <p14:tracePt t="130395" x="1970088" y="5151438"/>
          <p14:tracePt t="130405" x="2001838" y="5199063"/>
          <p14:tracePt t="130411" x="2041525" y="5262563"/>
          <p14:tracePt t="130427" x="2089150" y="5343525"/>
          <p14:tracePt t="130443" x="2136775" y="5438775"/>
          <p14:tracePt t="130459" x="2184400" y="5518150"/>
          <p14:tracePt t="130474" x="2192338" y="5541963"/>
          <p14:tracePt t="130475" x="2208213" y="5557838"/>
          <p14:tracePt t="130492" x="2255838" y="5613400"/>
          <p14:tracePt t="130498" x="2273300" y="5629275"/>
          <p14:tracePt t="130510" x="2297113" y="5653088"/>
          <p14:tracePt t="130514" x="2312988" y="5686425"/>
          <p14:tracePt t="130526" x="2336800" y="5702300"/>
          <p14:tracePt t="130528" x="2368550" y="5726113"/>
          <p14:tracePt t="130541" x="2400300" y="5749925"/>
          <p14:tracePt t="130544" x="2424113" y="5765800"/>
          <p14:tracePt t="130559" x="2455863" y="5789613"/>
          <p14:tracePt t="130560" x="2495550" y="5813425"/>
          <p14:tracePt t="130573" x="2543175" y="5837238"/>
          <p14:tracePt t="130576" x="2590800" y="5861050"/>
          <p14:tracePt t="130593" x="2647950" y="5892800"/>
          <p14:tracePt t="130605" x="2663825" y="5908675"/>
          <p14:tracePt t="130608" x="2687638" y="5908675"/>
          <p14:tracePt t="130614" x="2719388" y="5908675"/>
          <p14:tracePt t="130624" x="2774950" y="5908675"/>
          <p14:tracePt t="130630" x="2830513" y="5908675"/>
          <p14:tracePt t="130643" x="2933700" y="5908675"/>
          <p14:tracePt t="130646" x="3030538" y="5908675"/>
          <p14:tracePt t="130657" x="3141663" y="5908675"/>
          <p14:tracePt t="130662" x="3276600" y="5892800"/>
          <p14:tracePt t="130675" x="3452813" y="5892800"/>
          <p14:tracePt t="130678" x="3619500" y="5892800"/>
          <p14:tracePt t="130689" x="3771900" y="5876925"/>
          <p14:tracePt t="130694" x="3946525" y="5845175"/>
          <p14:tracePt t="130709" x="4098925" y="5845175"/>
          <p14:tracePt t="130710" x="4217988" y="5813425"/>
          <p14:tracePt t="130722" x="4337050" y="5781675"/>
          <p14:tracePt t="130724" x="4457700" y="5757863"/>
          <p14:tracePt t="130741" x="4545013" y="5710238"/>
          <p14:tracePt t="130742" x="4640263" y="5686425"/>
          <p14:tracePt t="130748" x="4729163" y="5637213"/>
          <p14:tracePt t="130758" x="4816475" y="5597525"/>
          <p14:tracePt t="130763" x="4879975" y="5541963"/>
          <p14:tracePt t="130774" x="4919663" y="5494338"/>
          <p14:tracePt t="130780" x="4943475" y="5446713"/>
          <p14:tracePt t="130794" x="4967288" y="5414963"/>
          <p14:tracePt t="130796" x="4967288" y="5375275"/>
          <p14:tracePt t="130806" x="4967288" y="5343525"/>
          <p14:tracePt t="130811" x="4951413" y="5294313"/>
          <p14:tracePt t="130825" x="4927600" y="5262563"/>
          <p14:tracePt t="130826" x="4903788" y="5214938"/>
          <p14:tracePt t="130842" x="4872038" y="5183188"/>
          <p14:tracePt t="130842" x="4808538" y="5159375"/>
          <p14:tracePt t="130859" x="4648200" y="5127625"/>
          <p14:tracePt t="130876" x="4352925" y="5095875"/>
          <p14:tracePt t="130892" x="3978275" y="5080000"/>
          <p14:tracePt t="130898" x="3779838" y="5048250"/>
          <p14:tracePt t="130908" x="3611563" y="5032375"/>
          <p14:tracePt t="130912" x="3452813" y="5024438"/>
          <p14:tracePt t="130925" x="3341688" y="5008563"/>
          <p14:tracePt t="130928" x="3221038" y="5008563"/>
          <p14:tracePt t="130941" x="3125788" y="5008563"/>
          <p14:tracePt t="130944" x="3022600" y="5040313"/>
          <p14:tracePt t="130959" x="2941638" y="5072063"/>
          <p14:tracePt t="130960" x="2854325" y="5095875"/>
          <p14:tracePt t="130973" x="2774950" y="5119688"/>
          <p14:tracePt t="130975" x="2743200" y="5135563"/>
          <p14:tracePt t="130991" x="2727325" y="5151438"/>
          <p14:tracePt t="130992" x="2703513" y="5167313"/>
          <p14:tracePt t="131009" x="2671763" y="5191125"/>
          <p14:tracePt t="131014" x="2663825" y="5214938"/>
          <p14:tracePt t="131026" x="2655888" y="5222875"/>
          <p14:tracePt t="131042" x="2655888" y="5230813"/>
          <p14:tracePt t="131152" x="2687638" y="5230813"/>
          <p14:tracePt t="131160" x="2727325" y="5230813"/>
          <p14:tracePt t="131170" x="2767013" y="5230813"/>
          <p14:tracePt t="131176" x="2846388" y="5222875"/>
          <p14:tracePt t="131191" x="2909888" y="5199063"/>
          <p14:tracePt t="131209" x="3189288" y="4976813"/>
          <p14:tracePt t="131223" x="3317875" y="4879975"/>
          <p14:tracePt t="131225" x="3429000" y="4760913"/>
          <p14:tracePt t="131232" x="3556000" y="4616450"/>
          <p14:tracePt t="131243" x="3716338" y="4394200"/>
          <p14:tracePt t="131258" x="4067175" y="3883025"/>
          <p14:tracePt t="131262" x="4233863" y="3613150"/>
          <p14:tracePt t="131274" x="4402138" y="3341688"/>
          <p14:tracePt t="131277" x="4513263" y="3086100"/>
          <p14:tracePt t="131291" x="4624388" y="2862263"/>
          <p14:tracePt t="131294" x="4713288" y="2655888"/>
          <p14:tracePt t="131307" x="4760913" y="2463800"/>
          <p14:tracePt t="131310" x="4808538" y="2289175"/>
          <p14:tracePt t="131326" x="4840288" y="2128838"/>
          <p14:tracePt t="131328" x="4872038" y="1993900"/>
          <p14:tracePt t="131339" x="4903788" y="1873250"/>
          <p14:tracePt t="131342" x="4919663" y="1778000"/>
          <p14:tracePt t="131359" x="4927600" y="1619250"/>
          <p14:tracePt t="131364" x="4927600" y="1538288"/>
          <p14:tracePt t="131375" x="4943475" y="1458913"/>
          <p14:tracePt t="131380" x="4943475" y="1379538"/>
          <p14:tracePt t="131391" x="4943475" y="1300163"/>
          <p14:tracePt t="131396" x="4943475" y="1228725"/>
          <p14:tracePt t="131407" x="4959350" y="1139825"/>
          <p14:tracePt t="131411" x="4959350" y="1084263"/>
          <p14:tracePt t="131421" x="4959350" y="1052513"/>
          <p14:tracePt t="131428" x="4959350" y="996950"/>
          <p14:tracePt t="131442" x="4959350" y="965200"/>
          <p14:tracePt t="131444" x="4967288" y="933450"/>
          <p14:tracePt t="131455" x="4975225" y="901700"/>
          <p14:tracePt t="131459" x="4975225" y="885825"/>
          <p14:tracePt t="131473" x="4991100" y="869950"/>
          <p14:tracePt t="131476" x="4999038" y="844550"/>
          <p14:tracePt t="131488" x="5006975" y="828675"/>
          <p14:tracePt t="131491" x="5030788" y="804863"/>
          <p14:tracePt t="131505" x="5038725" y="796925"/>
          <p14:tracePt t="131508" x="5046663" y="788988"/>
          <p14:tracePt t="131525" x="5064125" y="765175"/>
          <p14:tracePt t="131539" x="5072063" y="741363"/>
          <p14:tracePt t="131541" x="5087938" y="725488"/>
          <p14:tracePt t="131548" x="5111750" y="701675"/>
          <p14:tracePt t="131557" x="5135563" y="685800"/>
          <p14:tracePt t="131564" x="5151438" y="661988"/>
          <p14:tracePt t="131575" x="5175250" y="646113"/>
          <p14:tracePt t="131580" x="5191125" y="622300"/>
          <p14:tracePt t="131590" x="5199063" y="606425"/>
          <p14:tracePt t="131596" x="5214938" y="582613"/>
          <p14:tracePt t="131608" x="5230813" y="574675"/>
          <p14:tracePt t="131612" x="5238750" y="550863"/>
          <p14:tracePt t="131623" x="5262563" y="534988"/>
          <p14:tracePt t="131628" x="5286375" y="509588"/>
          <p14:tracePt t="131641" x="5302250" y="493713"/>
          <p14:tracePt t="131644" x="5326063" y="469900"/>
          <p14:tracePt t="131657" x="5341938" y="454025"/>
          <p14:tracePt t="131660" x="5365750" y="430213"/>
          <p14:tracePt t="131674" x="5381625" y="422275"/>
          <p14:tracePt t="131675" x="5407025" y="398463"/>
          <p14:tracePt t="131691" x="5414963" y="390525"/>
          <p14:tracePt t="131692" x="5422900" y="382588"/>
          <p14:tracePt t="131707" x="5438775" y="366713"/>
          <p14:tracePt t="131708" x="5446713" y="358775"/>
          <p14:tracePt t="133798" x="6354763" y="358775"/>
          <p14:tracePt t="133806" x="6267450" y="414338"/>
          <p14:tracePt t="133815" x="6196013" y="469900"/>
          <p14:tracePt t="133822" x="6124575" y="542925"/>
          <p14:tracePt t="133840" x="5980113" y="701675"/>
          <p14:tracePt t="133844" x="5924550" y="781050"/>
          <p14:tracePt t="133853" x="5853113" y="869950"/>
          <p14:tracePt t="133860" x="5781675" y="957263"/>
          <p14:tracePt t="133870" x="5724525" y="1028700"/>
          <p14:tracePt t="133876" x="5668963" y="1116013"/>
          <p14:tracePt t="133889" x="5621338" y="1179513"/>
          <p14:tracePt t="133892" x="5581650" y="1252538"/>
          <p14:tracePt t="133903" x="5541963" y="1316038"/>
          <p14:tracePt t="133908" x="5518150" y="1379538"/>
          <p14:tracePt t="133921" x="5494338" y="1443038"/>
          <p14:tracePt t="133924" x="5454650" y="1514475"/>
          <p14:tracePt t="133939" x="5389563" y="1643063"/>
          <p14:tracePt t="133954" x="5341938" y="1730375"/>
          <p14:tracePt t="133955" x="5286375" y="1817688"/>
          <p14:tracePt t="133962" x="5230813" y="1906588"/>
          <p14:tracePt t="133973" x="5175250" y="1993900"/>
          <p14:tracePt t="133978" x="5095875" y="2081213"/>
          <p14:tracePt t="133988" x="5038725" y="2160588"/>
          <p14:tracePt t="133994" x="4967288" y="2249488"/>
          <p14:tracePt t="134006" x="4927600" y="2336800"/>
          <p14:tracePt t="134010" x="4856163" y="2408238"/>
          <p14:tracePt t="134021" x="4800600" y="2495550"/>
          <p14:tracePt t="134026" x="4737100" y="2584450"/>
          <p14:tracePt t="134038" x="4664075" y="2671763"/>
          <p14:tracePt t="134040" x="4576763" y="2759075"/>
          <p14:tracePt t="134056" x="4418013" y="2935288"/>
          <p14:tracePt t="134073" x="4273550" y="3094038"/>
          <p14:tracePt t="134087" x="4202113" y="3165475"/>
          <p14:tracePt t="134089" x="4130675" y="3221038"/>
          <p14:tracePt t="134106" x="4002088" y="3357563"/>
          <p14:tracePt t="134122" x="3914775" y="3460750"/>
          <p14:tracePt t="134128" x="3883025" y="3492500"/>
          <p14:tracePt t="134138" x="3835400" y="3532188"/>
          <p14:tracePt t="134142" x="3763963" y="3587750"/>
          <p14:tracePt t="134152" x="3732213" y="3621088"/>
          <p14:tracePt t="134157" x="3700463" y="3636963"/>
          <p14:tracePt t="134171" x="3651250" y="3660775"/>
          <p14:tracePt t="134173" x="3635375" y="3684588"/>
          <p14:tracePt t="134185" x="3587750" y="3708400"/>
          <p14:tracePt t="134189" x="3516313" y="3748088"/>
          <p14:tracePt t="134207" x="3405188" y="3827463"/>
          <p14:tracePt t="134222" x="3357563" y="3851275"/>
          <p14:tracePt t="134222" x="3325813" y="3867150"/>
          <p14:tracePt t="134239" x="3276600" y="3922713"/>
          <p14:tracePt t="134244" x="3260725" y="3938588"/>
          <p14:tracePt t="134256" x="3236913" y="3963988"/>
          <p14:tracePt t="134259" x="3228975" y="3971925"/>
          <p14:tracePt t="134270" x="3221038" y="3979863"/>
          <p14:tracePt t="134276" x="3213100" y="3987800"/>
          <p14:tracePt t="134286" x="3213100" y="3995738"/>
          <p14:tracePt t="134292" x="3205163" y="3995738"/>
          <p14:tracePt t="134303" x="3205163" y="4003675"/>
          <p14:tracePt t="134308" x="3197225" y="4019550"/>
          <p14:tracePt t="134319" x="3197225" y="4043363"/>
          <p14:tracePt t="134323" x="3197225" y="4059238"/>
          <p14:tracePt t="134339" x="3181350" y="4083050"/>
          <p14:tracePt t="134346" x="3181350" y="4106863"/>
          <p14:tracePt t="134356" x="3173413" y="4122738"/>
          <p14:tracePt t="134362" x="3173413" y="4138613"/>
          <p14:tracePt t="134372" x="3165475" y="4146550"/>
          <p14:tracePt t="134377" x="3149600" y="4170363"/>
          <p14:tracePt t="134387" x="3149600" y="4178300"/>
          <p14:tracePt t="134393" x="3141663" y="4194175"/>
          <p14:tracePt t="134404" x="3141663" y="4202113"/>
          <p14:tracePt t="134410" x="3141663" y="4210050"/>
          <p14:tracePt t="134422" x="3133725" y="4225925"/>
          <p14:tracePt t="134426" x="3125788" y="4249738"/>
          <p14:tracePt t="134437" x="3117850" y="4257675"/>
          <p14:tracePt t="134439" x="3117850" y="4265613"/>
          <p14:tracePt t="134454" x="3109913" y="4273550"/>
          <p14:tracePt t="134456" x="3109913" y="4281488"/>
          <p14:tracePt t="134554" x="3101975" y="4298950"/>
          <p14:tracePt t="134571" x="3101975" y="4306888"/>
          <p14:tracePt t="134578" x="3094038" y="4314825"/>
          <p14:tracePt t="134587" x="3094038" y="4322763"/>
          <p14:tracePt t="134594" x="3094038" y="4330700"/>
          <p14:tracePt t="134605" x="3094038" y="4338638"/>
          <p14:tracePt t="134610" x="3094038" y="4354513"/>
          <p14:tracePt t="134622" x="3094038" y="4362450"/>
          <p14:tracePt t="134628" x="3094038" y="4386263"/>
          <p14:tracePt t="134638" x="3094038" y="4394200"/>
          <p14:tracePt t="134644" x="3094038" y="4410075"/>
          <p14:tracePt t="134653" x="3094038" y="4425950"/>
          <p14:tracePt t="134660" x="3094038" y="4441825"/>
          <p14:tracePt t="134670" x="3101975" y="4465638"/>
          <p14:tracePt t="134676" x="3101975" y="4481513"/>
          <p14:tracePt t="134685" x="3109913" y="4505325"/>
          <p14:tracePt t="134692" x="3125788" y="4521200"/>
          <p14:tracePt t="134705" x="3125788" y="4537075"/>
          <p14:tracePt t="134708" x="3125788" y="4560888"/>
          <p14:tracePt t="134723" x="3133725" y="4576763"/>
          <p14:tracePt t="134724" x="3141663" y="4600575"/>
          <p14:tracePt t="134739" x="3173413" y="4641850"/>
          <p14:tracePt t="134752" x="3181350" y="4673600"/>
          <p14:tracePt t="134754" x="3197225" y="4705350"/>
          <p14:tracePt t="134769" x="3205163" y="4745038"/>
          <p14:tracePt t="134771" x="3228975" y="4776788"/>
          <p14:tracePt t="134778" x="3244850" y="4808538"/>
          <p14:tracePt t="134788" x="3268663" y="4832350"/>
          <p14:tracePt t="134794" x="3276600" y="4864100"/>
          <p14:tracePt t="134803" x="3300413" y="4879975"/>
          <p14:tracePt t="134810" x="3308350" y="4903788"/>
          <p14:tracePt t="134819" x="3333750" y="4919663"/>
          <p14:tracePt t="134826" x="3341688" y="4943475"/>
          <p14:tracePt t="134838" x="3357563" y="4959350"/>
          <p14:tracePt t="134840" x="3381375" y="5024438"/>
          <p14:tracePt t="134853" x="3413125" y="5103813"/>
          <p14:tracePt t="134856" x="3452813" y="5175250"/>
          <p14:tracePt t="134871" x="3508375" y="5262563"/>
          <p14:tracePt t="134872" x="3548063" y="5327650"/>
          <p14:tracePt t="134886" x="3571875" y="5375275"/>
          <p14:tracePt t="134888" x="3603625" y="5399088"/>
          <p14:tracePt t="134903" x="3627438" y="5414963"/>
          <p14:tracePt t="134905" x="3643313" y="5438775"/>
          <p14:tracePt t="134920" x="3660775" y="5454650"/>
          <p14:tracePt t="134921" x="3668713" y="5462588"/>
          <p14:tracePt t="135512" x="3676650" y="5462588"/>
          <p14:tracePt t="135520" x="3700463" y="5462588"/>
          <p14:tracePt t="135528" x="3732213" y="5454650"/>
          <p14:tracePt t="135539" x="3748088" y="5446713"/>
          <p14:tracePt t="135553" x="3787775" y="5430838"/>
          <p14:tracePt t="135558" x="3811588" y="5422900"/>
          <p14:tracePt t="135571" x="3819525" y="5422900"/>
          <p14:tracePt t="135574" x="3827463" y="5422900"/>
          <p14:tracePt t="137450" x="3835400" y="5422900"/>
          <p14:tracePt t="137458" x="3914775" y="5438775"/>
          <p14:tracePt t="137468" x="4027488" y="5438775"/>
          <p14:tracePt t="137474" x="4122738" y="5438775"/>
          <p14:tracePt t="137486" x="4217988" y="5438775"/>
          <p14:tracePt t="137488" x="4337050" y="5430838"/>
          <p14:tracePt t="137501" x="4457700" y="5414963"/>
          <p14:tracePt t="137504" x="4552950" y="5399088"/>
          <p14:tracePt t="137518" x="4672013" y="5383213"/>
          <p14:tracePt t="137520" x="4784725" y="5367338"/>
          <p14:tracePt t="137533" x="4864100" y="5359400"/>
          <p14:tracePt t="137537" x="4911725" y="5359400"/>
          <p14:tracePt t="137551" x="4919663" y="5359400"/>
          <p14:tracePt t="137586" x="4864100" y="5359400"/>
          <p14:tracePt t="137595" x="4768850" y="5359400"/>
          <p14:tracePt t="137604" x="4632325" y="5375275"/>
          <p14:tracePt t="137620" x="4289425" y="5391150"/>
          <p14:tracePt t="137635" x="3906838" y="5438775"/>
          <p14:tracePt t="137643" x="3732213" y="5470525"/>
          <p14:tracePt t="137654" x="3595688" y="5502275"/>
          <p14:tracePt t="137657" x="3476625" y="5518150"/>
          <p14:tracePt t="137667" x="3357563" y="5541963"/>
          <p14:tracePt t="137673" x="3244850" y="5573713"/>
          <p14:tracePt t="137686" x="3125788" y="5605463"/>
          <p14:tracePt t="137688" x="3006725" y="5637213"/>
          <p14:tracePt t="137703" x="2822575" y="5694363"/>
          <p14:tracePt t="137718" x="2735263" y="5718175"/>
          <p14:tracePt t="137720" x="2703513" y="5741988"/>
          <p14:tracePt t="137734" x="2671763" y="5757863"/>
          <p14:tracePt t="137736" x="2655888" y="5781675"/>
          <p14:tracePt t="137749" x="2632075" y="5789613"/>
          <p14:tracePt t="137752" x="2632075" y="5797550"/>
          <p14:tracePt t="137834" x="2687638" y="5781675"/>
          <p14:tracePt t="137842" x="2767013" y="5749925"/>
          <p14:tracePt t="137851" x="2870200" y="5726113"/>
          <p14:tracePt t="137858" x="2990850" y="5694363"/>
          <p14:tracePt t="137868" x="3165475" y="5662613"/>
          <p14:tracePt t="137874" x="3357563" y="5629275"/>
          <p14:tracePt t="137885" x="3548063" y="5597525"/>
          <p14:tracePt t="137888" x="3763963" y="5565775"/>
          <p14:tracePt t="137902" x="3978275" y="5526088"/>
          <p14:tracePt t="137903" x="4170363" y="5510213"/>
          <p14:tracePt t="137918" x="4329113" y="5478463"/>
          <p14:tracePt t="137920" x="4449763" y="5470525"/>
          <p14:tracePt t="137936" x="4537075" y="5446713"/>
          <p14:tracePt t="137949" x="4545013" y="5446713"/>
          <p14:tracePt t="137997" x="4545013" y="5438775"/>
          <p14:tracePt t="138006" x="4529138" y="5430838"/>
          <p14:tracePt t="138016" x="4497388" y="5407025"/>
          <p14:tracePt t="138022" x="4465638" y="5383213"/>
          <p14:tracePt t="138032" x="4418013" y="5359400"/>
          <p14:tracePt t="138038" x="4352925" y="5335588"/>
          <p14:tracePt t="138052" x="4289425" y="5310188"/>
          <p14:tracePt t="138054" x="4210050" y="5278438"/>
          <p14:tracePt t="138066" x="4106863" y="5254625"/>
          <p14:tracePt t="138070" x="4002088" y="5207000"/>
          <p14:tracePt t="138084" x="3922713" y="5183188"/>
          <p14:tracePt t="138085" x="3803650" y="5135563"/>
          <p14:tracePt t="138101" x="3556000" y="5016500"/>
          <p14:tracePt t="138108" x="3436938" y="4967288"/>
          <p14:tracePt t="138118" x="3333750" y="4927600"/>
          <p14:tracePt t="138124" x="3252788" y="4895850"/>
          <p14:tracePt t="138135" x="3165475" y="4872038"/>
          <p14:tracePt t="138140" x="3086100" y="4840288"/>
          <p14:tracePt t="138150" x="3006725" y="4816475"/>
          <p14:tracePt t="138156" x="2957513" y="4800600"/>
          <p14:tracePt t="138167" x="2925763" y="4792663"/>
          <p14:tracePt t="138172" x="2909888" y="4792663"/>
          <p14:tracePt t="138183" x="2894013" y="4792663"/>
          <p14:tracePt t="138186" x="2878138" y="4792663"/>
          <p14:tracePt t="138202" x="2870200" y="4792663"/>
          <p14:tracePt t="138406" x="2870200" y="4784725"/>
          <p14:tracePt t="138418" x="2886075" y="4784725"/>
          <p14:tracePt t="138427" x="2894013" y="4776788"/>
          <p14:tracePt t="138434" x="2901950" y="4768850"/>
          <p14:tracePt t="138449" x="2909888" y="4768850"/>
          <p14:tracePt t="138451" x="2917825" y="4768850"/>
          <p14:tracePt t="138458" x="2925763" y="4760913"/>
          <p14:tracePt t="138468" x="2933700" y="4760913"/>
          <p14:tracePt t="138474" x="2941638" y="4760913"/>
          <p14:tracePt t="138483" x="2949575" y="4752975"/>
          <p14:tracePt t="138501" x="2982913" y="4745038"/>
          <p14:tracePt t="138517" x="3006725" y="4745038"/>
          <p14:tracePt t="138518" x="3046413" y="4729163"/>
          <p14:tracePt t="138524" x="3094038" y="4729163"/>
          <p14:tracePt t="138535" x="3133725" y="4729163"/>
          <p14:tracePt t="138540" x="3173413" y="4729163"/>
          <p14:tracePt t="138550" x="3221038" y="4729163"/>
          <p14:tracePt t="138555" x="3252788" y="4729163"/>
          <p14:tracePt t="138567" x="3268663" y="4729163"/>
          <p14:tracePt t="138574" x="3284538" y="4729163"/>
          <p14:tracePt t="138585" x="3300413" y="4729163"/>
          <p14:tracePt t="138590" x="3325813" y="4729163"/>
          <p14:tracePt t="138600" x="3341688" y="4729163"/>
          <p14:tracePt t="138606" x="3357563" y="4729163"/>
          <p14:tracePt t="138617" x="3381375" y="4729163"/>
          <p14:tracePt t="138624" x="3413125" y="4737100"/>
          <p14:tracePt t="138634" x="3444875" y="4752975"/>
          <p14:tracePt t="138640" x="3484563" y="4768850"/>
          <p14:tracePt t="138650" x="3532188" y="4776788"/>
          <p14:tracePt t="138656" x="3563938" y="4784725"/>
          <p14:tracePt t="138669" x="3595688" y="4784725"/>
          <p14:tracePt t="138672" x="3611563" y="4800600"/>
          <p14:tracePt t="138683" x="3627438" y="4800600"/>
          <p14:tracePt t="138701" x="3635375" y="4800600"/>
          <p14:tracePt t="138868" x="3643313" y="4800600"/>
          <p14:tracePt t="139030" x="3651250" y="4800600"/>
          <p14:tracePt t="139047" x="3660775" y="4800600"/>
          <p14:tracePt t="139054" x="3684588" y="4792663"/>
          <p14:tracePt t="139065" x="3716338" y="4776788"/>
          <p14:tracePt t="139071" x="3748088" y="4768850"/>
          <p14:tracePt t="139084" x="3779838" y="4760913"/>
          <p14:tracePt t="139085" x="3795713" y="4760913"/>
          <p14:tracePt t="139101" x="3835400" y="4745038"/>
          <p14:tracePt t="139116" x="3867150" y="4737100"/>
          <p14:tracePt t="139134" x="3875088" y="4729163"/>
          <p14:tracePt t="139140" x="3883025" y="4729163"/>
          <p14:tracePt t="139370" x="3890963" y="4729163"/>
          <p14:tracePt t="139397" x="3898900" y="4729163"/>
          <p14:tracePt t="139413" x="3906838" y="4721225"/>
          <p14:tracePt t="139418" x="3930650" y="4713288"/>
          <p14:tracePt t="139429" x="3946525" y="4705350"/>
          <p14:tracePt t="139437" x="3994150" y="4689475"/>
          <p14:tracePt t="139448" x="4027488" y="4681538"/>
          <p14:tracePt t="139451" x="4059238" y="4673600"/>
          <p14:tracePt t="139467" x="4075113" y="4665663"/>
          <p14:tracePt t="139468" x="4098925" y="4649788"/>
          <p14:tracePt t="139482" x="4114800" y="4641850"/>
          <p14:tracePt t="139484" x="4130675" y="4633913"/>
          <p14:tracePt t="139500" x="4194175" y="4616450"/>
          <p14:tracePt t="139506" x="4225925" y="4616450"/>
          <p14:tracePt t="139517" x="4265613" y="4616450"/>
          <p14:tracePt t="139522" x="4313238" y="4616450"/>
          <p14:tracePt t="139534" x="4344988" y="4616450"/>
          <p14:tracePt t="139540" x="4378325" y="4616450"/>
          <p14:tracePt t="139549" x="4394200" y="4616450"/>
          <p14:tracePt t="139556" x="4425950" y="4616450"/>
          <p14:tracePt t="139567" x="4441825" y="4616450"/>
          <p14:tracePt t="139571" x="4457700" y="4616450"/>
          <p14:tracePt t="139583" x="4481513" y="4616450"/>
          <p14:tracePt t="139590" x="4505325" y="4616450"/>
          <p14:tracePt t="139601" x="4529138" y="4616450"/>
          <p14:tracePt t="139606" x="4545013" y="4616450"/>
          <p14:tracePt t="139616" x="4560888" y="4616450"/>
          <p14:tracePt t="139622" x="4584700" y="4608513"/>
          <p14:tracePt t="139633" x="4600575" y="4608513"/>
          <p14:tracePt t="139640" x="4616450" y="4608513"/>
          <p14:tracePt t="139649" x="4648200" y="4600575"/>
          <p14:tracePt t="139655" x="4672013" y="4592638"/>
          <p14:tracePt t="139666" x="4687888" y="4576763"/>
          <p14:tracePt t="139672" x="4721225" y="4568825"/>
          <p14:tracePt t="139685" x="4752975" y="4545013"/>
          <p14:tracePt t="139688" x="4776788" y="4537075"/>
          <p14:tracePt t="139697" x="4808538" y="4521200"/>
          <p14:tracePt t="139703" x="4824413" y="4505325"/>
          <p14:tracePt t="139715" x="4848225" y="4489450"/>
          <p14:tracePt t="139720" x="4864100" y="4465638"/>
          <p14:tracePt t="139733" x="4887913" y="4449763"/>
          <p14:tracePt t="139734" x="4903788" y="4425950"/>
          <p14:tracePt t="139749" x="4927600" y="4410075"/>
          <p14:tracePt t="139750" x="4951413" y="4386263"/>
          <p14:tracePt t="139768" x="4991100" y="4346575"/>
          <p14:tracePt t="139780" x="4999038" y="4322763"/>
          <p14:tracePt t="139783" x="5006975" y="4314825"/>
          <p14:tracePt t="139799" x="5014913" y="4281488"/>
          <p14:tracePt t="139815" x="5022850" y="4257675"/>
          <p14:tracePt t="139817" x="5022850" y="4241800"/>
          <p14:tracePt t="139832" x="5022850" y="4225925"/>
          <p14:tracePt t="139834" x="5022850" y="4217988"/>
          <p14:tracePt t="139840" x="5022850" y="4194175"/>
          <p14:tracePt t="139851" x="5022850" y="4178300"/>
          <p14:tracePt t="139856" x="5022850" y="4162425"/>
          <p14:tracePt t="139866" x="5006975" y="4138613"/>
          <p14:tracePt t="139872" x="4983163" y="4122738"/>
          <p14:tracePt t="139883" x="4967288" y="4098925"/>
          <p14:tracePt t="139888" x="4943475" y="4090988"/>
          <p14:tracePt t="139899" x="4927600" y="4090988"/>
          <p14:tracePt t="139904" x="4903788" y="4083050"/>
          <p14:tracePt t="139916" x="4887913" y="4083050"/>
          <p14:tracePt t="139967" x="4879975" y="4083050"/>
          <p14:tracePt t="139970" x="4872038" y="4083050"/>
          <p14:tracePt t="139982" x="4864100" y="4083050"/>
          <p14:tracePt t="139987" x="4856163" y="4083050"/>
          <p14:tracePt t="139999" x="4848225" y="4083050"/>
          <p14:tracePt t="141406" x="4840288" y="4083050"/>
          <p14:tracePt t="141414" x="4737100" y="4083050"/>
          <p14:tracePt t="141422" x="4537075" y="4011613"/>
          <p14:tracePt t="141431" x="4178300" y="3875088"/>
          <p14:tracePt t="141438" x="3835400" y="3700463"/>
          <p14:tracePt t="141448" x="3381375" y="3444875"/>
          <p14:tracePt t="141454" x="2846388" y="3149600"/>
          <p14:tracePt t="141463" x="2344738" y="2830513"/>
          <p14:tracePt t="141470" x="1841500" y="2511425"/>
          <p14:tracePt t="141482" x="1268413" y="2216150"/>
          <p14:tracePt t="141483" x="693738" y="1890713"/>
          <p14:tracePt t="141498" x="158750" y="1595438"/>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A633-E87F-458E-ADBA-7FB34B3A99ED}"/>
              </a:ext>
            </a:extLst>
          </p:cNvPr>
          <p:cNvSpPr>
            <a:spLocks noGrp="1"/>
          </p:cNvSpPr>
          <p:nvPr>
            <p:ph type="title"/>
          </p:nvPr>
        </p:nvSpPr>
        <p:spPr/>
        <p:txBody>
          <a:bodyPr/>
          <a:lstStyle/>
          <a:p>
            <a:r>
              <a:rPr lang="en-US"/>
              <a:t>Erudite Benefit </a:t>
            </a:r>
          </a:p>
        </p:txBody>
      </p:sp>
      <p:sp>
        <p:nvSpPr>
          <p:cNvPr id="3" name="Rectangle: Rounded Corners 2">
            <a:extLst>
              <a:ext uri="{FF2B5EF4-FFF2-40B4-BE49-F238E27FC236}">
                <a16:creationId xmlns:a16="http://schemas.microsoft.com/office/drawing/2014/main" id="{2F49DF55-8B1F-43EA-A4FB-C111DEA22AB7}"/>
              </a:ext>
            </a:extLst>
          </p:cNvPr>
          <p:cNvSpPr/>
          <p:nvPr/>
        </p:nvSpPr>
        <p:spPr>
          <a:xfrm>
            <a:off x="332104" y="5626713"/>
            <a:ext cx="11527792" cy="5988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latin typeface="Trebuchet MS"/>
              </a:rPr>
              <a:t>Removes slow CPU and OS from access path</a:t>
            </a:r>
            <a:endParaRPr lang="en-US" sz="3200" b="1">
              <a:solidFill>
                <a:schemeClr val="bg1"/>
              </a:solidFill>
              <a:cs typeface="Calibri"/>
            </a:endParaRPr>
          </a:p>
        </p:txBody>
      </p:sp>
      <p:sp>
        <p:nvSpPr>
          <p:cNvPr id="9" name="AutoShape 3">
            <a:extLst>
              <a:ext uri="{FF2B5EF4-FFF2-40B4-BE49-F238E27FC236}">
                <a16:creationId xmlns:a16="http://schemas.microsoft.com/office/drawing/2014/main" id="{E4FF50C6-806F-490C-A09D-284DD90A55E1}"/>
              </a:ext>
            </a:extLst>
          </p:cNvPr>
          <p:cNvSpPr>
            <a:spLocks noChangeAspect="1" noChangeArrowheads="1" noTextEdit="1"/>
          </p:cNvSpPr>
          <p:nvPr/>
        </p:nvSpPr>
        <p:spPr bwMode="auto">
          <a:xfrm>
            <a:off x="1638300" y="1320800"/>
            <a:ext cx="8915400"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a:extLst>
              <a:ext uri="{FF2B5EF4-FFF2-40B4-BE49-F238E27FC236}">
                <a16:creationId xmlns:a16="http://schemas.microsoft.com/office/drawing/2014/main" id="{60B4BD4E-3A6E-41DE-A63A-93A014691943}"/>
              </a:ext>
            </a:extLst>
          </p:cNvPr>
          <p:cNvSpPr>
            <a:spLocks noChangeArrowheads="1"/>
          </p:cNvSpPr>
          <p:nvPr/>
        </p:nvSpPr>
        <p:spPr bwMode="auto">
          <a:xfrm>
            <a:off x="1671638" y="3744913"/>
            <a:ext cx="1827213" cy="673100"/>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a:extLst>
              <a:ext uri="{FF2B5EF4-FFF2-40B4-BE49-F238E27FC236}">
                <a16:creationId xmlns:a16="http://schemas.microsoft.com/office/drawing/2014/main" id="{C4262362-F257-49ED-A752-C9571C03478B}"/>
              </a:ext>
            </a:extLst>
          </p:cNvPr>
          <p:cNvSpPr>
            <a:spLocks noChangeArrowheads="1"/>
          </p:cNvSpPr>
          <p:nvPr/>
        </p:nvSpPr>
        <p:spPr bwMode="auto">
          <a:xfrm>
            <a:off x="1816100" y="3841750"/>
            <a:ext cx="17018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User File System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8900B31E-6BCC-46FD-AFB1-BBB653C3BADB}"/>
              </a:ext>
            </a:extLst>
          </p:cNvPr>
          <p:cNvSpPr>
            <a:spLocks noChangeArrowheads="1"/>
          </p:cNvSpPr>
          <p:nvPr/>
        </p:nvSpPr>
        <p:spPr bwMode="auto">
          <a:xfrm>
            <a:off x="1992313" y="4086225"/>
            <a:ext cx="1412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w/ NVMe Ctrl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68AC42D6-FE76-44F9-B15D-CC3A00B610B4}"/>
              </a:ext>
            </a:extLst>
          </p:cNvPr>
          <p:cNvSpPr>
            <a:spLocks noChangeArrowheads="1"/>
          </p:cNvSpPr>
          <p:nvPr/>
        </p:nvSpPr>
        <p:spPr bwMode="auto">
          <a:xfrm>
            <a:off x="3552825" y="3744913"/>
            <a:ext cx="1609725" cy="6731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
            <a:extLst>
              <a:ext uri="{FF2B5EF4-FFF2-40B4-BE49-F238E27FC236}">
                <a16:creationId xmlns:a16="http://schemas.microsoft.com/office/drawing/2014/main" id="{7D487605-CC57-4E16-B484-50FD757FEE90}"/>
              </a:ext>
            </a:extLst>
          </p:cNvPr>
          <p:cNvSpPr>
            <a:spLocks noChangeArrowheads="1"/>
          </p:cNvSpPr>
          <p:nvPr/>
        </p:nvSpPr>
        <p:spPr bwMode="auto">
          <a:xfrm>
            <a:off x="4138613" y="3836988"/>
            <a:ext cx="595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DMA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F65942E9-DC35-470F-B756-CBB3426B8D24}"/>
              </a:ext>
            </a:extLst>
          </p:cNvPr>
          <p:cNvSpPr>
            <a:spLocks noChangeArrowheads="1"/>
          </p:cNvSpPr>
          <p:nvPr/>
        </p:nvSpPr>
        <p:spPr bwMode="auto">
          <a:xfrm>
            <a:off x="3703638" y="4087813"/>
            <a:ext cx="7826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NVMe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D50A51FC-3E58-450D-A08A-4983E96B3879}"/>
              </a:ext>
            </a:extLst>
          </p:cNvPr>
          <p:cNvSpPr>
            <a:spLocks noChangeArrowheads="1"/>
          </p:cNvSpPr>
          <p:nvPr/>
        </p:nvSpPr>
        <p:spPr bwMode="auto">
          <a:xfrm>
            <a:off x="4327525" y="4087813"/>
            <a:ext cx="4254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Wingdings" panose="05000000000000000000" pitchFamily="2" charset="2"/>
              </a:rPr>
              <a:t>à</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01F7A260-FBD9-43BD-899A-737330F8F2E7}"/>
              </a:ext>
            </a:extLst>
          </p:cNvPr>
          <p:cNvSpPr>
            <a:spLocks noChangeArrowheads="1"/>
          </p:cNvSpPr>
          <p:nvPr/>
        </p:nvSpPr>
        <p:spPr bwMode="auto">
          <a:xfrm>
            <a:off x="4527550" y="4087813"/>
            <a:ext cx="1714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3">
            <a:extLst>
              <a:ext uri="{FF2B5EF4-FFF2-40B4-BE49-F238E27FC236}">
                <a16:creationId xmlns:a16="http://schemas.microsoft.com/office/drawing/2014/main" id="{F1571583-69ED-49AE-8A29-6D6B5586025C}"/>
              </a:ext>
            </a:extLst>
          </p:cNvPr>
          <p:cNvSpPr>
            <a:spLocks noChangeArrowheads="1"/>
          </p:cNvSpPr>
          <p:nvPr/>
        </p:nvSpPr>
        <p:spPr bwMode="auto">
          <a:xfrm>
            <a:off x="4584700" y="4087813"/>
            <a:ext cx="646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GPU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4">
            <a:extLst>
              <a:ext uri="{FF2B5EF4-FFF2-40B4-BE49-F238E27FC236}">
                <a16:creationId xmlns:a16="http://schemas.microsoft.com/office/drawing/2014/main" id="{36492D36-1982-4BDB-AE3B-AA0710F0219F}"/>
              </a:ext>
            </a:extLst>
          </p:cNvPr>
          <p:cNvSpPr>
            <a:spLocks noChangeArrowheads="1"/>
          </p:cNvSpPr>
          <p:nvPr/>
        </p:nvSpPr>
        <p:spPr bwMode="auto">
          <a:xfrm>
            <a:off x="6453188" y="3744913"/>
            <a:ext cx="1020763" cy="673100"/>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5">
            <a:extLst>
              <a:ext uri="{FF2B5EF4-FFF2-40B4-BE49-F238E27FC236}">
                <a16:creationId xmlns:a16="http://schemas.microsoft.com/office/drawing/2014/main" id="{F14A07A9-78F7-426E-8444-4F933B31DA55}"/>
              </a:ext>
            </a:extLst>
          </p:cNvPr>
          <p:cNvSpPr>
            <a:spLocks noChangeArrowheads="1"/>
          </p:cNvSpPr>
          <p:nvPr/>
        </p:nvSpPr>
        <p:spPr bwMode="auto">
          <a:xfrm>
            <a:off x="6756400" y="3841750"/>
            <a:ext cx="57785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Data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6">
            <a:extLst>
              <a:ext uri="{FF2B5EF4-FFF2-40B4-BE49-F238E27FC236}">
                <a16:creationId xmlns:a16="http://schemas.microsoft.com/office/drawing/2014/main" id="{F64AB2C7-8865-4FFD-93A3-5395EF5E32A0}"/>
              </a:ext>
            </a:extLst>
          </p:cNvPr>
          <p:cNvSpPr>
            <a:spLocks noChangeArrowheads="1"/>
          </p:cNvSpPr>
          <p:nvPr/>
        </p:nvSpPr>
        <p:spPr bwMode="auto">
          <a:xfrm>
            <a:off x="6602413" y="4086225"/>
            <a:ext cx="901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Line 17">
            <a:extLst>
              <a:ext uri="{FF2B5EF4-FFF2-40B4-BE49-F238E27FC236}">
                <a16:creationId xmlns:a16="http://schemas.microsoft.com/office/drawing/2014/main" id="{F9FB5DA5-681A-4EEA-B0B3-03AA9651307D}"/>
              </a:ext>
            </a:extLst>
          </p:cNvPr>
          <p:cNvSpPr>
            <a:spLocks noChangeShapeType="1"/>
          </p:cNvSpPr>
          <p:nvPr/>
        </p:nvSpPr>
        <p:spPr bwMode="auto">
          <a:xfrm flipH="1">
            <a:off x="7624763" y="4081463"/>
            <a:ext cx="2667000" cy="0"/>
          </a:xfrm>
          <a:prstGeom prst="line">
            <a:avLst/>
          </a:prstGeom>
          <a:noFill/>
          <a:ln w="22225" cap="sq">
            <a:solidFill>
              <a:srgbClr val="C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a:extLst>
              <a:ext uri="{FF2B5EF4-FFF2-40B4-BE49-F238E27FC236}">
                <a16:creationId xmlns:a16="http://schemas.microsoft.com/office/drawing/2014/main" id="{860A821F-9F15-4C92-AC27-D81CE4E124EE}"/>
              </a:ext>
            </a:extLst>
          </p:cNvPr>
          <p:cNvSpPr>
            <a:spLocks/>
          </p:cNvSpPr>
          <p:nvPr/>
        </p:nvSpPr>
        <p:spPr bwMode="auto">
          <a:xfrm>
            <a:off x="10283825" y="4002088"/>
            <a:ext cx="158750" cy="160338"/>
          </a:xfrm>
          <a:custGeom>
            <a:avLst/>
            <a:gdLst>
              <a:gd name="T0" fmla="*/ 0 w 100"/>
              <a:gd name="T1" fmla="*/ 0 h 101"/>
              <a:gd name="T2" fmla="*/ 100 w 100"/>
              <a:gd name="T3" fmla="*/ 50 h 101"/>
              <a:gd name="T4" fmla="*/ 0 w 100"/>
              <a:gd name="T5" fmla="*/ 101 h 101"/>
              <a:gd name="T6" fmla="*/ 0 w 100"/>
              <a:gd name="T7" fmla="*/ 0 h 101"/>
            </a:gdLst>
            <a:ahLst/>
            <a:cxnLst>
              <a:cxn ang="0">
                <a:pos x="T0" y="T1"/>
              </a:cxn>
              <a:cxn ang="0">
                <a:pos x="T2" y="T3"/>
              </a:cxn>
              <a:cxn ang="0">
                <a:pos x="T4" y="T5"/>
              </a:cxn>
              <a:cxn ang="0">
                <a:pos x="T6" y="T7"/>
              </a:cxn>
            </a:cxnLst>
            <a:rect l="0" t="0" r="r" b="b"/>
            <a:pathLst>
              <a:path w="100" h="101">
                <a:moveTo>
                  <a:pt x="0" y="0"/>
                </a:moveTo>
                <a:lnTo>
                  <a:pt x="100" y="50"/>
                </a:lnTo>
                <a:lnTo>
                  <a:pt x="0" y="101"/>
                </a:lnTo>
                <a:lnTo>
                  <a:pt x="0"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a:extLst>
              <a:ext uri="{FF2B5EF4-FFF2-40B4-BE49-F238E27FC236}">
                <a16:creationId xmlns:a16="http://schemas.microsoft.com/office/drawing/2014/main" id="{93C0E906-A967-4D34-86A8-337B4D2BEB34}"/>
              </a:ext>
            </a:extLst>
          </p:cNvPr>
          <p:cNvSpPr>
            <a:spLocks/>
          </p:cNvSpPr>
          <p:nvPr/>
        </p:nvSpPr>
        <p:spPr bwMode="auto">
          <a:xfrm>
            <a:off x="7473950" y="4002088"/>
            <a:ext cx="160338" cy="160338"/>
          </a:xfrm>
          <a:custGeom>
            <a:avLst/>
            <a:gdLst>
              <a:gd name="T0" fmla="*/ 101 w 101"/>
              <a:gd name="T1" fmla="*/ 101 h 101"/>
              <a:gd name="T2" fmla="*/ 0 w 101"/>
              <a:gd name="T3" fmla="*/ 50 h 101"/>
              <a:gd name="T4" fmla="*/ 101 w 101"/>
              <a:gd name="T5" fmla="*/ 0 h 101"/>
              <a:gd name="T6" fmla="*/ 101 w 101"/>
              <a:gd name="T7" fmla="*/ 101 h 101"/>
            </a:gdLst>
            <a:ahLst/>
            <a:cxnLst>
              <a:cxn ang="0">
                <a:pos x="T0" y="T1"/>
              </a:cxn>
              <a:cxn ang="0">
                <a:pos x="T2" y="T3"/>
              </a:cxn>
              <a:cxn ang="0">
                <a:pos x="T4" y="T5"/>
              </a:cxn>
              <a:cxn ang="0">
                <a:pos x="T6" y="T7"/>
              </a:cxn>
            </a:cxnLst>
            <a:rect l="0" t="0" r="r" b="b"/>
            <a:pathLst>
              <a:path w="101" h="101">
                <a:moveTo>
                  <a:pt x="101" y="101"/>
                </a:moveTo>
                <a:lnTo>
                  <a:pt x="0" y="50"/>
                </a:lnTo>
                <a:lnTo>
                  <a:pt x="101" y="0"/>
                </a:lnTo>
                <a:lnTo>
                  <a:pt x="101" y="101"/>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Line 20">
            <a:extLst>
              <a:ext uri="{FF2B5EF4-FFF2-40B4-BE49-F238E27FC236}">
                <a16:creationId xmlns:a16="http://schemas.microsoft.com/office/drawing/2014/main" id="{57E04149-91C1-4637-B273-69710F3EB307}"/>
              </a:ext>
            </a:extLst>
          </p:cNvPr>
          <p:cNvSpPr>
            <a:spLocks noChangeShapeType="1"/>
          </p:cNvSpPr>
          <p:nvPr/>
        </p:nvSpPr>
        <p:spPr bwMode="auto">
          <a:xfrm>
            <a:off x="10444163" y="3714750"/>
            <a:ext cx="0" cy="703263"/>
          </a:xfrm>
          <a:prstGeom prst="line">
            <a:avLst/>
          </a:prstGeom>
          <a:noFill/>
          <a:ln w="2222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a:extLst>
              <a:ext uri="{FF2B5EF4-FFF2-40B4-BE49-F238E27FC236}">
                <a16:creationId xmlns:a16="http://schemas.microsoft.com/office/drawing/2014/main" id="{AC637F63-2139-4EDE-999B-CF02E36D53CD}"/>
              </a:ext>
            </a:extLst>
          </p:cNvPr>
          <p:cNvSpPr>
            <a:spLocks noChangeArrowheads="1"/>
          </p:cNvSpPr>
          <p:nvPr/>
        </p:nvSpPr>
        <p:spPr bwMode="auto">
          <a:xfrm>
            <a:off x="7673975" y="1452563"/>
            <a:ext cx="285750" cy="119063"/>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2">
            <a:extLst>
              <a:ext uri="{FF2B5EF4-FFF2-40B4-BE49-F238E27FC236}">
                <a16:creationId xmlns:a16="http://schemas.microsoft.com/office/drawing/2014/main" id="{A5E5EA80-566D-4E27-B4A2-4632FBB01B1D}"/>
              </a:ext>
            </a:extLst>
          </p:cNvPr>
          <p:cNvSpPr>
            <a:spLocks noChangeArrowheads="1"/>
          </p:cNvSpPr>
          <p:nvPr/>
        </p:nvSpPr>
        <p:spPr bwMode="auto">
          <a:xfrm>
            <a:off x="8018463" y="1404938"/>
            <a:ext cx="1139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GPU 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3">
            <a:extLst>
              <a:ext uri="{FF2B5EF4-FFF2-40B4-BE49-F238E27FC236}">
                <a16:creationId xmlns:a16="http://schemas.microsoft.com/office/drawing/2014/main" id="{E5AC2A0A-DDA4-405E-8196-FC5838F9DF47}"/>
              </a:ext>
            </a:extLst>
          </p:cNvPr>
          <p:cNvSpPr>
            <a:spLocks noChangeArrowheads="1"/>
          </p:cNvSpPr>
          <p:nvPr/>
        </p:nvSpPr>
        <p:spPr bwMode="auto">
          <a:xfrm>
            <a:off x="9509125" y="1404938"/>
            <a:ext cx="1122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CPU 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4">
            <a:extLst>
              <a:ext uri="{FF2B5EF4-FFF2-40B4-BE49-F238E27FC236}">
                <a16:creationId xmlns:a16="http://schemas.microsoft.com/office/drawing/2014/main" id="{768A35AD-434F-4196-B0CB-98265350F620}"/>
              </a:ext>
            </a:extLst>
          </p:cNvPr>
          <p:cNvSpPr>
            <a:spLocks noChangeArrowheads="1"/>
          </p:cNvSpPr>
          <p:nvPr/>
        </p:nvSpPr>
        <p:spPr bwMode="auto">
          <a:xfrm>
            <a:off x="6203950" y="1404938"/>
            <a:ext cx="1462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Data Transfer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5">
            <a:extLst>
              <a:ext uri="{FF2B5EF4-FFF2-40B4-BE49-F238E27FC236}">
                <a16:creationId xmlns:a16="http://schemas.microsoft.com/office/drawing/2014/main" id="{10DAAD24-C677-41DC-BEFA-C70C2FA47B6C}"/>
              </a:ext>
            </a:extLst>
          </p:cNvPr>
          <p:cNvSpPr>
            <a:spLocks noChangeArrowheads="1"/>
          </p:cNvSpPr>
          <p:nvPr/>
        </p:nvSpPr>
        <p:spPr bwMode="auto">
          <a:xfrm>
            <a:off x="5851525" y="1452563"/>
            <a:ext cx="285750" cy="1190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6">
            <a:extLst>
              <a:ext uri="{FF2B5EF4-FFF2-40B4-BE49-F238E27FC236}">
                <a16:creationId xmlns:a16="http://schemas.microsoft.com/office/drawing/2014/main" id="{15046B9E-2C82-4929-AD26-A3ACC30C2390}"/>
              </a:ext>
            </a:extLst>
          </p:cNvPr>
          <p:cNvSpPr>
            <a:spLocks noChangeArrowheads="1"/>
          </p:cNvSpPr>
          <p:nvPr/>
        </p:nvSpPr>
        <p:spPr bwMode="auto">
          <a:xfrm>
            <a:off x="9158288" y="1452563"/>
            <a:ext cx="285750" cy="119063"/>
          </a:xfrm>
          <a:prstGeom prst="rect">
            <a:avLst/>
          </a:prstGeom>
          <a:solidFill>
            <a:srgbClr val="46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7">
            <a:extLst>
              <a:ext uri="{FF2B5EF4-FFF2-40B4-BE49-F238E27FC236}">
                <a16:creationId xmlns:a16="http://schemas.microsoft.com/office/drawing/2014/main" id="{12DA77A3-1097-426B-BF83-23BD7C0D274F}"/>
              </a:ext>
            </a:extLst>
          </p:cNvPr>
          <p:cNvSpPr>
            <a:spLocks noChangeArrowheads="1"/>
          </p:cNvSpPr>
          <p:nvPr/>
        </p:nvSpPr>
        <p:spPr bwMode="auto">
          <a:xfrm>
            <a:off x="8348663" y="3594100"/>
            <a:ext cx="1514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Reduction in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8">
            <a:extLst>
              <a:ext uri="{FF2B5EF4-FFF2-40B4-BE49-F238E27FC236}">
                <a16:creationId xmlns:a16="http://schemas.microsoft.com/office/drawing/2014/main" id="{D80A59C9-B57F-40C7-8FAF-1638FFCA61B8}"/>
              </a:ext>
            </a:extLst>
          </p:cNvPr>
          <p:cNvSpPr>
            <a:spLocks noChangeArrowheads="1"/>
          </p:cNvSpPr>
          <p:nvPr/>
        </p:nvSpPr>
        <p:spPr bwMode="auto">
          <a:xfrm>
            <a:off x="8150225" y="3841750"/>
            <a:ext cx="1889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Number of Steps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9">
            <a:extLst>
              <a:ext uri="{FF2B5EF4-FFF2-40B4-BE49-F238E27FC236}">
                <a16:creationId xmlns:a16="http://schemas.microsoft.com/office/drawing/2014/main" id="{8225E013-39B5-44B5-922B-D6300CBDFD86}"/>
              </a:ext>
            </a:extLst>
          </p:cNvPr>
          <p:cNvSpPr>
            <a:spLocks noChangeArrowheads="1"/>
          </p:cNvSpPr>
          <p:nvPr/>
        </p:nvSpPr>
        <p:spPr bwMode="auto">
          <a:xfrm>
            <a:off x="4332288" y="3133725"/>
            <a:ext cx="3505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Times New Roman" panose="02020603050405020304" pitchFamily="18" charset="0"/>
              </a:rPr>
              <a:t>(a) Conventional CPU Centric Flow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0">
            <a:extLst>
              <a:ext uri="{FF2B5EF4-FFF2-40B4-BE49-F238E27FC236}">
                <a16:creationId xmlns:a16="http://schemas.microsoft.com/office/drawing/2014/main" id="{5F6B2280-32D0-44DA-986E-F8172023B8E7}"/>
              </a:ext>
            </a:extLst>
          </p:cNvPr>
          <p:cNvSpPr>
            <a:spLocks noChangeArrowheads="1"/>
          </p:cNvSpPr>
          <p:nvPr/>
        </p:nvSpPr>
        <p:spPr bwMode="auto">
          <a:xfrm>
            <a:off x="1671638" y="2346325"/>
            <a:ext cx="1211263" cy="671513"/>
          </a:xfrm>
          <a:prstGeom prst="rect">
            <a:avLst/>
          </a:prstGeom>
          <a:solidFill>
            <a:srgbClr val="46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1">
            <a:extLst>
              <a:ext uri="{FF2B5EF4-FFF2-40B4-BE49-F238E27FC236}">
                <a16:creationId xmlns:a16="http://schemas.microsoft.com/office/drawing/2014/main" id="{B7EC37C8-A408-44E0-88A9-AD4C3EFE7163}"/>
              </a:ext>
            </a:extLst>
          </p:cNvPr>
          <p:cNvSpPr>
            <a:spLocks noChangeArrowheads="1"/>
          </p:cNvSpPr>
          <p:nvPr/>
        </p:nvSpPr>
        <p:spPr bwMode="auto">
          <a:xfrm>
            <a:off x="1905000" y="2441575"/>
            <a:ext cx="9858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Syscall /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2">
            <a:extLst>
              <a:ext uri="{FF2B5EF4-FFF2-40B4-BE49-F238E27FC236}">
                <a16:creationId xmlns:a16="http://schemas.microsoft.com/office/drawing/2014/main" id="{81520A08-8DE0-4F78-80BC-0A2B34A0CA9F}"/>
              </a:ext>
            </a:extLst>
          </p:cNvPr>
          <p:cNvSpPr>
            <a:spLocks noChangeArrowheads="1"/>
          </p:cNvSpPr>
          <p:nvPr/>
        </p:nvSpPr>
        <p:spPr bwMode="auto">
          <a:xfrm>
            <a:off x="1790700" y="2687638"/>
            <a:ext cx="11747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Page Fault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3">
            <a:extLst>
              <a:ext uri="{FF2B5EF4-FFF2-40B4-BE49-F238E27FC236}">
                <a16:creationId xmlns:a16="http://schemas.microsoft.com/office/drawing/2014/main" id="{A5825A7B-3548-4039-9264-239BA74FE730}"/>
              </a:ext>
            </a:extLst>
          </p:cNvPr>
          <p:cNvSpPr>
            <a:spLocks noChangeArrowheads="1"/>
          </p:cNvSpPr>
          <p:nvPr/>
        </p:nvSpPr>
        <p:spPr bwMode="auto">
          <a:xfrm>
            <a:off x="2935288" y="2346325"/>
            <a:ext cx="887413" cy="671513"/>
          </a:xfrm>
          <a:prstGeom prst="rect">
            <a:avLst/>
          </a:prstGeom>
          <a:solidFill>
            <a:srgbClr val="46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4">
            <a:extLst>
              <a:ext uri="{FF2B5EF4-FFF2-40B4-BE49-F238E27FC236}">
                <a16:creationId xmlns:a16="http://schemas.microsoft.com/office/drawing/2014/main" id="{DF953071-129E-418A-B525-7E47F0ABB2B0}"/>
              </a:ext>
            </a:extLst>
          </p:cNvPr>
          <p:cNvSpPr>
            <a:spLocks noChangeArrowheads="1"/>
          </p:cNvSpPr>
          <p:nvPr/>
        </p:nvSpPr>
        <p:spPr bwMode="auto">
          <a:xfrm>
            <a:off x="3222625" y="2441575"/>
            <a:ext cx="5270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File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5">
            <a:extLst>
              <a:ext uri="{FF2B5EF4-FFF2-40B4-BE49-F238E27FC236}">
                <a16:creationId xmlns:a16="http://schemas.microsoft.com/office/drawing/2014/main" id="{A72EC0F3-930A-4928-9C66-C30DF5C9DF71}"/>
              </a:ext>
            </a:extLst>
          </p:cNvPr>
          <p:cNvSpPr>
            <a:spLocks noChangeArrowheads="1"/>
          </p:cNvSpPr>
          <p:nvPr/>
        </p:nvSpPr>
        <p:spPr bwMode="auto">
          <a:xfrm>
            <a:off x="3046413" y="2687638"/>
            <a:ext cx="8334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System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36">
            <a:extLst>
              <a:ext uri="{FF2B5EF4-FFF2-40B4-BE49-F238E27FC236}">
                <a16:creationId xmlns:a16="http://schemas.microsoft.com/office/drawing/2014/main" id="{E3ECF073-9C2B-45CC-9B1B-85D59C334EE9}"/>
              </a:ext>
            </a:extLst>
          </p:cNvPr>
          <p:cNvSpPr>
            <a:spLocks noChangeArrowheads="1"/>
          </p:cNvSpPr>
          <p:nvPr/>
        </p:nvSpPr>
        <p:spPr bwMode="auto">
          <a:xfrm>
            <a:off x="3875088" y="2346325"/>
            <a:ext cx="887413" cy="671513"/>
          </a:xfrm>
          <a:prstGeom prst="rect">
            <a:avLst/>
          </a:prstGeom>
          <a:solidFill>
            <a:srgbClr val="46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7">
            <a:extLst>
              <a:ext uri="{FF2B5EF4-FFF2-40B4-BE49-F238E27FC236}">
                <a16:creationId xmlns:a16="http://schemas.microsoft.com/office/drawing/2014/main" id="{8A13D647-756A-43A4-B76C-64F4D1990818}"/>
              </a:ext>
            </a:extLst>
          </p:cNvPr>
          <p:cNvSpPr>
            <a:spLocks noChangeArrowheads="1"/>
          </p:cNvSpPr>
          <p:nvPr/>
        </p:nvSpPr>
        <p:spPr bwMode="auto">
          <a:xfrm>
            <a:off x="4043363" y="2441575"/>
            <a:ext cx="7826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NVMe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38">
            <a:extLst>
              <a:ext uri="{FF2B5EF4-FFF2-40B4-BE49-F238E27FC236}">
                <a16:creationId xmlns:a16="http://schemas.microsoft.com/office/drawing/2014/main" id="{6ABD8F48-2F40-43B7-8BC4-8C9C05726F2D}"/>
              </a:ext>
            </a:extLst>
          </p:cNvPr>
          <p:cNvSpPr>
            <a:spLocks noChangeArrowheads="1"/>
          </p:cNvSpPr>
          <p:nvPr/>
        </p:nvSpPr>
        <p:spPr bwMode="auto">
          <a:xfrm>
            <a:off x="4054475" y="2687638"/>
            <a:ext cx="6985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Driver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39">
            <a:extLst>
              <a:ext uri="{FF2B5EF4-FFF2-40B4-BE49-F238E27FC236}">
                <a16:creationId xmlns:a16="http://schemas.microsoft.com/office/drawing/2014/main" id="{4A92CE0A-695C-4BCF-A6CF-4A15D53E363C}"/>
              </a:ext>
            </a:extLst>
          </p:cNvPr>
          <p:cNvSpPr>
            <a:spLocks noChangeArrowheads="1"/>
          </p:cNvSpPr>
          <p:nvPr/>
        </p:nvSpPr>
        <p:spPr bwMode="auto">
          <a:xfrm>
            <a:off x="4814888" y="2346325"/>
            <a:ext cx="1612900" cy="6715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0">
            <a:extLst>
              <a:ext uri="{FF2B5EF4-FFF2-40B4-BE49-F238E27FC236}">
                <a16:creationId xmlns:a16="http://schemas.microsoft.com/office/drawing/2014/main" id="{FA8B25D9-9699-4ECF-8218-528FB5EE0B50}"/>
              </a:ext>
            </a:extLst>
          </p:cNvPr>
          <p:cNvSpPr>
            <a:spLocks noChangeArrowheads="1"/>
          </p:cNvSpPr>
          <p:nvPr/>
        </p:nvSpPr>
        <p:spPr bwMode="auto">
          <a:xfrm>
            <a:off x="5402263" y="2439988"/>
            <a:ext cx="5953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DMA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1">
            <a:extLst>
              <a:ext uri="{FF2B5EF4-FFF2-40B4-BE49-F238E27FC236}">
                <a16:creationId xmlns:a16="http://schemas.microsoft.com/office/drawing/2014/main" id="{7B8D5457-E012-40BD-80CF-891423FC076A}"/>
              </a:ext>
            </a:extLst>
          </p:cNvPr>
          <p:cNvSpPr>
            <a:spLocks noChangeArrowheads="1"/>
          </p:cNvSpPr>
          <p:nvPr/>
        </p:nvSpPr>
        <p:spPr bwMode="auto">
          <a:xfrm>
            <a:off x="4973638" y="2687638"/>
            <a:ext cx="782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NVMe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2">
            <a:extLst>
              <a:ext uri="{FF2B5EF4-FFF2-40B4-BE49-F238E27FC236}">
                <a16:creationId xmlns:a16="http://schemas.microsoft.com/office/drawing/2014/main" id="{126D279A-6495-4DC7-8ACA-8C52EA8CB346}"/>
              </a:ext>
            </a:extLst>
          </p:cNvPr>
          <p:cNvSpPr>
            <a:spLocks noChangeArrowheads="1"/>
          </p:cNvSpPr>
          <p:nvPr/>
        </p:nvSpPr>
        <p:spPr bwMode="auto">
          <a:xfrm>
            <a:off x="5597525" y="2687638"/>
            <a:ext cx="4254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Wingdings" panose="05000000000000000000" pitchFamily="2" charset="2"/>
              </a:rPr>
              <a:t>à</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3">
            <a:extLst>
              <a:ext uri="{FF2B5EF4-FFF2-40B4-BE49-F238E27FC236}">
                <a16:creationId xmlns:a16="http://schemas.microsoft.com/office/drawing/2014/main" id="{74034F38-1E2F-4CFE-A5C5-01DE12FCEA8A}"/>
              </a:ext>
            </a:extLst>
          </p:cNvPr>
          <p:cNvSpPr>
            <a:spLocks noChangeArrowheads="1"/>
          </p:cNvSpPr>
          <p:nvPr/>
        </p:nvSpPr>
        <p:spPr bwMode="auto">
          <a:xfrm>
            <a:off x="5797550" y="2687638"/>
            <a:ext cx="169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4">
            <a:extLst>
              <a:ext uri="{FF2B5EF4-FFF2-40B4-BE49-F238E27FC236}">
                <a16:creationId xmlns:a16="http://schemas.microsoft.com/office/drawing/2014/main" id="{4D15B913-C532-4446-A418-1BF3F86A92F6}"/>
              </a:ext>
            </a:extLst>
          </p:cNvPr>
          <p:cNvSpPr>
            <a:spLocks noChangeArrowheads="1"/>
          </p:cNvSpPr>
          <p:nvPr/>
        </p:nvSpPr>
        <p:spPr bwMode="auto">
          <a:xfrm>
            <a:off x="5854700" y="2687638"/>
            <a:ext cx="628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CPU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5">
            <a:extLst>
              <a:ext uri="{FF2B5EF4-FFF2-40B4-BE49-F238E27FC236}">
                <a16:creationId xmlns:a16="http://schemas.microsoft.com/office/drawing/2014/main" id="{663CCFBE-6009-4282-B81A-7EEC84076A7C}"/>
              </a:ext>
            </a:extLst>
          </p:cNvPr>
          <p:cNvSpPr>
            <a:spLocks noChangeArrowheads="1"/>
          </p:cNvSpPr>
          <p:nvPr/>
        </p:nvSpPr>
        <p:spPr bwMode="auto">
          <a:xfrm>
            <a:off x="6480175" y="2346325"/>
            <a:ext cx="1225550" cy="671513"/>
          </a:xfrm>
          <a:prstGeom prst="rect">
            <a:avLst/>
          </a:prstGeom>
          <a:solidFill>
            <a:srgbClr val="46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46">
            <a:extLst>
              <a:ext uri="{FF2B5EF4-FFF2-40B4-BE49-F238E27FC236}">
                <a16:creationId xmlns:a16="http://schemas.microsoft.com/office/drawing/2014/main" id="{9F29A14E-262E-494A-A4BA-B977FF7F8D1C}"/>
              </a:ext>
            </a:extLst>
          </p:cNvPr>
          <p:cNvSpPr>
            <a:spLocks noChangeArrowheads="1"/>
          </p:cNvSpPr>
          <p:nvPr/>
        </p:nvSpPr>
        <p:spPr bwMode="auto">
          <a:xfrm>
            <a:off x="6884988" y="2441575"/>
            <a:ext cx="6302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Data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47">
            <a:extLst>
              <a:ext uri="{FF2B5EF4-FFF2-40B4-BE49-F238E27FC236}">
                <a16:creationId xmlns:a16="http://schemas.microsoft.com/office/drawing/2014/main" id="{7517744C-A150-4FDC-9C43-525C61AA1028}"/>
              </a:ext>
            </a:extLst>
          </p:cNvPr>
          <p:cNvSpPr>
            <a:spLocks noChangeArrowheads="1"/>
          </p:cNvSpPr>
          <p:nvPr/>
        </p:nvSpPr>
        <p:spPr bwMode="auto">
          <a:xfrm>
            <a:off x="6584950" y="2687638"/>
            <a:ext cx="12239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Preprocess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48">
            <a:extLst>
              <a:ext uri="{FF2B5EF4-FFF2-40B4-BE49-F238E27FC236}">
                <a16:creationId xmlns:a16="http://schemas.microsoft.com/office/drawing/2014/main" id="{F4C590A1-F099-4694-980D-A605966E0179}"/>
              </a:ext>
            </a:extLst>
          </p:cNvPr>
          <p:cNvSpPr>
            <a:spLocks noChangeArrowheads="1"/>
          </p:cNvSpPr>
          <p:nvPr/>
        </p:nvSpPr>
        <p:spPr bwMode="auto">
          <a:xfrm>
            <a:off x="7758113" y="2341563"/>
            <a:ext cx="1611313" cy="6715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49">
            <a:extLst>
              <a:ext uri="{FF2B5EF4-FFF2-40B4-BE49-F238E27FC236}">
                <a16:creationId xmlns:a16="http://schemas.microsoft.com/office/drawing/2014/main" id="{55C5EBAE-FE0C-4757-B3DD-392B8C088397}"/>
              </a:ext>
            </a:extLst>
          </p:cNvPr>
          <p:cNvSpPr>
            <a:spLocks noChangeArrowheads="1"/>
          </p:cNvSpPr>
          <p:nvPr/>
        </p:nvSpPr>
        <p:spPr bwMode="auto">
          <a:xfrm>
            <a:off x="8345488" y="2435225"/>
            <a:ext cx="595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DMA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0">
            <a:extLst>
              <a:ext uri="{FF2B5EF4-FFF2-40B4-BE49-F238E27FC236}">
                <a16:creationId xmlns:a16="http://schemas.microsoft.com/office/drawing/2014/main" id="{B9F1A227-6BE3-4993-B7F2-40D41D36C2B9}"/>
              </a:ext>
            </a:extLst>
          </p:cNvPr>
          <p:cNvSpPr>
            <a:spLocks noChangeArrowheads="1"/>
          </p:cNvSpPr>
          <p:nvPr/>
        </p:nvSpPr>
        <p:spPr bwMode="auto">
          <a:xfrm>
            <a:off x="7978775" y="2684463"/>
            <a:ext cx="6286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CPU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1">
            <a:extLst>
              <a:ext uri="{FF2B5EF4-FFF2-40B4-BE49-F238E27FC236}">
                <a16:creationId xmlns:a16="http://schemas.microsoft.com/office/drawing/2014/main" id="{BEDF54A7-7E1A-445F-89DA-741C573F98DF}"/>
              </a:ext>
            </a:extLst>
          </p:cNvPr>
          <p:cNvSpPr>
            <a:spLocks noChangeArrowheads="1"/>
          </p:cNvSpPr>
          <p:nvPr/>
        </p:nvSpPr>
        <p:spPr bwMode="auto">
          <a:xfrm>
            <a:off x="8466138" y="2684463"/>
            <a:ext cx="42545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Wingdings" panose="05000000000000000000" pitchFamily="2" charset="2"/>
              </a:rPr>
              <a:t>à</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2">
            <a:extLst>
              <a:ext uri="{FF2B5EF4-FFF2-40B4-BE49-F238E27FC236}">
                <a16:creationId xmlns:a16="http://schemas.microsoft.com/office/drawing/2014/main" id="{B6DAEEB8-072D-4DCC-B951-6566D82195AF}"/>
              </a:ext>
            </a:extLst>
          </p:cNvPr>
          <p:cNvSpPr>
            <a:spLocks noChangeArrowheads="1"/>
          </p:cNvSpPr>
          <p:nvPr/>
        </p:nvSpPr>
        <p:spPr bwMode="auto">
          <a:xfrm>
            <a:off x="8666163" y="2684463"/>
            <a:ext cx="16986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3">
            <a:extLst>
              <a:ext uri="{FF2B5EF4-FFF2-40B4-BE49-F238E27FC236}">
                <a16:creationId xmlns:a16="http://schemas.microsoft.com/office/drawing/2014/main" id="{20699154-06E3-4C36-A90F-91DEE6AF0277}"/>
              </a:ext>
            </a:extLst>
          </p:cNvPr>
          <p:cNvSpPr>
            <a:spLocks noChangeArrowheads="1"/>
          </p:cNvSpPr>
          <p:nvPr/>
        </p:nvSpPr>
        <p:spPr bwMode="auto">
          <a:xfrm>
            <a:off x="8723313" y="2684463"/>
            <a:ext cx="646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GPU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54">
            <a:extLst>
              <a:ext uri="{FF2B5EF4-FFF2-40B4-BE49-F238E27FC236}">
                <a16:creationId xmlns:a16="http://schemas.microsoft.com/office/drawing/2014/main" id="{F682CB10-C20B-419E-9D35-EC9D8F6D3383}"/>
              </a:ext>
            </a:extLst>
          </p:cNvPr>
          <p:cNvSpPr>
            <a:spLocks noChangeArrowheads="1"/>
          </p:cNvSpPr>
          <p:nvPr/>
        </p:nvSpPr>
        <p:spPr bwMode="auto">
          <a:xfrm>
            <a:off x="9421813" y="2341563"/>
            <a:ext cx="1020763" cy="671513"/>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5">
            <a:extLst>
              <a:ext uri="{FF2B5EF4-FFF2-40B4-BE49-F238E27FC236}">
                <a16:creationId xmlns:a16="http://schemas.microsoft.com/office/drawing/2014/main" id="{C1088581-BF48-41E0-8B96-600FDAA5D133}"/>
              </a:ext>
            </a:extLst>
          </p:cNvPr>
          <p:cNvSpPr>
            <a:spLocks noChangeArrowheads="1"/>
          </p:cNvSpPr>
          <p:nvPr/>
        </p:nvSpPr>
        <p:spPr bwMode="auto">
          <a:xfrm>
            <a:off x="9725025" y="2435225"/>
            <a:ext cx="630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Data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56">
            <a:extLst>
              <a:ext uri="{FF2B5EF4-FFF2-40B4-BE49-F238E27FC236}">
                <a16:creationId xmlns:a16="http://schemas.microsoft.com/office/drawing/2014/main" id="{E0B22075-198B-4E76-9B71-C274250BBB66}"/>
              </a:ext>
            </a:extLst>
          </p:cNvPr>
          <p:cNvSpPr>
            <a:spLocks noChangeArrowheads="1"/>
          </p:cNvSpPr>
          <p:nvPr/>
        </p:nvSpPr>
        <p:spPr bwMode="auto">
          <a:xfrm>
            <a:off x="9572625" y="2682875"/>
            <a:ext cx="901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57">
            <a:extLst>
              <a:ext uri="{FF2B5EF4-FFF2-40B4-BE49-F238E27FC236}">
                <a16:creationId xmlns:a16="http://schemas.microsoft.com/office/drawing/2014/main" id="{4D76A96E-11DF-415B-A8EE-A5DF22246229}"/>
              </a:ext>
            </a:extLst>
          </p:cNvPr>
          <p:cNvSpPr>
            <a:spLocks noChangeArrowheads="1"/>
          </p:cNvSpPr>
          <p:nvPr/>
        </p:nvSpPr>
        <p:spPr bwMode="auto">
          <a:xfrm>
            <a:off x="4514850" y="4567238"/>
            <a:ext cx="31480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Times New Roman" panose="02020603050405020304" pitchFamily="18" charset="0"/>
              </a:rPr>
              <a:t>(b) Proposed GPU Centric Flow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Line 58">
            <a:extLst>
              <a:ext uri="{FF2B5EF4-FFF2-40B4-BE49-F238E27FC236}">
                <a16:creationId xmlns:a16="http://schemas.microsoft.com/office/drawing/2014/main" id="{88B902C3-0988-4CA3-89D1-82BD8448F144}"/>
              </a:ext>
            </a:extLst>
          </p:cNvPr>
          <p:cNvSpPr>
            <a:spLocks noChangeShapeType="1"/>
          </p:cNvSpPr>
          <p:nvPr/>
        </p:nvSpPr>
        <p:spPr bwMode="auto">
          <a:xfrm flipH="1">
            <a:off x="1681163" y="2136775"/>
            <a:ext cx="8615363" cy="0"/>
          </a:xfrm>
          <a:prstGeom prst="line">
            <a:avLst/>
          </a:prstGeom>
          <a:noFill/>
          <a:ln w="2222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59">
            <a:extLst>
              <a:ext uri="{FF2B5EF4-FFF2-40B4-BE49-F238E27FC236}">
                <a16:creationId xmlns:a16="http://schemas.microsoft.com/office/drawing/2014/main" id="{9836BF75-A3F2-4243-9F25-5C2B2CD47FE8}"/>
              </a:ext>
            </a:extLst>
          </p:cNvPr>
          <p:cNvSpPr>
            <a:spLocks/>
          </p:cNvSpPr>
          <p:nvPr/>
        </p:nvSpPr>
        <p:spPr bwMode="auto">
          <a:xfrm>
            <a:off x="10288588" y="2057400"/>
            <a:ext cx="158750" cy="160338"/>
          </a:xfrm>
          <a:custGeom>
            <a:avLst/>
            <a:gdLst>
              <a:gd name="T0" fmla="*/ 0 w 100"/>
              <a:gd name="T1" fmla="*/ 0 h 101"/>
              <a:gd name="T2" fmla="*/ 100 w 100"/>
              <a:gd name="T3" fmla="*/ 50 h 101"/>
              <a:gd name="T4" fmla="*/ 0 w 100"/>
              <a:gd name="T5" fmla="*/ 101 h 101"/>
              <a:gd name="T6" fmla="*/ 0 w 100"/>
              <a:gd name="T7" fmla="*/ 0 h 101"/>
            </a:gdLst>
            <a:ahLst/>
            <a:cxnLst>
              <a:cxn ang="0">
                <a:pos x="T0" y="T1"/>
              </a:cxn>
              <a:cxn ang="0">
                <a:pos x="T2" y="T3"/>
              </a:cxn>
              <a:cxn ang="0">
                <a:pos x="T4" y="T5"/>
              </a:cxn>
              <a:cxn ang="0">
                <a:pos x="T6" y="T7"/>
              </a:cxn>
            </a:cxnLst>
            <a:rect l="0" t="0" r="r" b="b"/>
            <a:pathLst>
              <a:path w="100" h="101">
                <a:moveTo>
                  <a:pt x="0" y="0"/>
                </a:moveTo>
                <a:lnTo>
                  <a:pt x="100" y="50"/>
                </a:lnTo>
                <a:lnTo>
                  <a:pt x="0" y="10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60">
            <a:extLst>
              <a:ext uri="{FF2B5EF4-FFF2-40B4-BE49-F238E27FC236}">
                <a16:creationId xmlns:a16="http://schemas.microsoft.com/office/drawing/2014/main" id="{A9E2D4F5-DFD9-4651-859F-F29CC8FC23A2}"/>
              </a:ext>
            </a:extLst>
          </p:cNvPr>
          <p:cNvSpPr>
            <a:spLocks noChangeArrowheads="1"/>
          </p:cNvSpPr>
          <p:nvPr/>
        </p:nvSpPr>
        <p:spPr bwMode="auto">
          <a:xfrm>
            <a:off x="5834063" y="1814513"/>
            <a:ext cx="6302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61">
            <a:extLst>
              <a:ext uri="{FF2B5EF4-FFF2-40B4-BE49-F238E27FC236}">
                <a16:creationId xmlns:a16="http://schemas.microsoft.com/office/drawing/2014/main" id="{0326A711-8A7D-4CE2-BF6A-3475A04C68AF}"/>
              </a:ext>
            </a:extLst>
          </p:cNvPr>
          <p:cNvSpPr>
            <a:spLocks noChangeArrowheads="1"/>
          </p:cNvSpPr>
          <p:nvPr/>
        </p:nvSpPr>
        <p:spPr bwMode="auto">
          <a:xfrm>
            <a:off x="5203825" y="3744913"/>
            <a:ext cx="1223963" cy="673100"/>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62">
            <a:extLst>
              <a:ext uri="{FF2B5EF4-FFF2-40B4-BE49-F238E27FC236}">
                <a16:creationId xmlns:a16="http://schemas.microsoft.com/office/drawing/2014/main" id="{EA08F317-9CC5-4318-9198-5E09012BFE7B}"/>
              </a:ext>
            </a:extLst>
          </p:cNvPr>
          <p:cNvSpPr>
            <a:spLocks noChangeArrowheads="1"/>
          </p:cNvSpPr>
          <p:nvPr/>
        </p:nvSpPr>
        <p:spPr bwMode="auto">
          <a:xfrm>
            <a:off x="5608638" y="3841750"/>
            <a:ext cx="57785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Data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63">
            <a:extLst>
              <a:ext uri="{FF2B5EF4-FFF2-40B4-BE49-F238E27FC236}">
                <a16:creationId xmlns:a16="http://schemas.microsoft.com/office/drawing/2014/main" id="{E834462F-99F4-4BF4-8F98-CCE08F536241}"/>
              </a:ext>
            </a:extLst>
          </p:cNvPr>
          <p:cNvSpPr>
            <a:spLocks noChangeArrowheads="1"/>
          </p:cNvSpPr>
          <p:nvPr/>
        </p:nvSpPr>
        <p:spPr bwMode="auto">
          <a:xfrm>
            <a:off x="5307013" y="4086225"/>
            <a:ext cx="1225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FF"/>
                </a:solidFill>
                <a:effectLst/>
                <a:latin typeface="Arial" panose="020B0604020202020204" pitchFamily="34" charset="0"/>
              </a:rPr>
              <a:t>Preprocess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Slide Number Placeholder 69">
            <a:extLst>
              <a:ext uri="{FF2B5EF4-FFF2-40B4-BE49-F238E27FC236}">
                <a16:creationId xmlns:a16="http://schemas.microsoft.com/office/drawing/2014/main" id="{FB3F80E0-CCA6-4EC2-8E31-D089E20F19EF}"/>
              </a:ext>
            </a:extLst>
          </p:cNvPr>
          <p:cNvSpPr>
            <a:spLocks noGrp="1"/>
          </p:cNvSpPr>
          <p:nvPr>
            <p:ph type="sldNum" sz="quarter" idx="12"/>
          </p:nvPr>
        </p:nvSpPr>
        <p:spPr/>
        <p:txBody>
          <a:bodyPr/>
          <a:lstStyle/>
          <a:p>
            <a:fld id="{330EA680-D336-4FF7-8B7A-9848BB0A1C32}" type="slidenum">
              <a:rPr lang="en-US" smtClean="0"/>
              <a:t>12</a:t>
            </a:fld>
            <a:endParaRPr lang="en-US"/>
          </a:p>
        </p:txBody>
      </p:sp>
    </p:spTree>
    <p:custDataLst>
      <p:tags r:id="rId1"/>
    </p:custDataLst>
    <p:extLst>
      <p:ext uri="{BB962C8B-B14F-4D97-AF65-F5344CB8AC3E}">
        <p14:creationId xmlns:p14="http://schemas.microsoft.com/office/powerpoint/2010/main" val="3644094860"/>
      </p:ext>
    </p:extLst>
  </p:cSld>
  <p:clrMapOvr>
    <a:masterClrMapping/>
  </p:clrMapOvr>
  <mc:AlternateContent xmlns:mc="http://schemas.openxmlformats.org/markup-compatibility/2006" xmlns:p14="http://schemas.microsoft.com/office/powerpoint/2010/main">
    <mc:Choice Requires="p14">
      <p:transition spd="slow" p14:dur="2000" advTm="48911"/>
    </mc:Choice>
    <mc:Fallback xmlns="">
      <p:transition spd="slow" advTm="489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fade">
                                      <p:cBhvr>
                                        <p:cTn id="61" dur="500"/>
                                        <p:tgtEl>
                                          <p:spTgt spid="6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fade">
                                      <p:cBhvr>
                                        <p:cTn id="64" dur="500"/>
                                        <p:tgtEl>
                                          <p:spTgt spid="6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fade">
                                      <p:cBhvr>
                                        <p:cTn id="67" dur="500"/>
                                        <p:tgtEl>
                                          <p:spTgt spid="6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fade">
                                      <p:cBhvr>
                                        <p:cTn id="70" dur="500"/>
                                        <p:tgtEl>
                                          <p:spTgt spid="6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p:bldP spid="13" grpId="0"/>
      <p:bldP spid="14" grpId="0" animBg="1"/>
      <p:bldP spid="15" grpId="0"/>
      <p:bldP spid="16" grpId="0"/>
      <p:bldP spid="17" grpId="0"/>
      <p:bldP spid="18" grpId="0"/>
      <p:bldP spid="19" grpId="0"/>
      <p:bldP spid="20" grpId="0" animBg="1"/>
      <p:bldP spid="21" grpId="0"/>
      <p:bldP spid="22" grpId="0"/>
      <p:bldP spid="23" grpId="0" animBg="1"/>
      <p:bldP spid="24" grpId="0" animBg="1"/>
      <p:bldP spid="25" grpId="0" animBg="1"/>
      <p:bldP spid="26" grpId="0" animBg="1"/>
      <p:bldP spid="33" grpId="0"/>
      <p:bldP spid="34" grpId="0"/>
      <p:bldP spid="63" grpId="0"/>
      <p:bldP spid="67" grpId="0" animBg="1"/>
      <p:bldP spid="68" grpId="0"/>
      <p:bldP spid="69" grpId="0"/>
    </p:bldLst>
  </p:timing>
  <p:extLst>
    <p:ext uri="{3A86A75C-4F4B-4683-9AE1-C65F6400EC91}">
      <p14:laserTraceLst xmlns:p14="http://schemas.microsoft.com/office/powerpoint/2010/main">
        <p14:tracePtLst>
          <p14:tracePt t="7588" x="103188" y="519113"/>
          <p14:tracePt t="7596" x="184150" y="550863"/>
          <p14:tracePt t="7603" x="271463" y="590550"/>
          <p14:tracePt t="7612" x="374650" y="654050"/>
          <p14:tracePt t="7626" x="461963" y="693738"/>
          <p14:tracePt t="7630" x="542925" y="733425"/>
          <p14:tracePt t="7642" x="630238" y="773113"/>
          <p14:tracePt t="7645" x="717550" y="836613"/>
          <p14:tracePt t="7651" x="836613" y="862013"/>
          <p14:tracePt t="7662" x="941388" y="925513"/>
          <p14:tracePt t="7665" x="1020763" y="965200"/>
          <p14:tracePt t="7677" x="1108075" y="1020763"/>
          <p14:tracePt t="7681" x="1179513" y="1060450"/>
          <p14:tracePt t="7695" x="1252538" y="1147763"/>
          <p14:tracePt t="7697" x="1308100" y="1236663"/>
          <p14:tracePt t="7709" x="1379538" y="1323975"/>
          <p14:tracePt t="7713" x="1435100" y="1411288"/>
          <p14:tracePt t="7727" x="1474788" y="1482725"/>
          <p14:tracePt t="7729" x="1498600" y="1514475"/>
          <p14:tracePt t="7742" x="1522413" y="1547813"/>
          <p14:tracePt t="7746" x="1538288" y="1563688"/>
          <p14:tracePt t="7758" x="1562100" y="1587500"/>
          <p14:tracePt t="7761" x="1579563" y="1603375"/>
          <p14:tracePt t="7767" x="1603375" y="1627188"/>
          <p14:tracePt t="7778" x="1627188" y="1658938"/>
          <p14:tracePt t="7783" x="1658938" y="1682750"/>
          <p14:tracePt t="7796" x="1674813" y="1698625"/>
          <p14:tracePt t="7799" x="1698625" y="1730375"/>
          <p14:tracePt t="7808" x="1722438" y="1778000"/>
          <p14:tracePt t="7815" x="1754188" y="1809750"/>
          <p14:tracePt t="7825" x="1778000" y="1857375"/>
          <p14:tracePt t="7831" x="1801813" y="1890713"/>
          <p14:tracePt t="7842" x="1817688" y="1922463"/>
          <p14:tracePt t="7847" x="1841500" y="1954213"/>
          <p14:tracePt t="7860" x="1865313" y="1978025"/>
          <p14:tracePt t="7863" x="1881188" y="1993900"/>
          <p14:tracePt t="7879" x="1922463" y="2033588"/>
          <p14:tracePt t="7885" x="1962150" y="2073275"/>
          <p14:tracePt t="7895" x="2009775" y="2105025"/>
          <p14:tracePt t="7901" x="2073275" y="2144713"/>
          <p14:tracePt t="7912" x="2120900" y="2168525"/>
          <p14:tracePt t="7917" x="2168525" y="2192338"/>
          <p14:tracePt t="7928" x="2192338" y="2200275"/>
          <p14:tracePt t="7937" x="2216150" y="2216150"/>
          <p14:tracePt t="7946" x="2239963" y="2224088"/>
          <p14:tracePt t="7949" x="2247900" y="2224088"/>
          <p14:tracePt t="7960" x="2265363" y="2224088"/>
          <p14:tracePt t="8085" x="2273300" y="2224088"/>
          <p14:tracePt t="8093" x="2281238" y="2208213"/>
          <p14:tracePt t="8101" x="2281238" y="2184400"/>
          <p14:tracePt t="8111" x="2281238" y="2168525"/>
          <p14:tracePt t="8119" x="2281238" y="2152650"/>
          <p14:tracePt t="8129" x="2281238" y="2136775"/>
          <p14:tracePt t="8136" x="2281238" y="2112963"/>
          <p14:tracePt t="8145" x="2273300" y="2097088"/>
          <p14:tracePt t="8151" x="2265363" y="2073275"/>
          <p14:tracePt t="8161" x="2247900" y="2057400"/>
          <p14:tracePt t="8167" x="2239963" y="2033588"/>
          <p14:tracePt t="8177" x="2224088" y="2017713"/>
          <p14:tracePt t="8181" x="2200275" y="1993900"/>
          <p14:tracePt t="8191" x="2184400" y="1985963"/>
          <p14:tracePt t="8197" x="2160588" y="1978025"/>
          <p14:tracePt t="8209" x="2128838" y="1962150"/>
          <p14:tracePt t="8213" x="2097088" y="1962150"/>
          <p14:tracePt t="8225" x="2041525" y="1962150"/>
          <p14:tracePt t="8229" x="1985963" y="1962150"/>
          <p14:tracePt t="8243" x="1905000" y="1962150"/>
          <p14:tracePt t="8246" x="1825625" y="1962150"/>
          <p14:tracePt t="8257" x="1746250" y="1985963"/>
          <p14:tracePt t="8261" x="1658938" y="2009775"/>
          <p14:tracePt t="8275" x="1579563" y="2041525"/>
          <p14:tracePt t="8278" x="1498600" y="2065338"/>
          <p14:tracePt t="8283" x="1435100" y="2089150"/>
          <p14:tracePt t="8293" x="1363663" y="2120900"/>
          <p14:tracePt t="8299" x="1331913" y="2168525"/>
          <p14:tracePt t="8309" x="1292225" y="2216150"/>
          <p14:tracePt t="8315" x="1268413" y="2265363"/>
          <p14:tracePt t="8329" x="1244600" y="2328863"/>
          <p14:tracePt t="8331" x="1211263" y="2416175"/>
          <p14:tracePt t="8344" x="1187450" y="2495550"/>
          <p14:tracePt t="8347" x="1163638" y="2559050"/>
          <p14:tracePt t="8360" x="1131888" y="2647950"/>
          <p14:tracePt t="8364" x="1116013" y="2727325"/>
          <p14:tracePt t="8376" x="1108075" y="2806700"/>
          <p14:tracePt t="8380" x="1108075" y="2862263"/>
          <p14:tracePt t="8391" x="1108075" y="2943225"/>
          <p14:tracePt t="8395" x="1108075" y="3022600"/>
          <p14:tracePt t="8402" x="1108075" y="3101975"/>
          <p14:tracePt t="8411" x="1139825" y="3181350"/>
          <p14:tracePt t="8417" x="1163638" y="3270250"/>
          <p14:tracePt t="8428" x="1195388" y="3349625"/>
          <p14:tracePt t="8433" x="1252538" y="3436938"/>
          <p14:tracePt t="8442" x="1292225" y="3484563"/>
          <p14:tracePt t="8449" x="1379538" y="3540125"/>
          <p14:tracePt t="8459" x="1443038" y="3579813"/>
          <p14:tracePt t="8465" x="1506538" y="3613150"/>
          <p14:tracePt t="8476" x="1595438" y="3636963"/>
          <p14:tracePt t="8481" x="1658938" y="3660775"/>
          <p14:tracePt t="8492" x="1714500" y="3676650"/>
          <p14:tracePt t="8496" x="1801813" y="3684588"/>
          <p14:tracePt t="8507" x="1873250" y="3684588"/>
          <p14:tracePt t="8511" x="1962150" y="3668713"/>
          <p14:tracePt t="8525" x="2041525" y="3644900"/>
          <p14:tracePt t="8529" x="2073275" y="3621088"/>
          <p14:tracePt t="8543" x="2105025" y="3595688"/>
          <p14:tracePt t="8545" x="2128838" y="3563938"/>
          <p14:tracePt t="8551" x="2152650" y="3516313"/>
          <p14:tracePt t="8561" x="2168525" y="3484563"/>
          <p14:tracePt t="8567" x="2208213" y="3436938"/>
          <p14:tracePt t="8578" x="2232025" y="3389313"/>
          <p14:tracePt t="8581" x="2255838" y="3357563"/>
          <p14:tracePt t="8592" x="2273300" y="3325813"/>
          <p14:tracePt t="8599" x="2289175" y="3286125"/>
          <p14:tracePt t="8609" x="2297113" y="3221038"/>
          <p14:tracePt t="8613" x="2320925" y="3157538"/>
          <p14:tracePt t="8626" x="2320925" y="3101975"/>
          <p14:tracePt t="8629" x="2320925" y="3022600"/>
          <p14:tracePt t="8641" x="2320925" y="2943225"/>
          <p14:tracePt t="8646" x="2320925" y="2862263"/>
          <p14:tracePt t="8658" x="2305050" y="2782888"/>
          <p14:tracePt t="8662" x="2273300" y="2679700"/>
          <p14:tracePt t="8675" x="2247900" y="2600325"/>
          <p14:tracePt t="8678" x="2224088" y="2511425"/>
          <p14:tracePt t="8685" x="2192338" y="2447925"/>
          <p14:tracePt t="8695" x="2168525" y="2400300"/>
          <p14:tracePt t="8701" x="2152650" y="2368550"/>
          <p14:tracePt t="8711" x="2128838" y="2352675"/>
          <p14:tracePt t="8715" x="2105025" y="2328863"/>
          <p14:tracePt t="8725" x="2089150" y="2297113"/>
          <p14:tracePt t="8731" x="2065338" y="2281238"/>
          <p14:tracePt t="8742" x="2049463" y="2257425"/>
          <p14:tracePt t="8747" x="2025650" y="2233613"/>
          <p14:tracePt t="8758" x="2009775" y="2216150"/>
          <p14:tracePt t="8763" x="1985963" y="2192338"/>
          <p14:tracePt t="8778" x="1962150" y="2176463"/>
          <p14:tracePt t="8779" x="1946275" y="2152650"/>
          <p14:tracePt t="8792" x="1922463" y="2136775"/>
          <p14:tracePt t="8795" x="1905000" y="2112963"/>
          <p14:tracePt t="8811" x="1865313" y="2081213"/>
          <p14:tracePt t="8817" x="1857375" y="2073275"/>
          <p14:tracePt t="8828" x="1833563" y="2065338"/>
          <p14:tracePt t="8833" x="1825625" y="2065338"/>
          <p14:tracePt t="8844" x="1817688" y="2057400"/>
          <p14:tracePt t="8849" x="1809750" y="2057400"/>
          <p14:tracePt t="8860" x="1801813" y="2049463"/>
          <p14:tracePt t="8865" x="1793875" y="2049463"/>
          <p14:tracePt t="8876" x="1785938" y="2049463"/>
          <p14:tracePt t="8881" x="1778000" y="2041525"/>
          <p14:tracePt t="8891" x="1762125" y="2041525"/>
          <p14:tracePt t="8897" x="1746250" y="2041525"/>
          <p14:tracePt t="8907" x="1722438" y="2041525"/>
          <p14:tracePt t="8913" x="1706563" y="2041525"/>
          <p14:tracePt t="8924" x="1690688" y="2033588"/>
          <p14:tracePt t="8936" x="1666875" y="2033588"/>
          <p14:tracePt t="8944" x="1658938" y="2033588"/>
          <p14:tracePt t="8945" x="1643063" y="2033588"/>
          <p14:tracePt t="8958" x="1635125" y="2033588"/>
          <p14:tracePt t="8961" x="1619250" y="2033588"/>
          <p14:tracePt t="8968" x="1603375" y="2041525"/>
          <p14:tracePt t="8978" x="1579563" y="2049463"/>
          <p14:tracePt t="8983" x="1562100" y="2073275"/>
          <p14:tracePt t="8993" x="1538288" y="2089150"/>
          <p14:tracePt t="8999" x="1514475" y="2112963"/>
          <p14:tracePt t="9009" x="1498600" y="2144713"/>
          <p14:tracePt t="9015" x="1474788" y="2176463"/>
          <p14:tracePt t="9025" x="1450975" y="2241550"/>
          <p14:tracePt t="9031" x="1427163" y="2273300"/>
          <p14:tracePt t="9041" x="1419225" y="2344738"/>
          <p14:tracePt t="9047" x="1403350" y="2392363"/>
          <p14:tracePt t="9058" x="1395413" y="2447925"/>
          <p14:tracePt t="9061" x="1379538" y="2527300"/>
          <p14:tracePt t="9073" x="1379538" y="2576513"/>
          <p14:tracePt t="9077" x="1379538" y="2632075"/>
          <p14:tracePt t="9092" x="1379538" y="2711450"/>
          <p14:tracePt t="9095" x="1387475" y="2790825"/>
          <p14:tracePt t="9111" x="1435100" y="2919413"/>
          <p14:tracePt t="9118" x="1466850" y="2982913"/>
          <p14:tracePt t="9127" x="1482725" y="3030538"/>
          <p14:tracePt t="9133" x="1514475" y="3094038"/>
          <p14:tracePt t="9143" x="1538288" y="3165475"/>
          <p14:tracePt t="9149" x="1562100" y="3205163"/>
          <p14:tracePt t="9160" x="1587500" y="3252788"/>
          <p14:tracePt t="9163" x="1627188" y="3309938"/>
          <p14:tracePt t="9176" x="1658938" y="3357563"/>
          <p14:tracePt t="9179" x="1714500" y="3405188"/>
          <p14:tracePt t="9190" x="1762125" y="3444875"/>
          <p14:tracePt t="9195" x="1841500" y="3476625"/>
          <p14:tracePt t="9206" x="1930400" y="3516313"/>
          <p14:tracePt t="9211" x="1993900" y="3540125"/>
          <p14:tracePt t="9228" x="2081213" y="3571875"/>
          <p14:tracePt t="9228" x="2144713" y="3595688"/>
          <p14:tracePt t="9240" x="2224088" y="3621088"/>
          <p14:tracePt t="9244" x="2305050" y="3652838"/>
          <p14:tracePt t="9255" x="2392363" y="3660775"/>
          <p14:tracePt t="9261" x="2447925" y="3676650"/>
          <p14:tracePt t="9265" x="2527300" y="3692525"/>
          <p14:tracePt t="9275" x="2606675" y="3692525"/>
          <p14:tracePt t="9281" x="2727325" y="3692525"/>
          <p14:tracePt t="9291" x="2822575" y="3692525"/>
          <p14:tracePt t="9299" x="2933700" y="3692525"/>
          <p14:tracePt t="9311" x="3070225" y="3692525"/>
          <p14:tracePt t="9315" x="3221038" y="3684588"/>
          <p14:tracePt t="9327" x="3357563" y="3668713"/>
          <p14:tracePt t="9331" x="3548063" y="3652838"/>
          <p14:tracePt t="9341" x="3708400" y="3636963"/>
          <p14:tracePt t="9345" x="3843338" y="3605213"/>
          <p14:tracePt t="9357" x="3946525" y="3571875"/>
          <p14:tracePt t="9361" x="4027488" y="3548063"/>
          <p14:tracePt t="9378" x="4083050" y="3484563"/>
          <p14:tracePt t="9391" x="4090988" y="3452813"/>
          <p14:tracePt t="9395" x="4090988" y="3405188"/>
          <p14:tracePt t="9407" x="4090988" y="3333750"/>
          <p14:tracePt t="9410" x="4059238" y="3270250"/>
          <p14:tracePt t="9417" x="4035425" y="3189288"/>
          <p14:tracePt t="9428" x="3986213" y="3101975"/>
          <p14:tracePt t="9433" x="3930650" y="2998788"/>
          <p14:tracePt t="9443" x="3859213" y="2894013"/>
          <p14:tracePt t="9449" x="3748088" y="2767013"/>
          <p14:tracePt t="9460" x="3635375" y="2640013"/>
          <p14:tracePt t="9465" x="3548063" y="2535238"/>
          <p14:tracePt t="9476" x="3468688" y="2447925"/>
          <p14:tracePt t="9479" x="3381375" y="2360613"/>
          <p14:tracePt t="9491" x="3325813" y="2289175"/>
          <p14:tracePt t="9495" x="3276600" y="2241550"/>
          <p14:tracePt t="9510" x="3252788" y="2216150"/>
          <p14:tracePt t="9512" x="3205163" y="2184400"/>
          <p14:tracePt t="9523" x="3173413" y="2160588"/>
          <p14:tracePt t="9527" x="3125788" y="2136775"/>
          <p14:tracePt t="9541" x="3086100" y="2112963"/>
          <p14:tracePt t="9544" x="3054350" y="2089150"/>
          <p14:tracePt t="9557" x="3006725" y="2065338"/>
          <p14:tracePt t="9561" x="2957513" y="2057400"/>
          <p14:tracePt t="9573" x="2925763" y="2049463"/>
          <p14:tracePt t="9577" x="2894013" y="2033588"/>
          <p14:tracePt t="9581" x="2878138" y="2033588"/>
          <p14:tracePt t="9594" x="2846388" y="2033588"/>
          <p14:tracePt t="9597" x="2830513" y="2033588"/>
          <p14:tracePt t="9607" x="2798763" y="2033588"/>
          <p14:tracePt t="9613" x="2767013" y="2033588"/>
          <p14:tracePt t="9624" x="2719388" y="2049463"/>
          <p14:tracePt t="9629" x="2679700" y="2065338"/>
          <p14:tracePt t="9642" x="2632075" y="2073275"/>
          <p14:tracePt t="9645" x="2566988" y="2097088"/>
          <p14:tracePt t="9658" x="2519363" y="2120900"/>
          <p14:tracePt t="9662" x="2471738" y="2144713"/>
          <p14:tracePt t="9676" x="2424113" y="2168525"/>
          <p14:tracePt t="9678" x="2376488" y="2208213"/>
          <p14:tracePt t="9690" x="2328863" y="2257425"/>
          <p14:tracePt t="9694" x="2273300" y="2312988"/>
          <p14:tracePt t="9699" x="2232025" y="2376488"/>
          <p14:tracePt t="9710" x="2208213" y="2439988"/>
          <p14:tracePt t="9715" x="2176463" y="2527300"/>
          <p14:tracePt t="9727" x="2152650" y="2608263"/>
          <p14:tracePt t="9731" x="2128838" y="2671763"/>
          <p14:tracePt t="9743" x="2112963" y="2735263"/>
          <p14:tracePt t="9747" x="2089150" y="2798763"/>
          <p14:tracePt t="9759" x="2089150" y="2862263"/>
          <p14:tracePt t="9763" x="2089150" y="2894013"/>
          <p14:tracePt t="9777" x="2089150" y="2901950"/>
          <p14:tracePt t="9779" x="2089150" y="2919413"/>
          <p14:tracePt t="9793" x="2089150" y="2927350"/>
          <p14:tracePt t="9809" x="2089150" y="2935288"/>
          <p14:tracePt t="9829" x="2089150" y="2943225"/>
          <p14:tracePt t="9844" x="2089150" y="2959100"/>
          <p14:tracePt t="9845" x="2097088" y="2974975"/>
          <p14:tracePt t="9856" x="2105025" y="2998788"/>
          <p14:tracePt t="9861" x="2112963" y="3014663"/>
          <p14:tracePt t="9874" x="2128838" y="3038475"/>
          <p14:tracePt t="9878" x="2136775" y="3054350"/>
          <p14:tracePt t="9889" x="2136775" y="3078163"/>
          <p14:tracePt t="9893" x="2144713" y="3094038"/>
          <p14:tracePt t="9899" x="2144713" y="3101975"/>
          <p14:tracePt t="9909" x="2152650" y="3109913"/>
          <p14:tracePt t="9915" x="2152650" y="3117850"/>
          <p14:tracePt t="10743" x="2168525" y="3117850"/>
          <p14:tracePt t="10754" x="2247900" y="3101975"/>
          <p14:tracePt t="10759" x="2344738" y="3094038"/>
          <p14:tracePt t="10767" x="2447925" y="3078163"/>
          <p14:tracePt t="10777" x="2543175" y="3062288"/>
          <p14:tracePt t="10788" x="2624138" y="3062288"/>
          <p14:tracePt t="10792" x="2703513" y="3046413"/>
          <p14:tracePt t="10807" x="2782888" y="3038475"/>
          <p14:tracePt t="10809" x="2838450" y="3038475"/>
          <p14:tracePt t="10815" x="2886075" y="3038475"/>
          <p14:tracePt t="10825" x="2901950" y="3038475"/>
          <p14:tracePt t="10831" x="2917825" y="3038475"/>
          <p14:tracePt t="17485" x="2933700" y="3046413"/>
          <p14:tracePt t="17493" x="3014663" y="3157538"/>
          <p14:tracePt t="17503" x="3141663" y="3286125"/>
          <p14:tracePt t="17509" x="3349625" y="3405188"/>
          <p14:tracePt t="17519" x="3724275" y="3595688"/>
          <p14:tracePt t="17526" x="4178300" y="3819525"/>
          <p14:tracePt t="17536" x="4624388" y="4019550"/>
          <p14:tracePt t="17541" x="5022850" y="4162425"/>
          <p14:tracePt t="17550" x="5454650" y="4306888"/>
          <p14:tracePt t="17555" x="5765800" y="4386263"/>
          <p14:tracePt t="17567" x="6059488" y="4425950"/>
          <p14:tracePt t="17571" x="6283325" y="4457700"/>
          <p14:tracePt t="17584" x="6475413" y="4473575"/>
          <p14:tracePt t="17587" x="6681788" y="4489450"/>
          <p14:tracePt t="17600" x="6873875" y="4489450"/>
          <p14:tracePt t="17603" x="7112000" y="4529138"/>
          <p14:tracePt t="17616" x="7375525" y="4560888"/>
          <p14:tracePt t="17620" x="7631113" y="4600575"/>
          <p14:tracePt t="17636" x="8205788" y="4641850"/>
          <p14:tracePt t="17649" x="8523288" y="4657725"/>
          <p14:tracePt t="17652" x="8850313" y="4681538"/>
          <p14:tracePt t="17659" x="9097963" y="4697413"/>
          <p14:tracePt t="17670" x="9290050" y="4729163"/>
          <p14:tracePt t="17673" x="9480550" y="4760913"/>
          <p14:tracePt t="17683" x="9617075" y="4776788"/>
          <p14:tracePt t="17689" x="9752013" y="4776788"/>
          <p14:tracePt t="17703" x="9879013" y="4776788"/>
          <p14:tracePt t="17707" x="9999663" y="4776788"/>
          <p14:tracePt t="17717" x="10134600" y="4768850"/>
          <p14:tracePt t="17723" x="10310813" y="4737100"/>
          <p14:tracePt t="17732" x="10461625" y="4721225"/>
          <p14:tracePt t="17739" x="10612438" y="4705350"/>
          <p14:tracePt t="17753" x="10923588" y="4705350"/>
          <p14:tracePt t="17765" x="11091863" y="4705350"/>
          <p14:tracePt t="17769" x="11210925" y="4705350"/>
          <p14:tracePt t="17783" x="11323638" y="4705350"/>
          <p14:tracePt t="17787" x="11458575" y="4689475"/>
          <p14:tracePt t="17798" x="11537950" y="4665663"/>
          <p14:tracePt t="17802" x="11585575" y="4641850"/>
          <p14:tracePt t="17815" x="11609388" y="4616450"/>
          <p14:tracePt t="17819" x="11625263" y="4608513"/>
          <p14:tracePt t="17826" x="11649075" y="4584700"/>
          <p14:tracePt t="17836" x="11657013" y="4568825"/>
          <p14:tracePt t="17841" x="11664950" y="4545013"/>
          <p14:tracePt t="17852" x="11690350" y="4529138"/>
          <p14:tracePt t="17857" x="11698288" y="4505325"/>
          <p14:tracePt t="17867" x="11722100" y="4473575"/>
          <p14:tracePt t="17873" x="11745913" y="4441825"/>
          <p14:tracePt t="17885" x="11753850" y="4410075"/>
          <p14:tracePt t="17889" x="11761788" y="4378325"/>
          <p14:tracePt t="17900" x="11777663" y="4338638"/>
          <p14:tracePt t="17905" x="11777663" y="4281488"/>
          <p14:tracePt t="17917" x="11777663" y="4217988"/>
          <p14:tracePt t="17921" x="11753850" y="4138613"/>
          <p14:tracePt t="17935" x="11730038" y="4051300"/>
          <p14:tracePt t="17952" x="11641138" y="3819525"/>
          <p14:tracePt t="17969" x="11537950" y="3684588"/>
          <p14:tracePt t="17975" x="11466513" y="3629025"/>
          <p14:tracePt t="17986" x="11379200" y="3571875"/>
          <p14:tracePt t="17992" x="11290300" y="3500438"/>
          <p14:tracePt t="18003" x="11171238" y="3436938"/>
          <p14:tracePt t="18007" x="11052175" y="3381375"/>
          <p14:tracePt t="18018" x="10907713" y="3317875"/>
          <p14:tracePt t="18023" x="10733088" y="3270250"/>
          <p14:tracePt t="18035" x="10596563" y="3221038"/>
          <p14:tracePt t="18039" x="10453688" y="3173413"/>
          <p14:tracePt t="18054" x="10182225" y="3109913"/>
          <p14:tracePt t="18066" x="10079038" y="3086100"/>
          <p14:tracePt t="18070" x="9983788" y="3054350"/>
          <p14:tracePt t="18083" x="9879013" y="3030538"/>
          <p14:tracePt t="18085" x="9799638" y="3014663"/>
          <p14:tracePt t="18098" x="9696450" y="2998788"/>
          <p14:tracePt t="18102" x="9601200" y="2982913"/>
          <p14:tracePt t="18110" x="9520238" y="2974975"/>
          <p14:tracePt t="18120" x="9424988" y="2974975"/>
          <p14:tracePt t="18125" x="9329738" y="2974975"/>
          <p14:tracePt t="18135" x="9250363" y="2974975"/>
          <p14:tracePt t="18141" x="9153525" y="2974975"/>
          <p14:tracePt t="18149" x="9074150" y="2974975"/>
          <p14:tracePt t="18155" x="8994775" y="2974975"/>
          <p14:tracePt t="18169" x="8923338" y="2974975"/>
          <p14:tracePt t="18172" x="8842375" y="2974975"/>
          <p14:tracePt t="18183" x="8778875" y="2974975"/>
          <p14:tracePt t="18187" x="8723313" y="2974975"/>
          <p14:tracePt t="18198" x="8667750" y="2974975"/>
          <p14:tracePt t="18203" x="8604250" y="2974975"/>
          <p14:tracePt t="18215" x="8564563" y="2974975"/>
          <p14:tracePt t="18219" x="8531225" y="2974975"/>
          <p14:tracePt t="18234" x="8499475" y="2974975"/>
          <p14:tracePt t="18236" x="8467725" y="2982913"/>
          <p14:tracePt t="18253" x="8396288" y="3006725"/>
          <p14:tracePt t="18257" x="8348663" y="3014663"/>
          <p14:tracePt t="18267" x="8332788" y="3030538"/>
          <p14:tracePt t="18273" x="8293100" y="3046413"/>
          <p14:tracePt t="18283" x="8269288" y="3062288"/>
          <p14:tracePt t="18289" x="8245475" y="3070225"/>
          <p14:tracePt t="18301" x="8229600" y="3078163"/>
          <p14:tracePt t="18305" x="8197850" y="3101975"/>
          <p14:tracePt t="18317" x="8172450" y="3109913"/>
          <p14:tracePt t="18321" x="8156575" y="3117850"/>
          <p14:tracePt t="18334" x="8148638" y="3117850"/>
          <p14:tracePt t="18337" x="8140700" y="3125788"/>
          <p14:tracePt t="18349" x="8116888" y="3133725"/>
          <p14:tracePt t="18352" x="8116888" y="3141663"/>
          <p14:tracePt t="18368" x="8108950" y="3141663"/>
          <p14:tracePt t="18370" x="8101013" y="3157538"/>
          <p14:tracePt t="18381" x="8101013" y="3165475"/>
          <p14:tracePt t="18391" x="8093075" y="3173413"/>
          <p14:tracePt t="18423" x="8093075" y="3181350"/>
          <p14:tracePt t="18450" x="8085138" y="3189288"/>
          <p14:tracePt t="18469" x="8085138" y="3197225"/>
          <p14:tracePt t="18485" x="8085138" y="3205163"/>
          <p14:tracePt t="18499" x="8085138" y="3213100"/>
          <p14:tracePt t="18505" x="8077200" y="3228975"/>
          <p14:tracePt t="18515" x="8077200" y="3244850"/>
          <p14:tracePt t="18521" x="8077200" y="3270250"/>
          <p14:tracePt t="18531" x="8077200" y="3294063"/>
          <p14:tracePt t="18537" x="8069263" y="3317875"/>
          <p14:tracePt t="18549" x="8069263" y="3333750"/>
          <p14:tracePt t="18552" x="8069263" y="3349625"/>
          <p14:tracePt t="18568" x="8069263" y="3381375"/>
          <p14:tracePt t="18569" x="8069263" y="3405188"/>
          <p14:tracePt t="18575" x="8069263" y="3421063"/>
          <p14:tracePt t="18585" x="8069263" y="3436938"/>
          <p14:tracePt t="18591" x="8069263" y="3460750"/>
          <p14:tracePt t="18601" x="8077200" y="3476625"/>
          <p14:tracePt t="18607" x="8101013" y="3500438"/>
          <p14:tracePt t="18617" x="8108950" y="3532188"/>
          <p14:tracePt t="18623" x="8124825" y="3563938"/>
          <p14:tracePt t="18634" x="8140700" y="3595688"/>
          <p14:tracePt t="18639" x="8164513" y="3613150"/>
          <p14:tracePt t="18652" x="8180388" y="3644900"/>
          <p14:tracePt t="18653" x="8205788" y="3668713"/>
          <p14:tracePt t="18668" x="8229600" y="3700463"/>
          <p14:tracePt t="18669" x="8245475" y="3716338"/>
          <p14:tracePt t="18682" x="8269288" y="3740150"/>
          <p14:tracePt t="18686" x="8285163" y="3763963"/>
          <p14:tracePt t="18698" x="8308975" y="3771900"/>
          <p14:tracePt t="18703" x="8324850" y="3787775"/>
          <p14:tracePt t="18716" x="8372475" y="3803650"/>
          <p14:tracePt t="18719" x="8435975" y="3811588"/>
          <p14:tracePt t="18725" x="8515350" y="3843338"/>
          <p14:tracePt t="18735" x="8636000" y="3867150"/>
          <p14:tracePt t="18741" x="8794750" y="3898900"/>
          <p14:tracePt t="18748" x="8986838" y="3914775"/>
          <p14:tracePt t="18755" x="9177338" y="3948113"/>
          <p14:tracePt t="18768" x="9369425" y="3963988"/>
          <p14:tracePt t="18771" x="9551988" y="3963988"/>
          <p14:tracePt t="18786" x="9728200" y="3956050"/>
          <p14:tracePt t="18787" x="9886950" y="3922713"/>
          <p14:tracePt t="18800" x="10023475" y="3898900"/>
          <p14:tracePt t="18804" x="10142538" y="3867150"/>
          <p14:tracePt t="18815" x="10237788" y="3835400"/>
          <p14:tracePt t="18819" x="10342563" y="3811588"/>
          <p14:tracePt t="18832" x="10421938" y="3779838"/>
          <p14:tracePt t="18836" x="10477500" y="3748088"/>
          <p14:tracePt t="18849" x="10501313" y="3700463"/>
          <p14:tracePt t="18853" x="10525125" y="3629025"/>
          <p14:tracePt t="18857" x="10541000" y="3548063"/>
          <p14:tracePt t="18867" x="10541000" y="3476625"/>
          <p14:tracePt t="18873" x="10533063" y="3397250"/>
          <p14:tracePt t="18884" x="10501313" y="3309938"/>
          <p14:tracePt t="18889" x="10445750" y="3221038"/>
          <p14:tracePt t="18899" x="10358438" y="3133725"/>
          <p14:tracePt t="18905" x="10269538" y="3062288"/>
          <p14:tracePt t="18915" x="10150475" y="2998788"/>
          <p14:tracePt t="18921" x="10031413" y="2959100"/>
          <p14:tracePt t="18935" x="9886950" y="2927350"/>
          <p14:tracePt t="18937" x="9696450" y="2894013"/>
          <p14:tracePt t="18949" x="9480550" y="2862263"/>
          <p14:tracePt t="18952" x="9153525" y="2814638"/>
          <p14:tracePt t="18966" x="8810625" y="2751138"/>
          <p14:tracePt t="18968" x="8475663" y="2711450"/>
          <p14:tracePt t="18981" x="8116888" y="2695575"/>
          <p14:tracePt t="18984" x="7878763" y="2695575"/>
          <p14:tracePt t="18991" x="7583488" y="2719388"/>
          <p14:tracePt t="19001" x="7415213" y="2751138"/>
          <p14:tracePt t="19007" x="7272338" y="2798763"/>
          <p14:tracePt t="19017" x="7185025" y="2854325"/>
          <p14:tracePt t="19023" x="7119938" y="2909888"/>
          <p14:tracePt t="19035" x="7064375" y="2982913"/>
          <p14:tracePt t="19039" x="7040563" y="3046413"/>
          <p14:tracePt t="19049" x="7008813" y="3133725"/>
          <p14:tracePt t="19053" x="6985000" y="3213100"/>
          <p14:tracePt t="19065" x="6953250" y="3294063"/>
          <p14:tracePt t="19069" x="6945313" y="3373438"/>
          <p14:tracePt t="19082" x="6929438" y="3436938"/>
          <p14:tracePt t="19085" x="6929438" y="3484563"/>
          <p14:tracePt t="19100" x="6929438" y="3508375"/>
          <p14:tracePt t="19102" x="6929438" y="3532188"/>
          <p14:tracePt t="19114" x="6929438" y="3548063"/>
          <p14:tracePt t="19118" x="6929438" y="3571875"/>
          <p14:tracePt t="19135" x="6937375" y="3605213"/>
          <p14:tracePt t="19148" x="6937375" y="3629025"/>
          <p14:tracePt t="19151" x="6937375" y="3644900"/>
          <p14:tracePt t="19155" x="6953250" y="3660775"/>
          <p14:tracePt t="19166" x="6953250" y="3684588"/>
          <p14:tracePt t="19171" x="6953250" y="3700463"/>
          <p14:tracePt t="19183" x="6953250" y="3708400"/>
          <p14:tracePt t="19187" x="6953250" y="3724275"/>
          <p14:tracePt t="19202" x="6953250" y="3732213"/>
          <p14:tracePt t="19253" x="6961188" y="3732213"/>
          <p14:tracePt t="19277" x="6969125" y="3748088"/>
          <p14:tracePt t="19285" x="6977063" y="3756025"/>
          <p14:tracePt t="19293" x="6992938" y="3779838"/>
          <p14:tracePt t="19303" x="7000875" y="3795713"/>
          <p14:tracePt t="19315" x="7024688" y="3819525"/>
          <p14:tracePt t="19318" x="7040563" y="3827463"/>
          <p14:tracePt t="19331" x="7064375" y="3851275"/>
          <p14:tracePt t="19335" x="7088188" y="3867150"/>
          <p14:tracePt t="19347" x="7104063" y="3898900"/>
          <p14:tracePt t="19351" x="7153275" y="3938588"/>
          <p14:tracePt t="19355" x="7185025" y="3956050"/>
          <p14:tracePt t="19366" x="7232650" y="3979863"/>
          <p14:tracePt t="19371" x="7280275" y="4019550"/>
          <p14:tracePt t="19382" x="7351713" y="4059238"/>
          <p14:tracePt t="19387" x="7391400" y="4083050"/>
          <p14:tracePt t="19397" x="7462838" y="4106863"/>
          <p14:tracePt t="19403" x="7527925" y="4130675"/>
          <p14:tracePt t="19415" x="7607300" y="4162425"/>
          <p14:tracePt t="19419" x="7670800" y="4186238"/>
          <p14:tracePt t="19431" x="7758113" y="4217988"/>
          <p14:tracePt t="19435" x="7839075" y="4225925"/>
          <p14:tracePt t="19448" x="7918450" y="4257675"/>
          <p14:tracePt t="19451" x="7997825" y="4265613"/>
          <p14:tracePt t="19457" x="8077200" y="4281488"/>
          <p14:tracePt t="19468" x="8156575" y="4281488"/>
          <p14:tracePt t="19473" x="8221663" y="4298950"/>
          <p14:tracePt t="19483" x="8277225" y="4298950"/>
          <p14:tracePt t="19489" x="8356600" y="4298950"/>
          <p14:tracePt t="19502" x="8420100" y="4298950"/>
          <p14:tracePt t="19505" x="8499475" y="4306888"/>
          <p14:tracePt t="19519" x="8580438" y="4322763"/>
          <p14:tracePt t="19521" x="8636000" y="4322763"/>
          <p14:tracePt t="19533" x="8715375" y="4322763"/>
          <p14:tracePt t="19537" x="8794750" y="4322763"/>
          <p14:tracePt t="19549" x="8866188" y="4322763"/>
          <p14:tracePt t="19551" x="8955088" y="4306888"/>
          <p14:tracePt t="19565" x="9034463" y="4273550"/>
          <p14:tracePt t="19568" x="9121775" y="4249738"/>
          <p14:tracePt t="19585" x="9274175" y="4162425"/>
          <p14:tracePt t="19598" x="9337675" y="4106863"/>
          <p14:tracePt t="19601" x="9409113" y="4019550"/>
          <p14:tracePt t="19607" x="9488488" y="3930650"/>
          <p14:tracePt t="19618" x="9544050" y="3843338"/>
          <p14:tracePt t="19623" x="9617075" y="3756025"/>
          <p14:tracePt t="19633" x="9656763" y="3660775"/>
          <p14:tracePt t="19639" x="9704388" y="3556000"/>
          <p14:tracePt t="19647" x="9736138" y="3452813"/>
          <p14:tracePt t="19655" x="9759950" y="3349625"/>
          <p14:tracePt t="19666" x="9791700" y="3236913"/>
          <p14:tracePt t="19670" x="9823450" y="3133725"/>
          <p14:tracePt t="19684" x="9847263" y="3030538"/>
          <p14:tracePt t="19685" x="9847263" y="2935288"/>
          <p14:tracePt t="19701" x="9863138" y="2838450"/>
          <p14:tracePt t="19702" x="9863138" y="2743200"/>
          <p14:tracePt t="19714" x="9839325" y="2640013"/>
          <p14:tracePt t="19717" x="9815513" y="2559050"/>
          <p14:tracePt t="19730" x="9783763" y="2471738"/>
          <p14:tracePt t="19734" x="9759950" y="2392363"/>
          <p14:tracePt t="19742" x="9728200" y="2289175"/>
          <p14:tracePt t="19752" x="9704388" y="2208213"/>
          <p14:tracePt t="19757" x="9672638" y="2120900"/>
          <p14:tracePt t="19766" x="9648825" y="2041525"/>
          <p14:tracePt t="19773" x="9625013" y="1962150"/>
          <p14:tracePt t="19784" x="9601200" y="1914525"/>
          <p14:tracePt t="19787" x="9575800" y="1865313"/>
          <p14:tracePt t="19797" x="9551988" y="1833563"/>
          <p14:tracePt t="19803" x="9528175" y="1785938"/>
          <p14:tracePt t="19814" x="9504363" y="1770063"/>
          <p14:tracePt t="19819" x="9488488" y="1730375"/>
          <p14:tracePt t="19831" x="9456738" y="1698625"/>
          <p14:tracePt t="19835" x="9432925" y="1666875"/>
          <p14:tracePt t="19847" x="9385300" y="1635125"/>
          <p14:tracePt t="19851" x="9337675" y="1611313"/>
          <p14:tracePt t="19865" x="9290050" y="1587500"/>
          <p14:tracePt t="19869" x="9224963" y="1563688"/>
          <p14:tracePt t="19884" x="9113838" y="1498600"/>
          <p14:tracePt t="19889" x="9050338" y="1466850"/>
          <p14:tracePt t="19900" x="8978900" y="1443038"/>
          <p14:tracePt t="19905" x="8931275" y="1419225"/>
          <p14:tracePt t="19915" x="8850313" y="1395413"/>
          <p14:tracePt t="19921" x="8802688" y="1371600"/>
          <p14:tracePt t="19931" x="8755063" y="1347788"/>
          <p14:tracePt t="19937" x="8707438" y="1323975"/>
          <p14:tracePt t="19949" x="8628063" y="1292225"/>
          <p14:tracePt t="19953" x="8540750" y="1268413"/>
          <p14:tracePt t="19966" x="8459788" y="1236663"/>
          <p14:tracePt t="19969" x="8356600" y="1212850"/>
          <p14:tracePt t="19981" x="8277225" y="1179513"/>
          <p14:tracePt t="19985" x="8172450" y="1155700"/>
          <p14:tracePt t="20001" x="7958138" y="1092200"/>
          <p14:tracePt t="20013" x="7839075" y="1068388"/>
          <p14:tracePt t="20017" x="7734300" y="1036638"/>
          <p14:tracePt t="20024" x="7654925" y="1012825"/>
          <p14:tracePt t="20036" x="7551738" y="981075"/>
          <p14:tracePt t="20039" x="7470775" y="957263"/>
          <p14:tracePt t="20049" x="7391400" y="925513"/>
          <p14:tracePt t="20055" x="7304088" y="901700"/>
          <p14:tracePt t="20065" x="7256463" y="877888"/>
          <p14:tracePt t="20072" x="7177088" y="844550"/>
          <p14:tracePt t="20082" x="7127875" y="820738"/>
          <p14:tracePt t="20085" x="7080250" y="796925"/>
          <p14:tracePt t="20098" x="7032625" y="773113"/>
          <p14:tracePt t="20101" x="6985000" y="749300"/>
          <p14:tracePt t="20115" x="6921500" y="725488"/>
          <p14:tracePt t="20118" x="6842125" y="701675"/>
          <p14:tracePt t="20130" x="6794500" y="677863"/>
          <p14:tracePt t="20133" x="6745288" y="654050"/>
          <p14:tracePt t="20148" x="6689725" y="614363"/>
          <p14:tracePt t="20151" x="6650038" y="590550"/>
          <p14:tracePt t="20157" x="6602413" y="566738"/>
          <p14:tracePt t="20167" x="6554788" y="542925"/>
          <p14:tracePt t="20183" x="6459538" y="493713"/>
          <p14:tracePt t="20187" x="6410325" y="469900"/>
          <p14:tracePt t="20199" x="6346825" y="446088"/>
          <p14:tracePt t="20203" x="6299200" y="422275"/>
          <p14:tracePt t="20213" x="6267450" y="414338"/>
          <p14:tracePt t="20219" x="6219825" y="398463"/>
          <p14:tracePt t="20231" x="6180138" y="390525"/>
          <p14:tracePt t="20235" x="6156325" y="366713"/>
          <p14:tracePt t="20247" x="6140450" y="358775"/>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A633-E87F-458E-ADBA-7FB34B3A99ED}"/>
              </a:ext>
            </a:extLst>
          </p:cNvPr>
          <p:cNvSpPr>
            <a:spLocks noGrp="1"/>
          </p:cNvSpPr>
          <p:nvPr>
            <p:ph type="title"/>
          </p:nvPr>
        </p:nvSpPr>
        <p:spPr/>
        <p:txBody>
          <a:bodyPr/>
          <a:lstStyle/>
          <a:p>
            <a:r>
              <a:rPr lang="en-US"/>
              <a:t>Erudite Benefit </a:t>
            </a:r>
          </a:p>
        </p:txBody>
      </p:sp>
      <p:pic>
        <p:nvPicPr>
          <p:cNvPr id="9" name="Picture 8">
            <a:extLst>
              <a:ext uri="{FF2B5EF4-FFF2-40B4-BE49-F238E27FC236}">
                <a16:creationId xmlns:a16="http://schemas.microsoft.com/office/drawing/2014/main" id="{4EC2E9C6-344F-42C3-A1EC-7955D43CA2F0}"/>
              </a:ext>
            </a:extLst>
          </p:cNvPr>
          <p:cNvPicPr>
            <a:picLocks noChangeAspect="1"/>
          </p:cNvPicPr>
          <p:nvPr/>
        </p:nvPicPr>
        <p:blipFill>
          <a:blip r:embed="rId4"/>
          <a:stretch>
            <a:fillRect/>
          </a:stretch>
        </p:blipFill>
        <p:spPr>
          <a:xfrm>
            <a:off x="2666364" y="1610868"/>
            <a:ext cx="7105614" cy="2922375"/>
          </a:xfrm>
          <a:prstGeom prst="rect">
            <a:avLst/>
          </a:prstGeom>
        </p:spPr>
      </p:pic>
      <p:sp>
        <p:nvSpPr>
          <p:cNvPr id="8" name="Rectangle: Rounded Corners 7">
            <a:extLst>
              <a:ext uri="{FF2B5EF4-FFF2-40B4-BE49-F238E27FC236}">
                <a16:creationId xmlns:a16="http://schemas.microsoft.com/office/drawing/2014/main" id="{E1DB94A1-0949-4969-93B4-0BD39013347A}"/>
              </a:ext>
            </a:extLst>
          </p:cNvPr>
          <p:cNvSpPr/>
          <p:nvPr/>
        </p:nvSpPr>
        <p:spPr>
          <a:xfrm>
            <a:off x="332104" y="5626713"/>
            <a:ext cx="11527792" cy="59884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latin typeface="Trebuchet MS"/>
              </a:rPr>
              <a:t>Compute and Memory scale together</a:t>
            </a:r>
            <a:endParaRPr lang="en-US" sz="3200" b="1">
              <a:solidFill>
                <a:schemeClr val="bg1"/>
              </a:solidFill>
              <a:latin typeface="Trebuchet MS"/>
              <a:cs typeface="Calibri"/>
            </a:endParaRPr>
          </a:p>
        </p:txBody>
      </p:sp>
      <p:sp>
        <p:nvSpPr>
          <p:cNvPr id="3" name="Slide Number Placeholder 2">
            <a:extLst>
              <a:ext uri="{FF2B5EF4-FFF2-40B4-BE49-F238E27FC236}">
                <a16:creationId xmlns:a16="http://schemas.microsoft.com/office/drawing/2014/main" id="{301843C8-1A7E-408E-B4EC-A5BD74379B08}"/>
              </a:ext>
            </a:extLst>
          </p:cNvPr>
          <p:cNvSpPr>
            <a:spLocks noGrp="1"/>
          </p:cNvSpPr>
          <p:nvPr>
            <p:ph type="sldNum" sz="quarter" idx="12"/>
          </p:nvPr>
        </p:nvSpPr>
        <p:spPr/>
        <p:txBody>
          <a:bodyPr/>
          <a:lstStyle/>
          <a:p>
            <a:fld id="{330EA680-D336-4FF7-8B7A-9848BB0A1C32}" type="slidenum">
              <a:rPr lang="en-US" smtClean="0"/>
              <a:t>13</a:t>
            </a:fld>
            <a:endParaRPr lang="en-US"/>
          </a:p>
        </p:txBody>
      </p:sp>
    </p:spTree>
    <p:custDataLst>
      <p:tags r:id="rId1"/>
    </p:custDataLst>
    <p:extLst>
      <p:ext uri="{BB962C8B-B14F-4D97-AF65-F5344CB8AC3E}">
        <p14:creationId xmlns:p14="http://schemas.microsoft.com/office/powerpoint/2010/main" val="3474407181"/>
      </p:ext>
    </p:extLst>
  </p:cSld>
  <p:clrMapOvr>
    <a:masterClrMapping/>
  </p:clrMapOvr>
  <mc:AlternateContent xmlns:mc="http://schemas.openxmlformats.org/markup-compatibility/2006" xmlns:p14="http://schemas.microsoft.com/office/powerpoint/2010/main">
    <mc:Choice Requires="p14">
      <p:transition spd="slow" p14:dur="2000" advTm="15900"/>
    </mc:Choice>
    <mc:Fallback xmlns="">
      <p:transition spd="slow" advTm="15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884B-1689-4040-8E87-26A683792C45}"/>
              </a:ext>
            </a:extLst>
          </p:cNvPr>
          <p:cNvSpPr>
            <a:spLocks noGrp="1"/>
          </p:cNvSpPr>
          <p:nvPr>
            <p:ph type="title"/>
          </p:nvPr>
        </p:nvSpPr>
        <p:spPr/>
        <p:txBody>
          <a:bodyPr/>
          <a:lstStyle/>
          <a:p>
            <a:r>
              <a:rPr lang="en-US">
                <a:latin typeface="Trebuchet MS"/>
              </a:rPr>
              <a:t>Challenges Affecting Erudite</a:t>
            </a:r>
            <a:endParaRPr lang="en-US"/>
          </a:p>
        </p:txBody>
      </p:sp>
      <p:sp>
        <p:nvSpPr>
          <p:cNvPr id="3" name="Content Placeholder 2">
            <a:extLst>
              <a:ext uri="{FF2B5EF4-FFF2-40B4-BE49-F238E27FC236}">
                <a16:creationId xmlns:a16="http://schemas.microsoft.com/office/drawing/2014/main" id="{D0D8A79F-9573-4D48-BF26-AF775B626F95}"/>
              </a:ext>
            </a:extLst>
          </p:cNvPr>
          <p:cNvSpPr>
            <a:spLocks noGrp="1"/>
          </p:cNvSpPr>
          <p:nvPr>
            <p:ph idx="1"/>
          </p:nvPr>
        </p:nvSpPr>
        <p:spPr>
          <a:xfrm>
            <a:off x="519829" y="1246340"/>
            <a:ext cx="11398685" cy="5338610"/>
          </a:xfrm>
        </p:spPr>
        <p:txBody>
          <a:bodyPr vert="horz" lIns="91440" tIns="45720" rIns="91440" bIns="45720" rtlCol="0" anchor="t">
            <a:normAutofit/>
          </a:bodyPr>
          <a:lstStyle/>
          <a:p>
            <a:pPr>
              <a:lnSpc>
                <a:spcPct val="100000"/>
              </a:lnSpc>
              <a:spcAft>
                <a:spcPts val="600"/>
              </a:spcAft>
            </a:pPr>
            <a:r>
              <a:rPr lang="en-US">
                <a:latin typeface="Trebuchet MS"/>
              </a:rPr>
              <a:t>Software Stack</a:t>
            </a:r>
          </a:p>
          <a:p>
            <a:pPr lvl="1">
              <a:lnSpc>
                <a:spcPct val="100000"/>
              </a:lnSpc>
              <a:spcAft>
                <a:spcPts val="600"/>
              </a:spcAft>
            </a:pPr>
            <a:r>
              <a:rPr lang="en-US">
                <a:latin typeface="Trebuchet MS"/>
              </a:rPr>
              <a:t>File System</a:t>
            </a:r>
          </a:p>
          <a:p>
            <a:pPr lvl="1">
              <a:lnSpc>
                <a:spcPct val="100000"/>
              </a:lnSpc>
              <a:spcAft>
                <a:spcPts val="600"/>
              </a:spcAft>
            </a:pPr>
            <a:r>
              <a:rPr lang="en-US">
                <a:latin typeface="Trebuchet MS"/>
              </a:rPr>
              <a:t>Page Cache</a:t>
            </a:r>
          </a:p>
          <a:p>
            <a:pPr lvl="1">
              <a:lnSpc>
                <a:spcPct val="100000"/>
              </a:lnSpc>
              <a:spcAft>
                <a:spcPts val="600"/>
              </a:spcAft>
            </a:pPr>
            <a:r>
              <a:rPr lang="en-US">
                <a:latin typeface="Trebuchet MS"/>
              </a:rPr>
              <a:t>Programming Model</a:t>
            </a:r>
          </a:p>
          <a:p>
            <a:pPr lvl="1">
              <a:lnSpc>
                <a:spcPct val="100000"/>
              </a:lnSpc>
              <a:spcAft>
                <a:spcPts val="600"/>
              </a:spcAft>
            </a:pPr>
            <a:r>
              <a:rPr lang="en-US">
                <a:latin typeface="Trebuchet MS"/>
              </a:rPr>
              <a:t>Communication</a:t>
            </a:r>
          </a:p>
          <a:p>
            <a:pPr>
              <a:lnSpc>
                <a:spcPct val="100000"/>
              </a:lnSpc>
              <a:spcAft>
                <a:spcPts val="600"/>
              </a:spcAft>
            </a:pPr>
            <a:r>
              <a:rPr lang="en-US">
                <a:latin typeface="Trebuchet MS"/>
              </a:rPr>
              <a:t>Flash Memory</a:t>
            </a:r>
          </a:p>
          <a:p>
            <a:pPr lvl="1">
              <a:lnSpc>
                <a:spcPct val="100000"/>
              </a:lnSpc>
              <a:spcAft>
                <a:spcPts val="600"/>
              </a:spcAft>
            </a:pPr>
            <a:r>
              <a:rPr lang="en-US">
                <a:latin typeface="Trebuchet MS"/>
              </a:rPr>
              <a:t>Latency</a:t>
            </a:r>
            <a:endParaRPr lang="en-US"/>
          </a:p>
          <a:p>
            <a:pPr lvl="1">
              <a:lnSpc>
                <a:spcPct val="100000"/>
              </a:lnSpc>
              <a:spcAft>
                <a:spcPts val="600"/>
              </a:spcAft>
            </a:pPr>
            <a:r>
              <a:rPr lang="en-US">
                <a:latin typeface="Trebuchet MS"/>
              </a:rPr>
              <a:t>Granularity of Access</a:t>
            </a:r>
          </a:p>
          <a:p>
            <a:pPr lvl="1">
              <a:lnSpc>
                <a:spcPct val="100000"/>
              </a:lnSpc>
              <a:spcAft>
                <a:spcPts val="600"/>
              </a:spcAft>
            </a:pPr>
            <a:r>
              <a:rPr lang="en-US">
                <a:latin typeface="Trebuchet MS"/>
              </a:rPr>
              <a:t>Overheads of NVMe</a:t>
            </a:r>
          </a:p>
          <a:p>
            <a:pPr lvl="1">
              <a:lnSpc>
                <a:spcPct val="100000"/>
              </a:lnSpc>
              <a:spcAft>
                <a:spcPts val="600"/>
              </a:spcAft>
            </a:pPr>
            <a:r>
              <a:rPr lang="en-US">
                <a:latin typeface="Trebuchet MS"/>
              </a:rPr>
              <a:t>PCIe</a:t>
            </a:r>
            <a:endParaRPr lang="en-US"/>
          </a:p>
        </p:txBody>
      </p:sp>
      <p:sp>
        <p:nvSpPr>
          <p:cNvPr id="4" name="Slide Number Placeholder 3">
            <a:extLst>
              <a:ext uri="{FF2B5EF4-FFF2-40B4-BE49-F238E27FC236}">
                <a16:creationId xmlns:a16="http://schemas.microsoft.com/office/drawing/2014/main" id="{A0DC14F0-46EB-4414-BF06-2D6C8AB8F497}"/>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3830360072"/>
      </p:ext>
    </p:extLst>
  </p:cSld>
  <p:clrMapOvr>
    <a:masterClrMapping/>
  </p:clrMapOvr>
  <mc:AlternateContent xmlns:mc="http://schemas.openxmlformats.org/markup-compatibility/2006" xmlns:p14="http://schemas.microsoft.com/office/powerpoint/2010/main">
    <mc:Choice Requires="p14">
      <p:transition spd="slow" p14:dur="2000" advTm="35954"/>
    </mc:Choice>
    <mc:Fallback xmlns="">
      <p:transition spd="slow" advTm="35954"/>
    </mc:Fallback>
  </mc:AlternateContent>
  <p:extLst>
    <p:ext uri="{3A86A75C-4F4B-4683-9AE1-C65F6400EC91}">
      <p14:laserTraceLst xmlns:p14="http://schemas.microsoft.com/office/powerpoint/2010/main">
        <p14:tracePtLst>
          <p14:tracePt t="1391" x="5980113" y="406400"/>
          <p14:tracePt t="1402" x="5892800" y="477838"/>
          <p14:tracePt t="1408" x="5805488" y="534988"/>
          <p14:tracePt t="1417" x="5716588" y="598488"/>
          <p14:tracePt t="1422" x="5629275" y="654050"/>
          <p14:tracePt t="1430" x="5581650" y="677863"/>
          <p14:tracePt t="1438" x="5549900" y="701675"/>
          <p14:tracePt t="1446" x="5534025" y="717550"/>
          <p14:tracePt t="1454" x="5510213" y="741363"/>
          <p14:tracePt t="1463" x="5486400" y="757238"/>
          <p14:tracePt t="1471" x="5478463" y="765175"/>
          <p14:tracePt t="1479" x="5478463" y="773113"/>
          <p14:tracePt t="1486" x="5470525" y="781050"/>
          <p14:tracePt t="1493" x="5470525" y="788988"/>
          <p14:tracePt t="1505" x="5462588" y="796925"/>
          <p14:tracePt t="1513" x="5454650" y="820738"/>
          <p14:tracePt t="1520" x="5446713" y="836613"/>
          <p14:tracePt t="1529" x="5438775" y="862013"/>
          <p14:tracePt t="1537" x="5414963" y="869950"/>
          <p14:tracePt t="1543" x="5407025" y="877888"/>
          <p14:tracePt t="1553" x="5397500" y="885825"/>
          <p14:tracePt t="1560" x="5389563" y="901700"/>
          <p14:tracePt t="1569" x="5381625" y="909638"/>
          <p14:tracePt t="1575" x="5373688" y="917575"/>
          <p14:tracePt t="1585" x="5373688" y="925513"/>
          <p14:tracePt t="1591" x="5365750" y="925513"/>
          <p14:tracePt t="1601" x="5357813" y="933450"/>
          <p14:tracePt t="1620" x="5357813" y="941388"/>
          <p14:tracePt t="1637" x="5349875" y="941388"/>
          <p14:tracePt t="1683" x="5349875" y="949325"/>
          <p14:tracePt t="1693" x="5341938" y="957263"/>
          <p14:tracePt t="1704" x="5341938" y="965200"/>
          <p14:tracePt t="1709" x="5334000" y="973138"/>
          <p14:tracePt t="1720" x="5326063" y="981075"/>
          <p14:tracePt t="1723" x="5326063" y="989013"/>
          <p14:tracePt t="1735" x="5318125" y="996950"/>
          <p14:tracePt t="1750" x="5318125" y="1004888"/>
          <p14:tracePt t="1759" x="5310188" y="1004888"/>
          <p14:tracePt t="1825" x="5310188" y="1012825"/>
          <p14:tracePt t="5051" x="5310188" y="1020763"/>
          <p14:tracePt t="5061" x="5310188" y="1044575"/>
          <p14:tracePt t="5068" x="5310188" y="1060450"/>
          <p14:tracePt t="5075" x="5310188" y="1076325"/>
          <p14:tracePt t="5084" x="5302250" y="1100138"/>
          <p14:tracePt t="5089" x="5302250" y="1116013"/>
          <p14:tracePt t="5100" x="5302250" y="1131888"/>
          <p14:tracePt t="5105" x="5302250" y="1155700"/>
          <p14:tracePt t="5114" x="5302250" y="1171575"/>
          <p14:tracePt t="5121" x="5294313" y="1171575"/>
          <p14:tracePt t="5134" x="5294313" y="1179513"/>
          <p14:tracePt t="5199" x="5294313" y="1187450"/>
          <p14:tracePt t="5215" x="5294313" y="1195388"/>
          <p14:tracePt t="5219" x="5294313" y="1204913"/>
          <p14:tracePt t="5229" x="5294313" y="1212850"/>
          <p14:tracePt t="5235" x="5278438" y="1228725"/>
          <p14:tracePt t="5247" x="5278438" y="1236663"/>
          <p14:tracePt t="5251" x="5278438" y="1252538"/>
          <p14:tracePt t="5259" x="5278438" y="1260475"/>
          <p14:tracePt t="5268" x="5278438" y="1268413"/>
          <p14:tracePt t="5275" x="5278438" y="1284288"/>
          <p14:tracePt t="5283" x="5278438" y="1292225"/>
          <p14:tracePt t="5289" x="5278438" y="1308100"/>
          <p14:tracePt t="5300" x="5278438" y="1316038"/>
          <p14:tracePt t="5305" x="5278438" y="1323975"/>
          <p14:tracePt t="5314" x="5278438" y="1331913"/>
          <p14:tracePt t="5322" x="5278438" y="1339850"/>
          <p14:tracePt t="5335" x="5278438" y="1347788"/>
          <p14:tracePt t="5344" x="5278438" y="1355725"/>
          <p14:tracePt t="5353" x="5278438" y="1363663"/>
          <p14:tracePt t="5363" x="5278438" y="1371600"/>
          <p14:tracePt t="5369" x="5278438" y="1379538"/>
          <p14:tracePt t="5381" x="5278438" y="1395413"/>
          <p14:tracePt t="5384" x="5278438" y="1411288"/>
          <p14:tracePt t="5392" x="5278438" y="1435100"/>
          <p14:tracePt t="5401" x="5278438" y="1450975"/>
          <p14:tracePt t="5409" x="5278438" y="1466850"/>
          <p14:tracePt t="5417" x="5286375" y="1490663"/>
          <p14:tracePt t="5423" x="5286375" y="1506538"/>
          <p14:tracePt t="5434" x="5286375" y="1522413"/>
          <p14:tracePt t="5440" x="5286375" y="1547813"/>
          <p14:tracePt t="5449" x="5286375" y="1555750"/>
          <p14:tracePt t="5455" x="5286375" y="1563688"/>
          <p14:tracePt t="5468" x="5286375" y="1571625"/>
          <p14:tracePt t="5541" x="5286375" y="1579563"/>
          <p14:tracePt t="5553" x="5286375" y="1587500"/>
          <p14:tracePt t="5563" x="5286375" y="1595438"/>
          <p14:tracePt t="5569" x="5286375" y="1611313"/>
          <p14:tracePt t="5581" x="5286375" y="1619250"/>
          <p14:tracePt t="5584" x="5286375" y="1635125"/>
          <p14:tracePt t="5592" x="5286375" y="1658938"/>
          <p14:tracePt t="5600" x="5286375" y="1674813"/>
          <p14:tracePt t="5607" x="5286375" y="1690688"/>
          <p14:tracePt t="5617" x="5286375" y="1706563"/>
          <p14:tracePt t="5624" x="5286375" y="1730375"/>
          <p14:tracePt t="5632" x="5286375" y="1746250"/>
          <p14:tracePt t="5639" x="5286375" y="1762125"/>
          <p14:tracePt t="5649" x="5286375" y="1785938"/>
          <p14:tracePt t="5655" x="5286375" y="1801813"/>
          <p14:tracePt t="5665" x="5286375" y="1817688"/>
          <p14:tracePt t="5671" x="5286375" y="1825625"/>
          <p14:tracePt t="5680" x="5286375" y="1833563"/>
          <p14:tracePt t="5685" x="5286375" y="1841500"/>
          <p14:tracePt t="5700" x="5286375" y="1849438"/>
          <p14:tracePt t="5710" x="5286375" y="1857375"/>
          <p14:tracePt t="5718" x="5286375" y="1865313"/>
          <p14:tracePt t="5725" x="5286375" y="1873250"/>
          <p14:tracePt t="5733" x="5286375" y="1881188"/>
          <p14:tracePt t="5743" x="5286375" y="1906588"/>
          <p14:tracePt t="5750" x="5286375" y="1922463"/>
          <p14:tracePt t="5758" x="5278438" y="1938338"/>
          <p14:tracePt t="5766" x="5278438" y="1946275"/>
          <p14:tracePt t="5773" x="5278438" y="1954213"/>
          <p14:tracePt t="5783" x="5278438" y="1962150"/>
          <p14:tracePt t="5787" x="5278438" y="1970088"/>
          <p14:tracePt t="5798" x="5278438" y="1978025"/>
          <p14:tracePt t="5808" x="5278438" y="1993900"/>
          <p14:tracePt t="5868" x="5270500" y="2001838"/>
          <p14:tracePt t="6871" x="5262563" y="2009775"/>
          <p14:tracePt t="6881" x="5214938" y="2017713"/>
          <p14:tracePt t="6887" x="5135563" y="2017713"/>
          <p14:tracePt t="6897" x="5038725" y="2009775"/>
          <p14:tracePt t="6903" x="4919663" y="1978025"/>
          <p14:tracePt t="6912" x="4800600" y="1938338"/>
          <p14:tracePt t="6917" x="4695825" y="1890713"/>
          <p14:tracePt t="6927" x="4576763" y="1833563"/>
          <p14:tracePt t="6933" x="4433888" y="1785938"/>
          <p14:tracePt t="6942" x="4329113" y="1722438"/>
          <p14:tracePt t="6949" x="4210050" y="1651000"/>
          <p14:tracePt t="6957" x="4106863" y="1603375"/>
          <p14:tracePt t="6966" x="4002088" y="1547813"/>
          <p14:tracePt t="6974" x="3914775" y="1514475"/>
          <p14:tracePt t="6982" x="3835400" y="1490663"/>
          <p14:tracePt t="6990" x="3732213" y="1458913"/>
          <p14:tracePt t="6999" x="3651250" y="1435100"/>
          <p14:tracePt t="7003" x="3571875" y="1403350"/>
          <p14:tracePt t="7014" x="3492500" y="1395413"/>
          <p14:tracePt t="7019" x="3413125" y="1395413"/>
          <p14:tracePt t="7030" x="3349625" y="1395413"/>
          <p14:tracePt t="7035" x="3333750" y="1379538"/>
          <p14:tracePt t="7046" x="3300413" y="1379538"/>
          <p14:tracePt t="7051" x="3260725" y="1387475"/>
          <p14:tracePt t="7062" x="3197225" y="1387475"/>
          <p14:tracePt t="7067" x="3117850" y="1395413"/>
          <p14:tracePt t="7078" x="3038475" y="1411288"/>
          <p14:tracePt t="7083" x="2941638" y="1427163"/>
          <p14:tracePt t="7095" x="2838450" y="1427163"/>
          <p14:tracePt t="7099" x="2743200" y="1427163"/>
          <p14:tracePt t="7105" x="2671763" y="1427163"/>
          <p14:tracePt t="7116" x="2566988" y="1427163"/>
          <p14:tracePt t="7121" x="2471738" y="1419225"/>
          <p14:tracePt t="7132" x="2392363" y="1403350"/>
          <p14:tracePt t="7137" x="2312988" y="1403350"/>
          <p14:tracePt t="7149" x="2255838" y="1403350"/>
          <p14:tracePt t="7153" x="2192338" y="1411288"/>
          <p14:tracePt t="7163" x="2112963" y="1427163"/>
          <p14:tracePt t="7169" x="2033588" y="1450975"/>
          <p14:tracePt t="7179" x="1946275" y="1474788"/>
          <p14:tracePt t="7185" x="1865313" y="1506538"/>
          <p14:tracePt t="7195" x="1778000" y="1530350"/>
          <p14:tracePt t="7199" x="1698625" y="1563688"/>
          <p14:tracePt t="7208" x="1619250" y="1587500"/>
          <p14:tracePt t="7217" x="1530350" y="1619250"/>
          <p14:tracePt t="7224" x="1466850" y="1643063"/>
          <p14:tracePt t="7233" x="1387475" y="1674813"/>
          <p14:tracePt t="7239" x="1323975" y="1698625"/>
          <p14:tracePt t="7249" x="1252538" y="1722438"/>
          <p14:tracePt t="7255" x="1220788" y="1746250"/>
          <p14:tracePt t="7264" x="1187450" y="1762125"/>
          <p14:tracePt t="7271" x="1155700" y="1785938"/>
          <p14:tracePt t="7281" x="1139825" y="1817688"/>
          <p14:tracePt t="7287" x="1116013" y="1849438"/>
          <p14:tracePt t="7299" x="1092200" y="1881188"/>
          <p14:tracePt t="7303" x="1076325" y="1914525"/>
          <p14:tracePt t="7311" x="1052513" y="1978025"/>
          <p14:tracePt t="7317" x="1012825" y="2041525"/>
          <p14:tracePt t="7329" x="981075" y="2128838"/>
          <p14:tracePt t="7333" x="941388" y="2208213"/>
          <p14:tracePt t="7344" x="893763" y="2297113"/>
          <p14:tracePt t="7350" x="852488" y="2376488"/>
          <p14:tracePt t="7359" x="796925" y="2463800"/>
          <p14:tracePt t="7365" x="757238" y="2551113"/>
          <p14:tracePt t="7374" x="709613" y="2640013"/>
          <p14:tracePt t="7382" x="685800" y="2719388"/>
          <p14:tracePt t="7390" x="661988" y="2782888"/>
          <p14:tracePt t="7398" x="638175" y="2830513"/>
          <p14:tracePt t="7403" x="622300" y="2846388"/>
          <p14:tracePt t="7415" x="606425" y="2870200"/>
          <p14:tracePt t="7419" x="598488" y="2886075"/>
          <p14:tracePt t="7431" x="598488" y="2909888"/>
          <p14:tracePt t="7435" x="598488" y="2927350"/>
          <p14:tracePt t="7446" x="598488" y="2943225"/>
          <p14:tracePt t="7451" x="598488" y="2967038"/>
          <p14:tracePt t="7463" x="598488" y="2982913"/>
          <p14:tracePt t="7467" x="606425" y="3006725"/>
          <p14:tracePt t="7478" x="614363" y="3022600"/>
          <p14:tracePt t="7483" x="638175" y="3054350"/>
          <p14:tracePt t="7496" x="661988" y="3078163"/>
          <p14:tracePt t="7499" x="669925" y="3094038"/>
          <p14:tracePt t="7505" x="685800" y="3117850"/>
          <p14:tracePt t="7515" x="709613" y="3125788"/>
          <p14:tracePt t="7521" x="725488" y="3141663"/>
          <p14:tracePt t="7531" x="749300" y="3157538"/>
          <p14:tracePt t="7537" x="781050" y="3173413"/>
          <p14:tracePt t="7548" x="796925" y="3197225"/>
          <p14:tracePt t="7553" x="828675" y="3197225"/>
          <p14:tracePt t="7562" x="852488" y="3197225"/>
          <p14:tracePt t="7569" x="868363" y="3197225"/>
          <p14:tracePt t="7581" x="901700" y="3197225"/>
          <p14:tracePt t="7585" x="933450" y="3197225"/>
          <p14:tracePt t="7597" x="989013" y="3197225"/>
          <p14:tracePt t="7601" x="1028700" y="3197225"/>
          <p14:tracePt t="7610" x="1076325" y="3181350"/>
          <p14:tracePt t="7616" x="1155700" y="3165475"/>
          <p14:tracePt t="7623" x="1220788" y="3141663"/>
          <p14:tracePt t="7633" x="1300163" y="3117850"/>
          <p14:tracePt t="7640" x="1347788" y="3094038"/>
          <p14:tracePt t="7648" x="1419225" y="3062288"/>
          <p14:tracePt t="7656" x="1458913" y="3054350"/>
          <p14:tracePt t="7665" x="1522413" y="3030538"/>
          <p14:tracePt t="7671" x="1554163" y="3022600"/>
          <p14:tracePt t="7680" x="1603375" y="2998788"/>
          <p14:tracePt t="7687" x="1651000" y="2974975"/>
          <p14:tracePt t="7698" x="1682750" y="2951163"/>
          <p14:tracePt t="7701" x="1714500" y="2927350"/>
          <p14:tracePt t="7713" x="1746250" y="2894013"/>
          <p14:tracePt t="7717" x="1778000" y="2862263"/>
          <p14:tracePt t="7728" x="1809750" y="2838450"/>
          <p14:tracePt t="7733" x="1833563" y="2798763"/>
          <p14:tracePt t="7744" x="1865313" y="2759075"/>
          <p14:tracePt t="7749" x="1889125" y="2743200"/>
          <p14:tracePt t="7761" x="1912938" y="2711450"/>
          <p14:tracePt t="7765" x="1930400" y="2679700"/>
          <p14:tracePt t="7773" x="1946275" y="2647950"/>
          <p14:tracePt t="7782" x="1962150" y="2616200"/>
          <p14:tracePt t="7790" x="1978025" y="2584450"/>
          <p14:tracePt t="7798" x="1985963" y="2535238"/>
          <p14:tracePt t="7803" x="1993900" y="2495550"/>
          <p14:tracePt t="7814" x="1993900" y="2432050"/>
          <p14:tracePt t="7819" x="1993900" y="2360613"/>
          <p14:tracePt t="7830" x="1993900" y="2281238"/>
          <p14:tracePt t="7835" x="1993900" y="2200275"/>
          <p14:tracePt t="7845" x="1993900" y="2120900"/>
          <p14:tracePt t="7851" x="1978025" y="2041525"/>
          <p14:tracePt t="7862" x="1962150" y="1978025"/>
          <p14:tracePt t="7867" x="1938338" y="1914525"/>
          <p14:tracePt t="7882" x="1912938" y="1865313"/>
          <p14:tracePt t="7883" x="1905000" y="1801813"/>
          <p14:tracePt t="7895" x="1881188" y="1770063"/>
          <p14:tracePt t="7899" x="1857375" y="1738313"/>
          <p14:tracePt t="7906" x="1841500" y="1714500"/>
          <p14:tracePt t="7916" x="1817688" y="1682750"/>
          <p14:tracePt t="7921" x="1793875" y="1666875"/>
          <p14:tracePt t="7930" x="1778000" y="1635125"/>
          <p14:tracePt t="7937" x="1754188" y="1611313"/>
          <p14:tracePt t="7948" x="1738313" y="1579563"/>
          <p14:tracePt t="7953" x="1714500" y="1563688"/>
          <p14:tracePt t="7963" x="1690688" y="1538288"/>
          <p14:tracePt t="7969" x="1658938" y="1514475"/>
          <p14:tracePt t="7981" x="1627188" y="1498600"/>
          <p14:tracePt t="7986" x="1611313" y="1474788"/>
          <p14:tracePt t="7997" x="1579563" y="1450975"/>
          <p14:tracePt t="8001" x="1546225" y="1435100"/>
          <p14:tracePt t="8010" x="1522413" y="1427163"/>
          <p14:tracePt t="8016" x="1506538" y="1411288"/>
          <p14:tracePt t="8024" x="1482725" y="1403350"/>
          <p14:tracePt t="8032" x="1466850" y="1403350"/>
          <p14:tracePt t="8040" x="1450975" y="1403350"/>
          <p14:tracePt t="8048" x="1419225" y="1403350"/>
          <p14:tracePt t="8056" x="1387475" y="1403350"/>
          <p14:tracePt t="8064" x="1316038" y="1411288"/>
          <p14:tracePt t="8072" x="1236663" y="1419225"/>
          <p14:tracePt t="8082" x="1147763" y="1450975"/>
          <p14:tracePt t="8087" x="1052513" y="1474788"/>
          <p14:tracePt t="8097" x="933450" y="1490663"/>
          <p14:tracePt t="8101" x="812800" y="1506538"/>
          <p14:tracePt t="8112" x="717550" y="1506538"/>
          <p14:tracePt t="8117" x="622300" y="1522413"/>
          <p14:tracePt t="8127" x="542925" y="1522413"/>
          <p14:tracePt t="8133" x="493713" y="1530350"/>
          <p14:tracePt t="8144" x="477838" y="1538288"/>
          <p14:tracePt t="8149" x="446088" y="1563688"/>
          <p14:tracePt t="8161" x="422275" y="1571625"/>
          <p14:tracePt t="8165" x="406400" y="1595438"/>
          <p14:tracePt t="8175" x="382588" y="1619250"/>
          <p14:tracePt t="8181" x="366713" y="1635125"/>
          <p14:tracePt t="8189" x="342900" y="1658938"/>
          <p14:tracePt t="8199" x="327025" y="1674813"/>
          <p14:tracePt t="8207" x="303213" y="1698625"/>
          <p14:tracePt t="8213" x="279400" y="1714500"/>
          <p14:tracePt t="8219" x="271463" y="1722438"/>
          <p14:tracePt t="8231" x="263525" y="1730375"/>
          <p14:tracePt t="8236" x="263525" y="1738313"/>
          <p14:tracePt t="8393" x="271463" y="1778000"/>
          <p14:tracePt t="8399" x="295275" y="1914525"/>
          <p14:tracePt t="8411" x="327025" y="2033588"/>
          <p14:tracePt t="8415" x="358775" y="2152650"/>
          <p14:tracePt t="8427" x="390525" y="2273300"/>
          <p14:tracePt t="8431" x="414338" y="2376488"/>
          <p14:tracePt t="8440" x="461963" y="2455863"/>
          <p14:tracePt t="8449" x="485775" y="2543175"/>
          <p14:tracePt t="8457" x="509588" y="2624138"/>
          <p14:tracePt t="8464" x="558800" y="2695575"/>
          <p14:tracePt t="8471" x="574675" y="2743200"/>
          <p14:tracePt t="8481" x="598488" y="2759075"/>
          <p14:tracePt t="8488" x="622300" y="2782888"/>
          <p14:tracePt t="8496" x="638175" y="2798763"/>
          <p14:tracePt t="8503" x="661988" y="2822575"/>
          <p14:tracePt t="8513" x="677863" y="2838450"/>
          <p14:tracePt t="8517" x="701675" y="2862263"/>
          <p14:tracePt t="8527" x="717550" y="2878138"/>
          <p14:tracePt t="8533" x="741363" y="2901950"/>
          <p14:tracePt t="8544" x="773113" y="2927350"/>
          <p14:tracePt t="8549" x="820738" y="2951163"/>
          <p14:tracePt t="8559" x="868363" y="2974975"/>
          <p14:tracePt t="8565" x="933450" y="2998788"/>
          <p14:tracePt t="8577" x="996950" y="3022600"/>
          <p14:tracePt t="8581" x="1076325" y="3054350"/>
          <p14:tracePt t="8589" x="1163638" y="3078163"/>
          <p14:tracePt t="8598" x="1228725" y="3094038"/>
          <p14:tracePt t="8606" x="1308100" y="3117850"/>
          <p14:tracePt t="8614" x="1347788" y="3125788"/>
          <p14:tracePt t="8619" x="1435100" y="3141663"/>
          <p14:tracePt t="8630" x="1498600" y="3165475"/>
          <p14:tracePt t="8635" x="1579563" y="3181350"/>
          <p14:tracePt t="8645" x="1658938" y="3197225"/>
          <p14:tracePt t="8651" x="1738313" y="3197225"/>
          <p14:tracePt t="8663" x="1809750" y="3197225"/>
          <p14:tracePt t="8667" x="1889125" y="3197225"/>
          <p14:tracePt t="8679" x="1970088" y="3197225"/>
          <p14:tracePt t="8683" x="2049463" y="3173413"/>
          <p14:tracePt t="8694" x="2152650" y="3149600"/>
          <p14:tracePt t="8699" x="2273300" y="3117850"/>
          <p14:tracePt t="8712" x="2392363" y="3086100"/>
          <p14:tracePt t="8715" x="2487613" y="3062288"/>
          <p14:tracePt t="8722" x="2590800" y="3014663"/>
          <p14:tracePt t="8730" x="2679700" y="2974975"/>
          <p14:tracePt t="8737" x="2767013" y="2919413"/>
          <p14:tracePt t="8748" x="2830513" y="2862263"/>
          <p14:tracePt t="8753" x="2901950" y="2790825"/>
          <p14:tracePt t="8765" x="2957513" y="2703513"/>
          <p14:tracePt t="8769" x="3038475" y="2616200"/>
          <p14:tracePt t="8780" x="3109913" y="2527300"/>
          <p14:tracePt t="8785" x="3165475" y="2439988"/>
          <p14:tracePt t="8795" x="3252788" y="2352675"/>
          <p14:tracePt t="8801" x="3284538" y="2273300"/>
          <p14:tracePt t="8811" x="3341688" y="2184400"/>
          <p14:tracePt t="8815" x="3365500" y="2097088"/>
          <p14:tracePt t="8826" x="3397250" y="2017713"/>
          <p14:tracePt t="8831" x="3421063" y="1954213"/>
          <p14:tracePt t="8840" x="3444875" y="1890713"/>
          <p14:tracePt t="8850" x="3476625" y="1825625"/>
          <p14:tracePt t="8856" x="3500438" y="1754188"/>
          <p14:tracePt t="8864" x="3500438" y="1682750"/>
          <p14:tracePt t="8874" x="3500438" y="1603375"/>
          <p14:tracePt t="8881" x="3500438" y="1522413"/>
          <p14:tracePt t="8887" x="3500438" y="1443038"/>
          <p14:tracePt t="8896" x="3500438" y="1371600"/>
          <p14:tracePt t="8903" x="3492500" y="1284288"/>
          <p14:tracePt t="8913" x="3484563" y="1228725"/>
          <p14:tracePt t="8917" x="3452813" y="1163638"/>
          <p14:tracePt t="8928" x="3429000" y="1116013"/>
          <p14:tracePt t="8933" x="3405188" y="1068388"/>
          <p14:tracePt t="8944" x="3389313" y="1036638"/>
          <p14:tracePt t="8949" x="3365500" y="1004888"/>
          <p14:tracePt t="8961" x="3341688" y="981075"/>
          <p14:tracePt t="8965" x="3325813" y="957263"/>
          <p14:tracePt t="8976" x="3300413" y="949325"/>
          <p14:tracePt t="8981" x="3268663" y="925513"/>
          <p14:tracePt t="8991" x="3213100" y="901700"/>
          <p14:tracePt t="8997" x="3125788" y="877888"/>
          <p14:tracePt t="9006" x="3030538" y="844550"/>
          <p14:tracePt t="9014" x="2909888" y="836613"/>
          <p14:tracePt t="9019" x="2743200" y="836613"/>
          <p14:tracePt t="9030" x="2551113" y="804863"/>
          <p14:tracePt t="9035" x="2360613" y="788988"/>
          <p14:tracePt t="9045" x="2168525" y="788988"/>
          <p14:tracePt t="9051" x="1978025" y="757238"/>
          <p14:tracePt t="9061" x="1801813" y="757238"/>
          <p14:tracePt t="9067" x="1666875" y="741363"/>
          <p14:tracePt t="9077" x="1554163" y="741363"/>
          <p14:tracePt t="9094" x="1379538" y="741363"/>
          <p14:tracePt t="9099" x="1300163" y="741363"/>
          <p14:tracePt t="9110" x="1236663" y="757238"/>
          <p14:tracePt t="9114" x="1187450" y="765175"/>
          <p14:tracePt t="9122" x="1147763" y="781050"/>
          <p14:tracePt t="9131" x="1100138" y="804863"/>
          <p14:tracePt t="9139" x="1052513" y="828675"/>
          <p14:tracePt t="9148" x="989013" y="836613"/>
          <p14:tracePt t="9153" x="957263" y="844550"/>
          <p14:tracePt t="9164" x="909638" y="869950"/>
          <p14:tracePt t="9169" x="893763" y="885825"/>
          <p14:tracePt t="9180" x="877888" y="893763"/>
          <p14:tracePt t="9185" x="852488" y="901700"/>
          <p14:tracePt t="9194" x="836613" y="909638"/>
          <p14:tracePt t="9201" x="812800" y="909638"/>
          <p14:tracePt t="9213" x="796925" y="917575"/>
          <p14:tracePt t="9215" x="788988" y="917575"/>
          <p14:tracePt t="9228" x="781050" y="933450"/>
          <p14:tracePt t="9231" x="773113" y="933450"/>
          <p14:tracePt t="9239" x="765175" y="933450"/>
          <p14:tracePt t="9315" x="757238" y="941388"/>
          <p14:tracePt t="9369" x="749300" y="941388"/>
          <p14:tracePt t="9419" x="741363" y="949325"/>
          <p14:tracePt t="11127" x="741363" y="957263"/>
          <p14:tracePt t="11136" x="749300" y="957263"/>
          <p14:tracePt t="11146" x="757238" y="965200"/>
          <p14:tracePt t="11149" x="757238" y="973138"/>
          <p14:tracePt t="11161" x="765175" y="981075"/>
          <p14:tracePt t="11177" x="765175" y="989013"/>
          <p14:tracePt t="11186" x="773113" y="989013"/>
          <p14:tracePt t="11195" x="781050" y="989013"/>
          <p14:tracePt t="11201" x="796925" y="996950"/>
          <p14:tracePt t="11212" x="820738" y="1004888"/>
          <p14:tracePt t="11217" x="836613" y="1012825"/>
          <p14:tracePt t="11227" x="844550" y="1020763"/>
          <p14:tracePt t="11233" x="852488" y="1020763"/>
          <p14:tracePt t="11243" x="860425" y="1028700"/>
          <p14:tracePt t="11247" x="868363" y="1028700"/>
          <p14:tracePt t="11259" x="877888" y="1028700"/>
          <p14:tracePt t="11267" x="885825" y="1028700"/>
          <p14:tracePt t="11278" x="901700" y="1036638"/>
          <p14:tracePt t="11283" x="925513" y="1036638"/>
          <p14:tracePt t="11294" x="941388" y="1052513"/>
          <p14:tracePt t="11299" x="965200" y="1068388"/>
          <p14:tracePt t="11309" x="973138" y="1068388"/>
          <p14:tracePt t="11315" x="989013" y="1076325"/>
          <p14:tracePt t="11328" x="996950" y="1076325"/>
          <p14:tracePt t="11331" x="1004888" y="1084263"/>
          <p14:tracePt t="11343" x="1012825" y="1084263"/>
          <p14:tracePt t="11347" x="1028700" y="1084263"/>
          <p14:tracePt t="11359" x="1036638" y="1092200"/>
          <p14:tracePt t="11365" x="1052513" y="1108075"/>
          <p14:tracePt t="11377" x="1076325" y="1108075"/>
          <p14:tracePt t="11381" x="1092200" y="1116013"/>
          <p14:tracePt t="11391" x="1116013" y="1116013"/>
          <p14:tracePt t="11397" x="1131888" y="1123950"/>
          <p14:tracePt t="11408" x="1139825" y="1123950"/>
          <p14:tracePt t="11413" x="1147763" y="1123950"/>
          <p14:tracePt t="11424" x="1155700" y="1123950"/>
          <p14:tracePt t="11429" x="1163638" y="1123950"/>
          <p14:tracePt t="11439" x="1179513" y="1123950"/>
          <p14:tracePt t="11445" x="1203325" y="1123950"/>
          <p14:tracePt t="11454" x="1220788" y="1131888"/>
          <p14:tracePt t="11463" x="1236663" y="1131888"/>
          <p14:tracePt t="11474" x="1260475" y="1139825"/>
          <p14:tracePt t="11478" x="1268413" y="1139825"/>
          <p14:tracePt t="11491" x="1284288" y="1139825"/>
          <p14:tracePt t="11496" x="1292225" y="1139825"/>
          <p14:tracePt t="11505" x="1308100" y="1139825"/>
          <p14:tracePt t="11512" x="1331913" y="1139825"/>
          <p14:tracePt t="11520" x="1339850" y="1139825"/>
          <p14:tracePt t="11528" x="1355725" y="1139825"/>
          <p14:tracePt t="11536" x="1363663" y="1139825"/>
          <p14:tracePt t="11552" x="1371600" y="1139825"/>
          <p14:tracePt t="11829" x="1379538" y="1139825"/>
          <p14:tracePt t="11845" x="1387475" y="1147763"/>
          <p14:tracePt t="11853" x="1403350" y="1171575"/>
          <p14:tracePt t="11862" x="1427163" y="1179513"/>
          <p14:tracePt t="11869" x="1443038" y="1204913"/>
          <p14:tracePt t="11879" x="1450975" y="1212850"/>
          <p14:tracePt t="11883" x="1458913" y="1220788"/>
          <p14:tracePt t="11893" x="1466850" y="1228725"/>
          <p14:tracePt t="11899" x="1466850" y="1236663"/>
          <p14:tracePt t="11911" x="1466850" y="1244600"/>
          <p14:tracePt t="11920" x="1474788" y="1244600"/>
          <p14:tracePt t="11936" x="1474788" y="1252538"/>
          <p14:tracePt t="12005" x="1474788" y="1260475"/>
          <p14:tracePt t="12168" x="1474788" y="1268413"/>
          <p14:tracePt t="12747" x="1498600" y="1284288"/>
          <p14:tracePt t="12757" x="1579563" y="1363663"/>
          <p14:tracePt t="12763" x="1666875" y="1435100"/>
          <p14:tracePt t="12774" x="1754188" y="1522413"/>
          <p14:tracePt t="12779" x="1841500" y="1619250"/>
          <p14:tracePt t="12790" x="1897063" y="1698625"/>
          <p14:tracePt t="12795" x="1954213" y="1785938"/>
          <p14:tracePt t="12807" x="1985963" y="1849438"/>
          <p14:tracePt t="12811" x="2001838" y="1881188"/>
          <p14:tracePt t="12823" x="2025650" y="1914525"/>
          <p14:tracePt t="12826" x="2049463" y="1938338"/>
          <p14:tracePt t="12833" x="2057400" y="1954213"/>
          <p14:tracePt t="12844" x="2065338" y="1978025"/>
          <p14:tracePt t="12849" x="2073275" y="1993900"/>
          <p14:tracePt t="12860" x="2081213" y="2017713"/>
          <p14:tracePt t="12865" x="2081213" y="2025650"/>
          <p14:tracePt t="12876" x="2081213" y="2033588"/>
          <p14:tracePt t="12881" x="2081213" y="2041525"/>
          <p14:tracePt t="12891" x="2097088" y="2057400"/>
          <p14:tracePt t="12897" x="2097088" y="2065338"/>
          <p14:tracePt t="12908" x="2105025" y="2081213"/>
          <p14:tracePt t="12913" x="2105025" y="2105025"/>
          <p14:tracePt t="12924" x="2112963" y="2112963"/>
          <p14:tracePt t="12928" x="2112963" y="2128838"/>
          <p14:tracePt t="12935" x="2112963" y="2144713"/>
          <p14:tracePt t="12943" x="2120900" y="2168525"/>
          <p14:tracePt t="12952" x="2120900" y="2184400"/>
          <p14:tracePt t="12960" x="2128838" y="2208213"/>
          <p14:tracePt t="12969" x="2136775" y="2224088"/>
          <p14:tracePt t="12978" x="2152650" y="2241550"/>
          <p14:tracePt t="12983" x="2160588" y="2265363"/>
          <p14:tracePt t="12992" x="2168525" y="2281238"/>
          <p14:tracePt t="12999" x="2176463" y="2305050"/>
          <p14:tracePt t="13010" x="2192338" y="2336800"/>
          <p14:tracePt t="13013" x="2200275" y="2352675"/>
          <p14:tracePt t="13023" x="2208213" y="2376488"/>
          <p14:tracePt t="13029" x="2216150" y="2392363"/>
          <p14:tracePt t="13040" x="2216150" y="2408238"/>
          <p14:tracePt t="13045" x="2224088" y="2416175"/>
          <p14:tracePt t="13057" x="2224088" y="2424113"/>
          <p14:tracePt t="13184" x="2224088" y="2439988"/>
          <p14:tracePt t="13191" x="2224088" y="2447925"/>
          <p14:tracePt t="13199" x="2224088" y="2455863"/>
          <p14:tracePt t="13209" x="2224088" y="2463800"/>
          <p14:tracePt t="13216" x="2224088" y="2471738"/>
          <p14:tracePt t="13224" x="2224088" y="2479675"/>
          <p14:tracePt t="13235" x="2224088" y="2487613"/>
          <p14:tracePt t="13244" x="2224088" y="2495550"/>
          <p14:tracePt t="13260" x="2224088" y="2503488"/>
          <p14:tracePt t="13274" x="2224088" y="2511425"/>
          <p14:tracePt t="14309" x="2232025" y="2511425"/>
          <p14:tracePt t="14325" x="2239963" y="2511425"/>
          <p14:tracePt t="14333" x="2265363" y="2503488"/>
          <p14:tracePt t="14341" x="2273300" y="2495550"/>
          <p14:tracePt t="14347" x="2289175" y="2479675"/>
          <p14:tracePt t="14357" x="2305050" y="2471738"/>
          <p14:tracePt t="14363" x="2312988" y="2471738"/>
          <p14:tracePt t="14374" x="2320925" y="2463800"/>
          <p14:tracePt t="14384" x="2328863" y="2463800"/>
          <p14:tracePt t="14392" x="2344738" y="2463800"/>
          <p14:tracePt t="14400" x="2344738" y="2455863"/>
          <p14:tracePt t="14409" x="2352675" y="2455863"/>
          <p14:tracePt t="14427" x="2360613" y="2455863"/>
          <p14:tracePt t="14439" x="2368550" y="2447925"/>
          <p14:tracePt t="14443" x="2384425" y="2447925"/>
          <p14:tracePt t="14454" x="2400300" y="2447925"/>
          <p14:tracePt t="14459" x="2416175" y="2447925"/>
          <p14:tracePt t="14465" x="2463800" y="2463800"/>
          <p14:tracePt t="14476" x="2511425" y="2471738"/>
          <p14:tracePt t="14481" x="2551113" y="2487613"/>
          <p14:tracePt t="14491" x="2616200" y="2511425"/>
          <p14:tracePt t="14498" x="2663825" y="2519363"/>
          <p14:tracePt t="14509" x="2743200" y="2535238"/>
          <p14:tracePt t="14513" x="2774950" y="2559050"/>
          <p14:tracePt t="14523" x="2806700" y="2566988"/>
          <p14:tracePt t="14529" x="2822575" y="2566988"/>
          <p14:tracePt t="14540" x="2846388" y="2576513"/>
          <p14:tracePt t="14545" x="2862263" y="2592388"/>
          <p14:tracePt t="14555" x="2886075" y="2600325"/>
          <p14:tracePt t="14561" x="2894013" y="2600325"/>
          <p14:tracePt t="14568" x="2901950" y="2600325"/>
          <p14:tracePt t="14616" x="2901950" y="2608263"/>
          <p14:tracePt t="14643" x="2909888" y="2616200"/>
          <p14:tracePt t="14654" x="2925763" y="2632075"/>
          <p14:tracePt t="14659" x="2933700" y="2655888"/>
          <p14:tracePt t="14665" x="2957513" y="2671763"/>
          <p14:tracePt t="14676" x="2982913" y="2703513"/>
          <p14:tracePt t="14681" x="2990850" y="2727325"/>
          <p14:tracePt t="14691" x="3006725" y="2743200"/>
          <p14:tracePt t="14697" x="3030538" y="2767013"/>
          <p14:tracePt t="14708" x="3038475" y="2782888"/>
          <p14:tracePt t="14713" x="3046413" y="2806700"/>
          <p14:tracePt t="14724" x="3054350" y="2814638"/>
          <p14:tracePt t="14734" x="3062288" y="2822575"/>
          <p14:tracePt t="14745" x="3070225" y="2830513"/>
          <p14:tracePt t="14757" x="3078163" y="2838450"/>
          <p14:tracePt t="14761" x="3101975" y="2854325"/>
          <p14:tracePt t="14772" x="3109913" y="2878138"/>
          <p14:tracePt t="14777" x="3133725" y="2894013"/>
          <p14:tracePt t="14789" x="3149600" y="2919413"/>
          <p14:tracePt t="14792" x="3173413" y="2935288"/>
          <p14:tracePt t="14800" x="3189288" y="2967038"/>
          <p14:tracePt t="14809" x="3213100" y="2990850"/>
          <p14:tracePt t="14815" x="3236913" y="3022600"/>
          <p14:tracePt t="14824" x="3252788" y="3054350"/>
          <p14:tracePt t="14831" x="3276600" y="3078163"/>
          <p14:tracePt t="14842" x="3300413" y="3109913"/>
          <p14:tracePt t="14847" x="3317875" y="3141663"/>
          <p14:tracePt t="14857" x="3341688" y="3173413"/>
          <p14:tracePt t="14863" x="3365500" y="3213100"/>
          <p14:tracePt t="14876" x="3389313" y="3278188"/>
          <p14:tracePt t="14879" x="3421063" y="3365500"/>
          <p14:tracePt t="14889" x="3444875" y="3444875"/>
          <p14:tracePt t="14893" x="3468688" y="3532188"/>
          <p14:tracePt t="14906" x="3500438" y="3613150"/>
          <p14:tracePt t="14909" x="3524250" y="3692525"/>
          <p14:tracePt t="14918" x="3556000" y="3795713"/>
          <p14:tracePt t="14925" x="3579813" y="3875088"/>
          <p14:tracePt t="14934" x="3611563" y="3995738"/>
          <p14:tracePt t="14942" x="3643313" y="4098925"/>
          <p14:tracePt t="14950" x="3668713" y="4202113"/>
          <p14:tracePt t="14959" x="3700463" y="4298950"/>
          <p14:tracePt t="14967" x="3724275" y="4386263"/>
          <p14:tracePt t="14974" x="3740150" y="4465638"/>
          <p14:tracePt t="14981" x="3756025" y="4545013"/>
          <p14:tracePt t="14991" x="3771900" y="4624388"/>
          <p14:tracePt t="14995" x="3779838" y="4665663"/>
          <p14:tracePt t="15006" x="3779838" y="4729163"/>
          <p14:tracePt t="15011" x="3771900" y="4792663"/>
          <p14:tracePt t="15021" x="3771900" y="4848225"/>
          <p14:tracePt t="15027" x="3763963" y="4911725"/>
          <p14:tracePt t="15039" x="3748088" y="4976813"/>
          <p14:tracePt t="15043" x="3740150" y="5056188"/>
          <p14:tracePt t="15054" x="3740150" y="5111750"/>
          <p14:tracePt t="15059" x="3724275" y="5159375"/>
          <p14:tracePt t="15071" x="3724275" y="5199063"/>
          <p14:tracePt t="15075" x="3716338" y="5246688"/>
          <p14:tracePt t="15081" x="3700463" y="5278438"/>
          <p14:tracePt t="15091" x="3700463" y="5310188"/>
          <p14:tracePt t="15103" x="3692525" y="5327650"/>
          <p14:tracePt t="15106" x="3692525" y="5343525"/>
          <p14:tracePt t="15113" x="3692525" y="5367338"/>
          <p14:tracePt t="15125" x="3692525" y="5383213"/>
          <p14:tracePt t="15129" x="3684588" y="5399088"/>
          <p14:tracePt t="15138" x="3684588" y="5422900"/>
          <p14:tracePt t="15145" x="3684588" y="5438775"/>
          <p14:tracePt t="15156" x="3676650" y="5454650"/>
          <p14:tracePt t="15161" x="3676650" y="5478463"/>
          <p14:tracePt t="15171" x="3668713" y="5494338"/>
          <p14:tracePt t="15177" x="3668713" y="5526088"/>
          <p14:tracePt t="15188" x="3651250" y="5557838"/>
          <p14:tracePt t="15191" x="3643313" y="5573713"/>
          <p14:tracePt t="15200" x="3643313" y="5597525"/>
          <p14:tracePt t="15209" x="3643313" y="5613400"/>
          <p14:tracePt t="15216" x="3643313" y="5621338"/>
          <p14:tracePt t="15224" x="3643313" y="5629275"/>
          <p14:tracePt t="15231" x="3643313" y="5637213"/>
          <p14:tracePt t="15241" x="3643313" y="5645150"/>
          <p14:tracePt t="15337" x="3643313" y="5653088"/>
          <p14:tracePt t="15460" x="3651250" y="5653088"/>
          <p14:tracePt t="15469" x="3660775" y="5653088"/>
          <p14:tracePt t="15475" x="3676650" y="5645150"/>
          <p14:tracePt t="15486" x="3684588" y="5637213"/>
          <p14:tracePt t="15492" x="3708400" y="5629275"/>
          <p14:tracePt t="15499" x="3724275" y="5605463"/>
          <p14:tracePt t="15507" x="3748088" y="5597525"/>
          <p14:tracePt t="15517" x="3779838" y="5573713"/>
          <p14:tracePt t="15525" x="3811588" y="5557838"/>
          <p14:tracePt t="15533" x="3843338" y="5541963"/>
          <p14:tracePt t="15540" x="3875088" y="5526088"/>
          <p14:tracePt t="15548" x="3906838" y="5510213"/>
          <p14:tracePt t="15557" x="3938588" y="5502275"/>
          <p14:tracePt t="15563" x="3954463" y="5478463"/>
          <p14:tracePt t="15574" x="3978275" y="5470525"/>
          <p14:tracePt t="15579" x="3994150" y="5462588"/>
          <p14:tracePt t="15590" x="4019550" y="5454650"/>
          <p14:tracePt t="15596" x="4035425" y="5446713"/>
          <p14:tracePt t="15606" x="4051300" y="5430838"/>
          <p14:tracePt t="15611" x="4075113" y="5414963"/>
          <p14:tracePt t="15621" x="4090988" y="5407025"/>
          <p14:tracePt t="15627" x="4114800" y="5391150"/>
          <p14:tracePt t="15639" x="4138613" y="5375275"/>
          <p14:tracePt t="15643" x="4146550" y="5367338"/>
          <p14:tracePt t="15654" x="4162425" y="5343525"/>
          <p14:tracePt t="15659" x="4178300" y="5335588"/>
          <p14:tracePt t="15670" x="4186238" y="5327650"/>
          <p14:tracePt t="15675" x="4194175" y="5310188"/>
          <p14:tracePt t="15685" x="4217988" y="5286375"/>
          <p14:tracePt t="15692" x="4225925" y="5270500"/>
          <p14:tracePt t="15699" x="4249738" y="5246688"/>
          <p14:tracePt t="15708" x="4257675" y="5230813"/>
          <p14:tracePt t="15717" x="4281488" y="5207000"/>
          <p14:tracePt t="15724" x="4297363" y="5191125"/>
          <p14:tracePt t="15731" x="4321175" y="5167313"/>
          <p14:tracePt t="15740" x="4337050" y="5151438"/>
          <p14:tracePt t="15747" x="4362450" y="5127625"/>
          <p14:tracePt t="15756" x="4378325" y="5103813"/>
          <p14:tracePt t="15761" x="4402138" y="5087938"/>
          <p14:tracePt t="15773" x="4425950" y="5064125"/>
          <p14:tracePt t="15777" x="4433888" y="5048250"/>
          <p14:tracePt t="15788" x="4449763" y="5024438"/>
          <p14:tracePt t="15793" x="4473575" y="4992688"/>
          <p14:tracePt t="15805" x="4481513" y="4959350"/>
          <p14:tracePt t="15809" x="4497388" y="4927600"/>
          <p14:tracePt t="15820" x="4505325" y="4911725"/>
          <p14:tracePt t="15827" x="4513263" y="4887913"/>
          <p14:tracePt t="15837" x="4513263" y="4872038"/>
          <p14:tracePt t="15843" x="4513263" y="4864100"/>
          <p14:tracePt t="15855" x="4513263" y="4848225"/>
          <p14:tracePt t="15859" x="4513263" y="4840288"/>
          <p14:tracePt t="15870" x="4513263" y="4824413"/>
          <p14:tracePt t="15875" x="4513263" y="4816475"/>
          <p14:tracePt t="15887" x="4513263" y="4808538"/>
          <p14:tracePt t="15895" x="4513263" y="4800600"/>
          <p14:tracePt t="15977" x="4513263" y="4792663"/>
          <p14:tracePt t="15989" x="4513263" y="4784725"/>
          <p14:tracePt t="15998" x="4505325" y="4776788"/>
          <p14:tracePt t="16007" x="4489450" y="4752975"/>
          <p14:tracePt t="16013" x="4465638" y="4737100"/>
          <p14:tracePt t="16023" x="4433888" y="4713288"/>
          <p14:tracePt t="16029" x="4402138" y="4681538"/>
          <p14:tracePt t="16040" x="4370388" y="4649788"/>
          <p14:tracePt t="16043" x="4329113" y="4592638"/>
          <p14:tracePt t="16055" x="4241800" y="4537075"/>
          <p14:tracePt t="16059" x="4154488" y="4465638"/>
          <p14:tracePt t="16071" x="4067175" y="4394200"/>
          <p14:tracePt t="16075" x="3978275" y="4338638"/>
          <p14:tracePt t="16087" x="3898900" y="4273550"/>
          <p14:tracePt t="16104" x="3724275" y="4178300"/>
          <p14:tracePt t="16109" x="3676650" y="4122738"/>
          <p14:tracePt t="16116" x="3619500" y="4090988"/>
          <p14:tracePt t="16124" x="3571875" y="4067175"/>
          <p14:tracePt t="16132" x="3556000" y="4043363"/>
          <p14:tracePt t="16140" x="3532188" y="4027488"/>
          <p14:tracePt t="16145" x="3516313" y="4003675"/>
          <p14:tracePt t="16155" x="3492500" y="3995738"/>
          <p14:tracePt t="16161" x="3476625" y="3971925"/>
          <p14:tracePt t="16172" x="3452813" y="3963988"/>
          <p14:tracePt t="16177" x="3436938" y="3956050"/>
          <p14:tracePt t="16187" x="3405188" y="3938588"/>
          <p14:tracePt t="16193" x="3357563" y="3922713"/>
          <p14:tracePt t="16204" x="3276600" y="3890963"/>
          <p14:tracePt t="16209" x="3173413" y="3867150"/>
          <p14:tracePt t="16219" x="3054350" y="3835400"/>
          <p14:tracePt t="16225" x="2933700" y="3803650"/>
          <p14:tracePt t="16236" x="2814638" y="3771900"/>
          <p14:tracePt t="16240" x="2695575" y="3748088"/>
          <p14:tracePt t="16248" x="2582863" y="3716338"/>
          <p14:tracePt t="16257" x="2479675" y="3684588"/>
          <p14:tracePt t="16263" x="2376488" y="3660775"/>
          <p14:tracePt t="16272" x="2297113" y="3629025"/>
          <p14:tracePt t="16279" x="2216150" y="3621088"/>
          <p14:tracePt t="16288" x="2128838" y="3587750"/>
          <p14:tracePt t="16295" x="2049463" y="3571875"/>
          <p14:tracePt t="16305" x="1970088" y="3563938"/>
          <p14:tracePt t="16311" x="1889125" y="3548063"/>
          <p14:tracePt t="16321" x="1833563" y="3548063"/>
          <p14:tracePt t="16327" x="1770063" y="3548063"/>
          <p14:tracePt t="16337" x="1714500" y="3548063"/>
          <p14:tracePt t="16343" x="1666875" y="3548063"/>
          <p14:tracePt t="16351" x="1627188" y="3563938"/>
          <p14:tracePt t="16357" x="1595438" y="3571875"/>
          <p14:tracePt t="16365" x="1562100" y="3579813"/>
          <p14:tracePt t="16374" x="1514475" y="3605213"/>
          <p14:tracePt t="16383" x="1482725" y="3629025"/>
          <p14:tracePt t="16391" x="1435100" y="3652838"/>
          <p14:tracePt t="16398" x="1403350" y="3676650"/>
          <p14:tracePt t="16407" x="1347788" y="3700463"/>
          <p14:tracePt t="16413" x="1300163" y="3724275"/>
          <p14:tracePt t="16424" x="1236663" y="3748088"/>
          <p14:tracePt t="16429" x="1163638" y="3771900"/>
          <p14:tracePt t="16440" x="1123950" y="3795713"/>
          <p14:tracePt t="16443" x="1084263" y="3819525"/>
          <p14:tracePt t="16455" x="1052513" y="3835400"/>
          <p14:tracePt t="16459" x="1020763" y="3859213"/>
          <p14:tracePt t="16471" x="1004888" y="3883025"/>
          <p14:tracePt t="16475" x="981075" y="3898900"/>
          <p14:tracePt t="16486" x="965200" y="3922713"/>
          <p14:tracePt t="16491" x="941388" y="3938588"/>
          <p14:tracePt t="16501" x="925513" y="3963988"/>
          <p14:tracePt t="16509" x="901700" y="3995738"/>
          <p14:tracePt t="16515" x="877888" y="4019550"/>
          <p14:tracePt t="16523" x="860425" y="4051300"/>
          <p14:tracePt t="16532" x="844550" y="4083050"/>
          <p14:tracePt t="16541" x="836613" y="4122738"/>
          <p14:tracePt t="16545" x="820738" y="4186238"/>
          <p14:tracePt t="16554" x="812800" y="4249738"/>
          <p14:tracePt t="16561" x="796925" y="4314825"/>
          <p14:tracePt t="16573" x="796925" y="4370388"/>
          <p14:tracePt t="16577" x="796925" y="4465638"/>
          <p14:tracePt t="16587" x="796925" y="4560888"/>
          <p14:tracePt t="16593" x="804863" y="4681538"/>
          <p14:tracePt t="16604" x="836613" y="4800600"/>
          <p14:tracePt t="16609" x="860425" y="4895850"/>
          <p14:tracePt t="16622" x="893763" y="5016500"/>
          <p14:tracePt t="16625" x="957263" y="5119688"/>
          <p14:tracePt t="16636" x="1012825" y="5207000"/>
          <p14:tracePt t="16641" x="1068388" y="5278438"/>
          <p14:tracePt t="16648" x="1108075" y="5359400"/>
          <p14:tracePt t="16656" x="1163638" y="5430838"/>
          <p14:tracePt t="16664" x="1220788" y="5502275"/>
          <p14:tracePt t="16674" x="1292225" y="5573713"/>
          <p14:tracePt t="16679" x="1379538" y="5662613"/>
          <p14:tracePt t="16689" x="1466850" y="5734050"/>
          <p14:tracePt t="16695" x="1587500" y="5813425"/>
          <p14:tracePt t="16705" x="1698625" y="5884863"/>
          <p14:tracePt t="16711" x="1833563" y="5948363"/>
          <p14:tracePt t="16720" x="1954213" y="5980113"/>
          <p14:tracePt t="16727" x="2073275" y="6005513"/>
          <p14:tracePt t="16739" x="2168525" y="6005513"/>
          <p14:tracePt t="16742" x="2247900" y="6005513"/>
          <p14:tracePt t="16751" x="2328863" y="6005513"/>
          <p14:tracePt t="16757" x="2392363" y="5972175"/>
          <p14:tracePt t="16767" x="2479675" y="5948363"/>
          <p14:tracePt t="16773" x="2559050" y="5908675"/>
          <p14:tracePt t="16782" x="2647950" y="5861050"/>
          <p14:tracePt t="16790" x="2735263" y="5805488"/>
          <p14:tracePt t="16799" x="2798763" y="5765800"/>
          <p14:tracePt t="16806" x="2854325" y="5718175"/>
          <p14:tracePt t="16813" x="2901950" y="5645150"/>
          <p14:tracePt t="16824" x="2949575" y="5557838"/>
          <p14:tracePt t="16829" x="3006725" y="5470525"/>
          <p14:tracePt t="16840" x="3046413" y="5391150"/>
          <p14:tracePt t="16843" x="3078163" y="5302250"/>
          <p14:tracePt t="16854" x="3117850" y="5207000"/>
          <p14:tracePt t="16859" x="3149600" y="5103813"/>
          <p14:tracePt t="16871" x="3149600" y="5008563"/>
          <p14:tracePt t="16875" x="3149600" y="4927600"/>
          <p14:tracePt t="16886" x="3149600" y="4848225"/>
          <p14:tracePt t="16891" x="3125788" y="4768850"/>
          <p14:tracePt t="16903" x="3101975" y="4689475"/>
          <p14:tracePt t="16908" x="3078163" y="4616450"/>
          <p14:tracePt t="16921" x="3038475" y="4568825"/>
          <p14:tracePt t="16924" x="3014663" y="4537075"/>
          <p14:tracePt t="16932" x="2998788" y="4521200"/>
          <p14:tracePt t="16941" x="2974975" y="4497388"/>
          <p14:tracePt t="16945" x="2957513" y="4473575"/>
          <p14:tracePt t="16954" x="2933700" y="4457700"/>
          <p14:tracePt t="16961" x="2917825" y="4449763"/>
          <p14:tracePt t="16972" x="2909888" y="4441825"/>
          <p14:tracePt t="16977" x="2901950" y="4433888"/>
          <p14:tracePt t="16989" x="2894013" y="4425950"/>
          <p14:tracePt t="16993" x="2886075" y="4425950"/>
          <p14:tracePt t="17004" x="2870200" y="4418013"/>
          <p14:tracePt t="17019" x="2862263" y="4418013"/>
          <p14:tracePt t="17037" x="2854325" y="4418013"/>
          <p14:tracePt t="17041" x="2846388" y="4410075"/>
          <p14:tracePt t="17055" x="2838450" y="4410075"/>
          <p14:tracePt t="17063" x="2838450" y="4402138"/>
          <p14:tracePt t="17072" x="2830513" y="4402138"/>
          <p14:tracePt t="17079" x="2822575" y="4402138"/>
          <p14:tracePt t="17425" x="2814638" y="4394200"/>
          <p14:tracePt t="17438" x="2806700" y="4370388"/>
          <p14:tracePt t="17441" x="2790825" y="4354513"/>
          <p14:tracePt t="17447" x="2790825" y="4346575"/>
          <p14:tracePt t="17456" x="2782888" y="4346575"/>
          <p14:tracePt t="18226" x="2774950" y="4338638"/>
          <p14:tracePt t="18235" x="2767013" y="4330700"/>
          <p14:tracePt t="18242" x="2743200" y="4306888"/>
          <p14:tracePt t="18252" x="2727325" y="4298950"/>
          <p14:tracePt t="18257" x="2727325" y="4291013"/>
          <p14:tracePt t="18264" x="2719388" y="4281488"/>
          <p14:tracePt t="18276" x="2711450" y="4273550"/>
          <p14:tracePt t="18285" x="2703513" y="4265613"/>
          <p14:tracePt t="18291" x="2679700" y="4257675"/>
          <p14:tracePt t="18302" x="2671763" y="4233863"/>
          <p14:tracePt t="18307" x="2655888" y="4217988"/>
          <p14:tracePt t="18318" x="2632075" y="4194175"/>
          <p14:tracePt t="18324" x="2616200" y="4186238"/>
          <p14:tracePt t="18335" x="2606675" y="4178300"/>
          <p14:tracePt t="18339" x="2582863" y="4170363"/>
          <p14:tracePt t="18349" x="2566988" y="4146550"/>
          <p14:tracePt t="18355" x="2543175" y="4130675"/>
          <p14:tracePt t="18362" x="2527300" y="4106863"/>
          <p14:tracePt t="18371" x="2503488" y="4098925"/>
          <p14:tracePt t="18377" x="2487613" y="4090988"/>
          <p14:tracePt t="18387" x="2463800" y="4083050"/>
          <p14:tracePt t="18393" x="2447925" y="4059238"/>
          <p14:tracePt t="18403" x="2424113" y="4051300"/>
          <p14:tracePt t="18409" x="2408238" y="4043363"/>
          <p14:tracePt t="18421" x="2384425" y="4027488"/>
          <p14:tracePt t="18425" x="2368550" y="4019550"/>
          <p14:tracePt t="18435" x="2344738" y="4011613"/>
          <p14:tracePt t="18445" x="2336800" y="4011613"/>
          <p14:tracePt t="18455" x="2336800" y="4003675"/>
          <p14:tracePt t="18503" x="2328863" y="4003675"/>
          <p14:tracePt t="18622" x="2320925" y="4003675"/>
          <p14:tracePt t="18650" x="2312988" y="4003675"/>
          <p14:tracePt t="18662" x="2305050" y="4003675"/>
          <p14:tracePt t="18669" x="2297113" y="3995738"/>
          <p14:tracePt t="18675" x="2289175" y="3987800"/>
          <p14:tracePt t="18685" x="2273300" y="3979863"/>
          <p14:tracePt t="18692" x="2265363" y="3971925"/>
          <p14:tracePt t="18702" x="2255838" y="3971925"/>
          <p14:tracePt t="18707" x="2247900" y="3971925"/>
          <p14:tracePt t="20363" x="2239963" y="3971925"/>
          <p14:tracePt t="20371" x="2200275" y="3979863"/>
          <p14:tracePt t="20383" x="2136775" y="4003675"/>
          <p14:tracePt t="20387" x="2105025" y="4027488"/>
          <p14:tracePt t="20395" x="2081213" y="4051300"/>
          <p14:tracePt t="20402" x="2049463" y="4059238"/>
          <p14:tracePt t="20410" x="2017713" y="4083050"/>
          <p14:tracePt t="20419" x="1985963" y="4090988"/>
          <p14:tracePt t="20425" x="1970088" y="4090988"/>
          <p14:tracePt t="20435" x="1930400" y="4090988"/>
          <p14:tracePt t="20442" x="1897063" y="4090988"/>
          <p14:tracePt t="20451" x="1873250" y="4090988"/>
          <p14:tracePt t="20457" x="1857375" y="4067175"/>
          <p14:tracePt t="20467" x="1833563" y="4051300"/>
          <p14:tracePt t="20474" x="1809750" y="3987800"/>
          <p14:tracePt t="20482" x="1785938" y="3906838"/>
          <p14:tracePt t="20487" x="1738313" y="3787775"/>
          <p14:tracePt t="20498" x="1706563" y="3668713"/>
          <p14:tracePt t="20503" x="1690688" y="3548063"/>
          <p14:tracePt t="20511" x="1666875" y="3429000"/>
          <p14:tracePt t="20519" x="1666875" y="3317875"/>
          <p14:tracePt t="20534" x="1666875" y="3197225"/>
          <p14:tracePt t="20537" x="1666875" y="3117850"/>
          <p14:tracePt t="20543" x="1682750" y="3054350"/>
          <p14:tracePt t="20554" x="1706563" y="2974975"/>
          <p14:tracePt t="20559" x="1738313" y="2909888"/>
          <p14:tracePt t="20569" x="1762125" y="2862263"/>
          <p14:tracePt t="20575" x="1785938" y="2814638"/>
          <p14:tracePt t="20584" x="1793875" y="2767013"/>
          <p14:tracePt t="20591" x="1801813" y="2751138"/>
          <p14:tracePt t="20602" x="1825625" y="2727325"/>
          <p14:tracePt t="20607" x="1841500" y="2695575"/>
          <p14:tracePt t="20618" x="1865313" y="2679700"/>
          <p14:tracePt t="20623" x="1889125" y="2655888"/>
          <p14:tracePt t="20634" x="1905000" y="2632075"/>
          <p14:tracePt t="20639" x="1930400" y="2616200"/>
          <p14:tracePt t="20650" x="1962150" y="2592388"/>
          <p14:tracePt t="20655" x="1978025" y="2576513"/>
          <p14:tracePt t="20662" x="2001838" y="2551113"/>
          <p14:tracePt t="20669" x="2017713" y="2535238"/>
          <p14:tracePt t="20678" x="2049463" y="2511425"/>
          <p14:tracePt t="20686" x="2097088" y="2471738"/>
          <p14:tracePt t="20693" x="2184400" y="2432050"/>
          <p14:tracePt t="20704" x="2273300" y="2376488"/>
          <p14:tracePt t="20709" x="2352675" y="2336800"/>
          <p14:tracePt t="20719" x="2439988" y="2289175"/>
          <p14:tracePt t="20725" x="2527300" y="2249488"/>
          <p14:tracePt t="20736" x="2606675" y="2208213"/>
          <p14:tracePt t="20741" x="2695575" y="2160588"/>
          <p14:tracePt t="20750" x="2759075" y="2136775"/>
          <p14:tracePt t="20755" x="2790825" y="2112963"/>
          <p14:tracePt t="20765" x="2822575" y="2097088"/>
          <p14:tracePt t="20771" x="2846388" y="2081213"/>
          <p14:tracePt t="20784" x="2862263" y="2065338"/>
          <p14:tracePt t="20787" x="2886075" y="2057400"/>
          <p14:tracePt t="20798" x="2901950" y="2041525"/>
          <p14:tracePt t="20803" x="2917825" y="2041525"/>
          <p14:tracePt t="20812" x="2925763" y="2033588"/>
          <p14:tracePt t="20820" x="2933700" y="2033588"/>
          <p14:tracePt t="20827" x="2941638" y="2025650"/>
          <p14:tracePt t="20835" x="2949575" y="2025650"/>
          <p14:tracePt t="20849" x="2974975" y="2017713"/>
          <p14:tracePt t="20853" x="2982913" y="2017713"/>
          <p14:tracePt t="20861" x="2990850" y="2017713"/>
          <p14:tracePt t="20870" x="2998788" y="2009775"/>
          <p14:tracePt t="21108" x="2998788" y="2033588"/>
          <p14:tracePt t="21115" x="2949575" y="2081213"/>
          <p14:tracePt t="21123" x="2878138" y="2136775"/>
          <p14:tracePt t="21135" x="2806700" y="2176463"/>
          <p14:tracePt t="21139" x="2743200" y="2233613"/>
          <p14:tracePt t="21152" x="2695575" y="2257425"/>
          <p14:tracePt t="21155" x="2647950" y="2289175"/>
          <p14:tracePt t="21165" x="2598738" y="2312988"/>
          <p14:tracePt t="21172" x="2574925" y="2328863"/>
          <p14:tracePt t="21183" x="2559050" y="2336800"/>
          <p14:tracePt t="21186" x="2535238" y="2344738"/>
          <p14:tracePt t="21194" x="2527300" y="2344738"/>
          <p14:tracePt t="21237" x="2527300" y="2336800"/>
          <p14:tracePt t="21248" x="2527300" y="2265363"/>
          <p14:tracePt t="21254" x="2527300" y="2184400"/>
          <p14:tracePt t="21262" x="2551113" y="2105025"/>
          <p14:tracePt t="21270" x="2574925" y="2001838"/>
          <p14:tracePt t="21278" x="2655888" y="1898650"/>
          <p14:tracePt t="21285" x="2743200" y="1785938"/>
          <p14:tracePt t="21292" x="2854325" y="1698625"/>
          <p14:tracePt t="21302" x="2974975" y="1603375"/>
          <p14:tracePt t="21307" x="3101975" y="1506538"/>
          <p14:tracePt t="21318" x="3244850" y="1419225"/>
          <p14:tracePt t="21323" x="3389313" y="1323975"/>
          <p14:tracePt t="21335" x="3524250" y="1260475"/>
          <p14:tracePt t="21339" x="3643313" y="1195388"/>
          <p14:tracePt t="21351" x="3771900" y="1139825"/>
          <p14:tracePt t="21355" x="3875088" y="1076325"/>
          <p14:tracePt t="21366" x="3994150" y="1028700"/>
          <p14:tracePt t="21371" x="4098925" y="989013"/>
          <p14:tracePt t="21383" x="4178300" y="957263"/>
          <p14:tracePt t="21386" x="4281488" y="917575"/>
          <p14:tracePt t="21394" x="4362450" y="885825"/>
          <p14:tracePt t="21403" x="4449763" y="862013"/>
          <p14:tracePt t="21410" x="4513263" y="836613"/>
          <p14:tracePt t="21418" x="4576763" y="804863"/>
          <p14:tracePt t="21425" x="4608513" y="788988"/>
          <p14:tracePt t="21437" x="4640263" y="765175"/>
          <p14:tracePt t="21441" x="4664075" y="749300"/>
          <p14:tracePt t="21451" x="4679950" y="725488"/>
          <p14:tracePt t="21457" x="4713288" y="717550"/>
          <p14:tracePt t="21468" x="4745038" y="693738"/>
          <p14:tracePt t="21473" x="4776788" y="669925"/>
          <p14:tracePt t="21483" x="4800600" y="654050"/>
          <p14:tracePt t="21489" x="4848225" y="630238"/>
          <p14:tracePt t="21499" x="4895850" y="606425"/>
          <p14:tracePt t="21506" x="4927600" y="582613"/>
          <p14:tracePt t="21514" x="4967288" y="558800"/>
          <p14:tracePt t="21519" x="4991100" y="550863"/>
          <p14:tracePt t="21527" x="5006975" y="542925"/>
          <p14:tracePt t="21535" x="5030788" y="534988"/>
          <p14:tracePt t="21544" x="5038725" y="534988"/>
          <p14:tracePt t="21554" x="5046663" y="534988"/>
          <p14:tracePt t="21568" x="5056188" y="534988"/>
          <p14:tracePt t="21575" x="5064125" y="527050"/>
          <p14:tracePt t="21585" x="5080000" y="509588"/>
          <p14:tracePt t="21591" x="5103813" y="501650"/>
          <p14:tracePt t="21601" x="5119688" y="501650"/>
          <p14:tracePt t="21607" x="5135563" y="493713"/>
          <p14:tracePt t="21617" x="5167313" y="485775"/>
          <p14:tracePt t="21623" x="5191125" y="469900"/>
          <p14:tracePt t="21635" x="5222875" y="454025"/>
          <p14:tracePt t="21639" x="5254625" y="430213"/>
          <p14:tracePt t="21649" x="5294313" y="406400"/>
          <p14:tracePt t="21655" x="5341938" y="382588"/>
          <p14:tracePt t="21666" x="5430838" y="358775"/>
          <p14:tracePt t="34989" x="7040563" y="366713"/>
          <p14:tracePt t="34997" x="7016750" y="446088"/>
          <p14:tracePt t="35005" x="7000875" y="509588"/>
          <p14:tracePt t="35012" x="6992938" y="590550"/>
          <p14:tracePt t="35021" x="6977063" y="709613"/>
          <p14:tracePt t="35027" x="6961188" y="844550"/>
          <p14:tracePt t="35039" x="6929438" y="996950"/>
          <p14:tracePt t="35043" x="6897688" y="1171575"/>
          <p14:tracePt t="35053" x="6865938" y="1331913"/>
          <p14:tracePt t="35059" x="6834188" y="1466850"/>
          <p14:tracePt t="35071" x="6834188" y="1563688"/>
          <p14:tracePt t="35075" x="6834188" y="1674813"/>
          <p14:tracePt t="35085" x="6834188" y="1754188"/>
          <p14:tracePt t="35091" x="6834188" y="1817688"/>
          <p14:tracePt t="35102" x="6834188" y="1841500"/>
          <p14:tracePt t="35106" x="6842125" y="1865313"/>
          <p14:tracePt t="35115" x="6842125" y="1898650"/>
          <p14:tracePt t="35122" x="6842125" y="1914525"/>
          <p14:tracePt t="35131" x="6842125" y="1930400"/>
          <p14:tracePt t="35138" x="6842125" y="1954213"/>
          <p14:tracePt t="35145" x="6842125" y="1970088"/>
          <p14:tracePt t="35157" x="6842125" y="1985963"/>
          <p14:tracePt t="35162" x="6842125" y="2009775"/>
          <p14:tracePt t="35171" x="6842125" y="2025650"/>
          <p14:tracePt t="35177" x="6842125" y="2041525"/>
          <p14:tracePt t="35187" x="6842125" y="2057400"/>
          <p14:tracePt t="35193" x="6842125" y="2065338"/>
          <p14:tracePt t="35202" x="6842125" y="2081213"/>
          <p14:tracePt t="35207" x="6842125" y="2089150"/>
          <p14:tracePt t="35218" x="6842125" y="2105025"/>
          <p14:tracePt t="35223" x="6834188" y="2112963"/>
          <p14:tracePt t="35232" x="6818313" y="2128838"/>
          <p14:tracePt t="35240" x="6810375" y="2136775"/>
          <p14:tracePt t="35247" x="6810375" y="2152650"/>
          <p14:tracePt t="35255" x="6802438" y="2160588"/>
          <p14:tracePt t="35264" x="6794500" y="2176463"/>
          <p14:tracePt t="35273" x="6794500" y="2200275"/>
          <p14:tracePt t="35281" x="6784975" y="2208213"/>
          <p14:tracePt t="35290" x="6784975" y="221615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884B-1689-4040-8E87-26A683792C45}"/>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D0D8A79F-9573-4D48-BF26-AF775B626F95}"/>
              </a:ext>
            </a:extLst>
          </p:cNvPr>
          <p:cNvSpPr>
            <a:spLocks noGrp="1"/>
          </p:cNvSpPr>
          <p:nvPr>
            <p:ph idx="1"/>
          </p:nvPr>
        </p:nvSpPr>
        <p:spPr>
          <a:xfrm>
            <a:off x="519829" y="1484335"/>
            <a:ext cx="11398685" cy="2833666"/>
          </a:xfrm>
        </p:spPr>
        <p:txBody>
          <a:bodyPr vert="horz" lIns="91440" tIns="45720" rIns="91440" bIns="45720" rtlCol="0" anchor="t">
            <a:normAutofit/>
          </a:bodyPr>
          <a:lstStyle/>
          <a:p>
            <a:r>
              <a:rPr lang="en-US" dirty="0"/>
              <a:t>CPU centric design of traditional system architecture is unscalable</a:t>
            </a:r>
          </a:p>
          <a:p>
            <a:r>
              <a:rPr lang="en-US" dirty="0">
                <a:latin typeface="Trebuchet MS"/>
              </a:rPr>
              <a:t>Erudite proposes design that scales compute and memory together </a:t>
            </a:r>
            <a:endParaRPr lang="en-US" dirty="0"/>
          </a:p>
          <a:p>
            <a:r>
              <a:rPr lang="en-US" dirty="0"/>
              <a:t>Erudite removes slow CPU and OS from critical access path</a:t>
            </a:r>
          </a:p>
          <a:p>
            <a:r>
              <a:rPr lang="en-US" dirty="0"/>
              <a:t>Requires re-design of software-hardware stack for performance </a:t>
            </a:r>
          </a:p>
          <a:p>
            <a:r>
              <a:rPr lang="en-US" dirty="0"/>
              <a:t>We invite you to join us in this journey! </a:t>
            </a:r>
          </a:p>
        </p:txBody>
      </p:sp>
      <p:sp>
        <p:nvSpPr>
          <p:cNvPr id="7" name="TextBox 6">
            <a:extLst>
              <a:ext uri="{FF2B5EF4-FFF2-40B4-BE49-F238E27FC236}">
                <a16:creationId xmlns:a16="http://schemas.microsoft.com/office/drawing/2014/main" id="{072D455A-3569-46A9-8A81-90C16C315B14}"/>
              </a:ext>
            </a:extLst>
          </p:cNvPr>
          <p:cNvSpPr txBox="1"/>
          <p:nvPr/>
        </p:nvSpPr>
        <p:spPr>
          <a:xfrm>
            <a:off x="519829" y="4708396"/>
            <a:ext cx="6096000" cy="769441"/>
          </a:xfrm>
          <a:prstGeom prst="rect">
            <a:avLst/>
          </a:prstGeom>
          <a:noFill/>
        </p:spPr>
        <p:txBody>
          <a:bodyPr wrap="square">
            <a:spAutoFit/>
          </a:bodyPr>
          <a:lstStyle/>
          <a:p>
            <a:r>
              <a:rPr lang="en-US" sz="4400" dirty="0">
                <a:solidFill>
                  <a:srgbClr val="C00000"/>
                </a:solidFill>
                <a:latin typeface="Trebuchet MS" panose="020B0603020202020204" pitchFamily="34" charset="0"/>
                <a:ea typeface="+mj-ea"/>
                <a:cs typeface="+mj-cs"/>
              </a:rPr>
              <a:t>Thank you! </a:t>
            </a:r>
          </a:p>
        </p:txBody>
      </p:sp>
      <p:sp>
        <p:nvSpPr>
          <p:cNvPr id="10" name="Slide Number Placeholder 9">
            <a:extLst>
              <a:ext uri="{FF2B5EF4-FFF2-40B4-BE49-F238E27FC236}">
                <a16:creationId xmlns:a16="http://schemas.microsoft.com/office/drawing/2014/main" id="{A1957D6E-FF08-4385-AFE4-FCDBE6431B1F}"/>
              </a:ext>
            </a:extLst>
          </p:cNvPr>
          <p:cNvSpPr>
            <a:spLocks noGrp="1"/>
          </p:cNvSpPr>
          <p:nvPr>
            <p:ph type="sldNum" sz="quarter" idx="12"/>
          </p:nvPr>
        </p:nvSpPr>
        <p:spPr/>
        <p:txBody>
          <a:bodyPr/>
          <a:lstStyle/>
          <a:p>
            <a:fld id="{330EA680-D336-4FF7-8B7A-9848BB0A1C32}" type="slidenum">
              <a:rPr lang="en-US" smtClean="0"/>
              <a:t>15</a:t>
            </a:fld>
            <a:endParaRPr lang="en-US"/>
          </a:p>
        </p:txBody>
      </p:sp>
      <p:sp>
        <p:nvSpPr>
          <p:cNvPr id="13" name="TextBox 12">
            <a:extLst>
              <a:ext uri="{FF2B5EF4-FFF2-40B4-BE49-F238E27FC236}">
                <a16:creationId xmlns:a16="http://schemas.microsoft.com/office/drawing/2014/main" id="{B85B96D2-DB66-4CA1-B952-A508F78E3F3C}"/>
              </a:ext>
            </a:extLst>
          </p:cNvPr>
          <p:cNvSpPr txBox="1"/>
          <p:nvPr/>
        </p:nvSpPr>
        <p:spPr>
          <a:xfrm>
            <a:off x="593889" y="5477837"/>
            <a:ext cx="6108568" cy="523220"/>
          </a:xfrm>
          <a:prstGeom prst="rect">
            <a:avLst/>
          </a:prstGeom>
          <a:noFill/>
        </p:spPr>
        <p:txBody>
          <a:bodyPr wrap="square">
            <a:spAutoFit/>
          </a:bodyPr>
          <a:lstStyle/>
          <a:p>
            <a:r>
              <a:rPr lang="en-US" sz="2800" dirty="0">
                <a:latin typeface="Trebuchet MS" panose="020B0603020202020204" pitchFamily="34" charset="0"/>
                <a:hlinkClick r:id="rId3"/>
              </a:rPr>
              <a:t>vsm2@illinois.edu</a:t>
            </a:r>
            <a:r>
              <a:rPr lang="en-US" sz="2800" dirty="0">
                <a:latin typeface="Trebuchet MS" panose="020B0603020202020204" pitchFamily="34" charset="0"/>
              </a:rPr>
              <a:t> </a:t>
            </a:r>
          </a:p>
        </p:txBody>
      </p:sp>
    </p:spTree>
    <p:extLst>
      <p:ext uri="{BB962C8B-B14F-4D97-AF65-F5344CB8AC3E}">
        <p14:creationId xmlns:p14="http://schemas.microsoft.com/office/powerpoint/2010/main" val="2510905491"/>
      </p:ext>
    </p:extLst>
  </p:cSld>
  <p:clrMapOvr>
    <a:masterClrMapping/>
  </p:clrMapOvr>
  <mc:AlternateContent xmlns:mc="http://schemas.openxmlformats.org/markup-compatibility/2006" xmlns:p14="http://schemas.microsoft.com/office/powerpoint/2010/main">
    <mc:Choice Requires="p14">
      <p:transition spd="slow" p14:dur="2000" advTm="39052"/>
    </mc:Choice>
    <mc:Fallback xmlns="">
      <p:transition spd="slow" advTm="39052"/>
    </mc:Fallback>
  </mc:AlternateContent>
  <p:extLst>
    <p:ext uri="{3A86A75C-4F4B-4683-9AE1-C65F6400EC91}">
      <p14:laserTraceLst xmlns:p14="http://schemas.microsoft.com/office/powerpoint/2010/main">
        <p14:tracePtLst>
          <p14:tracePt t="4570" x="2352675" y="430213"/>
          <p14:tracePt t="4582" x="2360613" y="422275"/>
          <p14:tracePt t="4590" x="2416175" y="398463"/>
          <p14:tracePt t="4601" x="2487613" y="398463"/>
          <p14:tracePt t="4603" x="2590800" y="382588"/>
          <p14:tracePt t="4615" x="2671763" y="382588"/>
          <p14:tracePt t="4620" x="2767013" y="350838"/>
          <p14:tracePt t="4631" x="2862263" y="350838"/>
          <p14:tracePt t="4636" x="2941638" y="342900"/>
          <p14:tracePt t="4646" x="3022600" y="342900"/>
          <p14:tracePt t="4653" x="3101975" y="327025"/>
          <p14:tracePt t="4660" x="3149600" y="327025"/>
          <p14:tracePt t="4669" x="3165475" y="327025"/>
          <p14:tracePt t="4676" x="3181350" y="327025"/>
          <p14:tracePt t="5382" x="3165475" y="334963"/>
          <p14:tracePt t="5390" x="3157538" y="334963"/>
          <p14:tracePt t="5400" x="3149600" y="342900"/>
          <p14:tracePt t="5406" x="3141663" y="342900"/>
          <p14:tracePt t="5414" x="3125788" y="342900"/>
          <p14:tracePt t="5420" x="3101975" y="358775"/>
          <p14:tracePt t="5432" x="3086100" y="366713"/>
          <p14:tracePt t="5436" x="3070225" y="366713"/>
          <p14:tracePt t="5446" x="3046413" y="382588"/>
          <p14:tracePt t="5452" x="3022600" y="398463"/>
          <p14:tracePt t="5464" x="2990850" y="414338"/>
          <p14:tracePt t="5468" x="2933700" y="438150"/>
          <p14:tracePt t="5476" x="2870200" y="469900"/>
          <p14:tracePt t="5484" x="2767013" y="493713"/>
          <p14:tracePt t="5492" x="2663825" y="527050"/>
          <p14:tracePt t="5500" x="2551113" y="550863"/>
          <p14:tracePt t="5509" x="2432050" y="582613"/>
          <p14:tracePt t="5517" x="2312988" y="614363"/>
          <p14:tracePt t="5522" x="2192338" y="646113"/>
          <p14:tracePt t="5533" x="2073275" y="669925"/>
          <p14:tracePt t="5538" x="1985963" y="701675"/>
          <p14:tracePt t="5548" x="1889125" y="725488"/>
          <p14:tracePt t="5554" x="1801813" y="757238"/>
          <p14:tracePt t="5565" x="1706563" y="788988"/>
          <p14:tracePt t="5570" x="1619250" y="812800"/>
          <p14:tracePt t="5580" x="1538288" y="836613"/>
          <p14:tracePt t="5586" x="1458913" y="869950"/>
          <p14:tracePt t="5598" x="1371600" y="925513"/>
          <p14:tracePt t="5602" x="1284288" y="981075"/>
          <p14:tracePt t="5609" x="1179513" y="1076325"/>
          <p14:tracePt t="5617" x="1084263" y="1163638"/>
          <p14:tracePt t="5623" x="996950" y="1252538"/>
          <p14:tracePt t="5634" x="909638" y="1363663"/>
          <p14:tracePt t="5640" x="828675" y="1482725"/>
          <p14:tracePt t="5649" x="773113" y="1587500"/>
          <p14:tracePt t="5656" x="741363" y="1690688"/>
          <p14:tracePt t="5668" x="717550" y="1770063"/>
          <p14:tracePt t="5671" x="701675" y="1849438"/>
          <p14:tracePt t="5682" x="685800" y="1930400"/>
          <p14:tracePt t="5688" x="685800" y="2009775"/>
          <p14:tracePt t="5698" x="701675" y="2073275"/>
          <p14:tracePt t="5704" x="733425" y="2160588"/>
          <p14:tracePt t="5714" x="757238" y="2208213"/>
          <p14:tracePt t="5718" x="781050" y="2273300"/>
          <p14:tracePt t="5726" x="804863" y="2336800"/>
          <p14:tracePt t="5734" x="844550" y="2400300"/>
          <p14:tracePt t="5742" x="885825" y="2447925"/>
          <p14:tracePt t="5750" x="957263" y="2519363"/>
          <p14:tracePt t="5758" x="1044575" y="2592388"/>
          <p14:tracePt t="5768" x="1147763" y="2671763"/>
          <p14:tracePt t="5774" x="1236663" y="2743200"/>
          <p14:tracePt t="5783" x="1323975" y="2814638"/>
          <p14:tracePt t="5790" x="1411288" y="2878138"/>
          <p14:tracePt t="5800" x="1498600" y="2919413"/>
          <p14:tracePt t="5803" x="1546225" y="2943225"/>
          <p14:tracePt t="5813" x="1611313" y="2967038"/>
          <p14:tracePt t="5820" x="1643063" y="2990850"/>
          <p14:tracePt t="5831" x="1674813" y="3006725"/>
          <p14:tracePt t="5836" x="1690688" y="3022600"/>
          <p14:tracePt t="5846" x="1714500" y="3038475"/>
          <p14:tracePt t="5852" x="1746250" y="3054350"/>
          <p14:tracePt t="5863" x="1778000" y="3062288"/>
          <p14:tracePt t="5868" x="1833563" y="3070225"/>
          <p14:tracePt t="5876" x="1881188" y="3086100"/>
          <p14:tracePt t="5885" x="1962150" y="3094038"/>
          <p14:tracePt t="5892" x="2017713" y="3094038"/>
          <p14:tracePt t="5900" x="2097088" y="3109913"/>
          <p14:tracePt t="5908" x="2184400" y="3125788"/>
          <p14:tracePt t="5916" x="2281238" y="3141663"/>
          <p14:tracePt t="5922" x="2360613" y="3149600"/>
          <p14:tracePt t="5934" x="2455863" y="3165475"/>
          <p14:tracePt t="5937" x="2574925" y="3165475"/>
          <p14:tracePt t="5947" x="2671763" y="3181350"/>
          <p14:tracePt t="5954" x="2767013" y="3181350"/>
          <p14:tracePt t="5965" x="2846388" y="3181350"/>
          <p14:tracePt t="5970" x="2909888" y="3181350"/>
          <p14:tracePt t="5980" x="2982913" y="3181350"/>
          <p14:tracePt t="5986" x="3046413" y="3181350"/>
          <p14:tracePt t="5998" x="3062288" y="3181350"/>
          <p14:tracePt t="6009" x="3086100" y="3173413"/>
          <p14:tracePt t="6017" x="3109913" y="3173413"/>
          <p14:tracePt t="6025" x="3109913" y="3165475"/>
          <p14:tracePt t="6066" x="3109913" y="3149600"/>
          <p14:tracePt t="6114" x="3117850" y="3149600"/>
          <p14:tracePt t="11688" x="3109913" y="3141663"/>
          <p14:tracePt t="11696" x="3054350" y="3101975"/>
          <p14:tracePt t="11707" x="2967038" y="3014663"/>
          <p14:tracePt t="11712" x="2901950" y="2927350"/>
          <p14:tracePt t="11719" x="2830513" y="2798763"/>
          <p14:tracePt t="11729" x="2767013" y="2695575"/>
          <p14:tracePt t="11736" x="2711450" y="2576513"/>
          <p14:tracePt t="11746" x="2679700" y="2455863"/>
          <p14:tracePt t="11753" x="2647950" y="2336800"/>
          <p14:tracePt t="11762" x="2616200" y="2216150"/>
          <p14:tracePt t="11768" x="2606675" y="2105025"/>
          <p14:tracePt t="11779" x="2590800" y="1985963"/>
          <p14:tracePt t="11784" x="2574925" y="1865313"/>
          <p14:tracePt t="11796" x="2574925" y="1754188"/>
          <p14:tracePt t="11797" x="2590800" y="1651000"/>
          <p14:tracePt t="11810" x="2624138" y="1555750"/>
          <p14:tracePt t="11813" x="2655888" y="1466850"/>
          <p14:tracePt t="11826" x="2679700" y="1387475"/>
          <p14:tracePt t="11830" x="2703513" y="1339850"/>
          <p14:tracePt t="11843" x="2727325" y="1276350"/>
          <p14:tracePt t="11846" x="2751138" y="1244600"/>
          <p14:tracePt t="11857" x="2767013" y="1220788"/>
          <p14:tracePt t="11862" x="2790825" y="1204913"/>
          <p14:tracePt t="11870" x="2798763" y="1179513"/>
          <p14:tracePt t="11878" x="2822575" y="1163638"/>
          <p14:tracePt t="11883" x="2830513" y="1139825"/>
          <p14:tracePt t="11896" x="2838450" y="1123950"/>
          <p14:tracePt t="11900" x="2862263" y="1100138"/>
          <p14:tracePt t="11912" x="2878138" y="1076325"/>
          <p14:tracePt t="11916" x="2901950" y="1060450"/>
          <p14:tracePt t="11929" x="2925763" y="1036638"/>
          <p14:tracePt t="11932" x="2941638" y="1020763"/>
          <p14:tracePt t="11941" x="2967038" y="996950"/>
          <p14:tracePt t="11948" x="2982913" y="965200"/>
          <p14:tracePt t="11958" x="2998788" y="949325"/>
          <p14:tracePt t="11964" x="3014663" y="925513"/>
          <p14:tracePt t="11976" x="3038475" y="909638"/>
          <p14:tracePt t="11980" x="3054350" y="885825"/>
          <p14:tracePt t="11986" x="3078163" y="862013"/>
          <p14:tracePt t="11994" x="3109913" y="844550"/>
          <p14:tracePt t="12009" x="3157538" y="804863"/>
          <p14:tracePt t="12012" x="3205163" y="781050"/>
          <p14:tracePt t="12018" x="3236913" y="765175"/>
          <p14:tracePt t="12028" x="3268663" y="741363"/>
          <p14:tracePt t="12034" x="3317875" y="717550"/>
          <p14:tracePt t="12044" x="3365500" y="677863"/>
          <p14:tracePt t="12050" x="3413125" y="654050"/>
          <p14:tracePt t="12061" x="3444875" y="638175"/>
          <p14:tracePt t="12066" x="3492500" y="614363"/>
          <p14:tracePt t="12075" x="3532188" y="590550"/>
          <p14:tracePt t="12080" x="3571875" y="566738"/>
          <p14:tracePt t="12092" x="3587750" y="550863"/>
          <p14:tracePt t="12096" x="3611563" y="527050"/>
          <p14:tracePt t="12106" x="3627438" y="509588"/>
          <p14:tracePt t="12112" x="3651250" y="493713"/>
          <p14:tracePt t="12121" x="3668713" y="485775"/>
          <p14:tracePt t="12129" x="3700463" y="461963"/>
          <p14:tracePt t="12136" x="3732213" y="446088"/>
          <p14:tracePt t="12145" x="3779838" y="430213"/>
          <p14:tracePt t="12153" x="3827463" y="406400"/>
          <p14:tracePt t="12162" x="3867150" y="406400"/>
          <p14:tracePt t="12168" x="3914775" y="398463"/>
          <p14:tracePt t="12178" x="3954463" y="390525"/>
          <p14:tracePt t="12181" x="4002088" y="374650"/>
          <p14:tracePt t="12193" x="4035425" y="366713"/>
          <p14:tracePt t="12197" x="4075113" y="366713"/>
          <p14:tracePt t="12208" x="4138613" y="342900"/>
          <p14:tracePt t="12214" x="4194175" y="327025"/>
          <p14:tracePt t="12226" x="4281488" y="303213"/>
          <p14:tracePt t="12229" x="4362450" y="271463"/>
          <p14:tracePt t="12240" x="4449763" y="24765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B7837157-621C-4373-A5FD-BF63FE699436}"/>
              </a:ext>
            </a:extLst>
          </p:cNvPr>
          <p:cNvSpPr>
            <a:spLocks noGrp="1"/>
          </p:cNvSpPr>
          <p:nvPr>
            <p:ph idx="1"/>
          </p:nvPr>
        </p:nvSpPr>
        <p:spPr>
          <a:xfrm>
            <a:off x="633738" y="1340366"/>
            <a:ext cx="6637187" cy="5321424"/>
          </a:xfrm>
        </p:spPr>
        <p:txBody>
          <a:bodyPr vert="horz" lIns="91440" tIns="45720" rIns="91440" bIns="45720" rtlCol="0">
            <a:normAutofit/>
          </a:bodyPr>
          <a:lstStyle/>
          <a:p>
            <a:pPr>
              <a:lnSpc>
                <a:spcPct val="150000"/>
              </a:lnSpc>
              <a:buFont typeface="Wingdings" panose="05000000000000000000" pitchFamily="2" charset="2"/>
              <a:buChar char="q"/>
            </a:pPr>
            <a:r>
              <a:rPr lang="en-US" dirty="0">
                <a:latin typeface="Trebuchet MS"/>
              </a:rPr>
              <a:t>Application and Compute Trends</a:t>
            </a:r>
          </a:p>
          <a:p>
            <a:pPr>
              <a:lnSpc>
                <a:spcPct val="150000"/>
              </a:lnSpc>
              <a:buFont typeface="Wingdings" panose="05000000000000000000" pitchFamily="2" charset="2"/>
              <a:buChar char="q"/>
            </a:pPr>
            <a:r>
              <a:rPr lang="en-US" dirty="0">
                <a:latin typeface="Trebuchet MS"/>
              </a:rPr>
              <a:t>Conventional System Architecture</a:t>
            </a:r>
          </a:p>
          <a:p>
            <a:pPr lvl="1">
              <a:lnSpc>
                <a:spcPct val="150000"/>
              </a:lnSpc>
              <a:buFont typeface="Wingdings" panose="05000000000000000000" pitchFamily="2" charset="2"/>
              <a:buChar char="§"/>
            </a:pPr>
            <a:r>
              <a:rPr lang="en-US" sz="2800" dirty="0">
                <a:latin typeface="Trebuchet MS"/>
              </a:rPr>
              <a:t>Compute and Memory Gap</a:t>
            </a:r>
          </a:p>
          <a:p>
            <a:pPr lvl="1">
              <a:lnSpc>
                <a:spcPct val="150000"/>
              </a:lnSpc>
              <a:buFont typeface="Wingdings" panose="05000000000000000000" pitchFamily="2" charset="2"/>
              <a:buChar char="§"/>
            </a:pPr>
            <a:r>
              <a:rPr lang="en-US" sz="2800" dirty="0">
                <a:latin typeface="Trebuchet MS"/>
              </a:rPr>
              <a:t>Hardware and software challenges </a:t>
            </a:r>
          </a:p>
          <a:p>
            <a:pPr>
              <a:lnSpc>
                <a:spcPct val="150000"/>
              </a:lnSpc>
              <a:buFont typeface="Wingdings" panose="05000000000000000000" pitchFamily="2" charset="2"/>
              <a:buChar char="q"/>
            </a:pPr>
            <a:r>
              <a:rPr lang="en-US" dirty="0">
                <a:latin typeface="Trebuchet MS"/>
              </a:rPr>
              <a:t>Erudite Design </a:t>
            </a:r>
          </a:p>
          <a:p>
            <a:pPr>
              <a:lnSpc>
                <a:spcPct val="150000"/>
              </a:lnSpc>
              <a:buFont typeface="Wingdings" panose="05000000000000000000" pitchFamily="2" charset="2"/>
              <a:buChar char="q"/>
            </a:pPr>
            <a:r>
              <a:rPr lang="en-US" dirty="0">
                <a:latin typeface="Trebuchet MS"/>
              </a:rPr>
              <a:t>Current hurdles limiting Erudite</a:t>
            </a:r>
          </a:p>
        </p:txBody>
      </p:sp>
      <p:pic>
        <p:nvPicPr>
          <p:cNvPr id="5" name="Picture 2" descr="Clenched fist hit the wall emblem Royalty Free Vector Image">
            <a:extLst>
              <a:ext uri="{FF2B5EF4-FFF2-40B4-BE49-F238E27FC236}">
                <a16:creationId xmlns:a16="http://schemas.microsoft.com/office/drawing/2014/main" id="{0C79FA0C-8BBB-45E8-AD3B-3296B4F692D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t="1218" b="6077"/>
          <a:stretch/>
        </p:blipFill>
        <p:spPr bwMode="auto">
          <a:xfrm>
            <a:off x="7210855" y="1398740"/>
            <a:ext cx="4159250" cy="4159250"/>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19" name="Arc 11">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Title 1">
            <a:extLst>
              <a:ext uri="{FF2B5EF4-FFF2-40B4-BE49-F238E27FC236}">
                <a16:creationId xmlns:a16="http://schemas.microsoft.com/office/drawing/2014/main" id="{65316D2E-234F-4741-9861-C88375688D11}"/>
              </a:ext>
            </a:extLst>
          </p:cNvPr>
          <p:cNvSpPr txBox="1">
            <a:spLocks/>
          </p:cNvSpPr>
          <p:nvPr/>
        </p:nvSpPr>
        <p:spPr>
          <a:xfrm>
            <a:off x="672229" y="517525"/>
            <a:ext cx="11398685" cy="881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C00000"/>
                </a:solidFill>
                <a:latin typeface="Trebuchet MS" panose="020B0603020202020204" pitchFamily="34" charset="0"/>
                <a:ea typeface="+mj-ea"/>
                <a:cs typeface="+mj-cs"/>
              </a:defRPr>
            </a:lvl1pPr>
          </a:lstStyle>
          <a:p>
            <a:r>
              <a:rPr lang="en-US">
                <a:latin typeface="Trebuchet MS"/>
              </a:rPr>
              <a:t>Agenda</a:t>
            </a:r>
            <a:endParaRPr lang="en-US"/>
          </a:p>
        </p:txBody>
      </p:sp>
      <p:sp>
        <p:nvSpPr>
          <p:cNvPr id="21" name="Slide Number Placeholder 20">
            <a:extLst>
              <a:ext uri="{FF2B5EF4-FFF2-40B4-BE49-F238E27FC236}">
                <a16:creationId xmlns:a16="http://schemas.microsoft.com/office/drawing/2014/main" id="{85A52220-A3FF-4BB1-8ACD-6DF8DA0AECEE}"/>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3959881425"/>
      </p:ext>
    </p:extLst>
  </p:cSld>
  <p:clrMapOvr>
    <a:masterClrMapping/>
  </p:clrMapOvr>
  <mc:AlternateContent xmlns:mc="http://schemas.openxmlformats.org/markup-compatibility/2006" xmlns:p14="http://schemas.microsoft.com/office/powerpoint/2010/main">
    <mc:Choice Requires="p14">
      <p:transition spd="slow" p14:dur="2000" advTm="38252"/>
    </mc:Choice>
    <mc:Fallback xmlns="">
      <p:transition spd="slow" advTm="38252"/>
    </mc:Fallback>
  </mc:AlternateContent>
  <p:extLst>
    <p:ext uri="{3A86A75C-4F4B-4683-9AE1-C65F6400EC91}">
      <p14:laserTraceLst xmlns:p14="http://schemas.microsoft.com/office/powerpoint/2010/main">
        <p14:tracePtLst>
          <p14:tracePt t="37156" x="3724275" y="6570663"/>
          <p14:tracePt t="37156" x="3724275" y="6380163"/>
          <p14:tracePt t="37156" x="3724275" y="6196013"/>
          <p14:tracePt t="37156" x="3724275" y="6005513"/>
          <p14:tracePt t="37156" x="3724275" y="5813425"/>
          <p14:tracePt t="37156" x="3724275" y="5662613"/>
          <p14:tracePt t="37156" x="3724275" y="5526088"/>
          <p14:tracePt t="37156" x="3724275" y="5375275"/>
          <p14:tracePt t="37156" x="3724275" y="5222875"/>
          <p14:tracePt t="37156" x="3724275" y="5072063"/>
          <p14:tracePt t="37156" x="3708400" y="4911725"/>
          <p14:tracePt t="37156" x="3692525" y="4776788"/>
          <p14:tracePt t="37156" x="3668713" y="4641850"/>
          <p14:tracePt t="37156" x="3635375" y="4489450"/>
          <p14:tracePt t="37156" x="3603625" y="4370388"/>
          <p14:tracePt t="37156" x="3556000" y="4249738"/>
          <p14:tracePt t="37156" x="3532188" y="4130675"/>
          <p14:tracePt t="37156" x="3500438" y="4027488"/>
          <p14:tracePt t="37156" x="3468688" y="3948113"/>
          <p14:tracePt t="37156" x="3444875" y="3883025"/>
          <p14:tracePt t="37156" x="3421063" y="3811588"/>
          <p14:tracePt t="37156" x="3397250" y="3748088"/>
          <p14:tracePt t="37156" x="3373438" y="3716338"/>
          <p14:tracePt t="37156" x="3365500" y="3684588"/>
          <p14:tracePt t="37156" x="3349625" y="3652838"/>
          <p14:tracePt t="37156" x="3341688" y="3621088"/>
          <p14:tracePt t="37156" x="3317875" y="3579813"/>
          <p14:tracePt t="37156" x="3292475" y="3508375"/>
          <p14:tracePt t="37156" x="3268663" y="3444875"/>
          <p14:tracePt t="37156" x="3236913" y="3349625"/>
          <p14:tracePt t="37156" x="3213100" y="3262313"/>
          <p14:tracePt t="37156" x="3165475" y="3141663"/>
          <p14:tracePt t="37156" x="3101975" y="3038475"/>
          <p14:tracePt t="37156" x="3062288" y="2935288"/>
          <p14:tracePt t="37156" x="2990850" y="2846388"/>
          <p14:tracePt t="37156" x="2933700" y="2759075"/>
          <p14:tracePt t="37156" x="2870200" y="2679700"/>
          <p14:tracePt t="37156" x="2798763" y="2592388"/>
          <p14:tracePt t="37156" x="2711450" y="2495550"/>
          <p14:tracePt t="37156" x="2624138" y="2408238"/>
          <p14:tracePt t="37156" x="2511425" y="2320925"/>
          <p14:tracePt t="37156" x="2352675" y="2224088"/>
          <p14:tracePt t="37156" x="2112963" y="2097088"/>
          <p14:tracePt t="37156" x="1738313" y="1881188"/>
          <p14:tracePt t="37156" x="1236663" y="1595438"/>
          <p14:tracePt t="37156" x="630238" y="1292225"/>
          <p14:tracePt t="37156" x="31750" y="1044575"/>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5294-1DAE-41E7-B01F-ADFE3DAC3BAF}"/>
              </a:ext>
            </a:extLst>
          </p:cNvPr>
          <p:cNvSpPr>
            <a:spLocks noGrp="1"/>
          </p:cNvSpPr>
          <p:nvPr>
            <p:ph type="title"/>
          </p:nvPr>
        </p:nvSpPr>
        <p:spPr/>
        <p:txBody>
          <a:bodyPr/>
          <a:lstStyle/>
          <a:p>
            <a:r>
              <a:rPr lang="en-US">
                <a:latin typeface="Trebuchet MS"/>
              </a:rPr>
              <a:t>Apps Demand Memory</a:t>
            </a:r>
            <a:endParaRPr lang="en-US"/>
          </a:p>
        </p:txBody>
      </p:sp>
      <p:pic>
        <p:nvPicPr>
          <p:cNvPr id="6" name="Picture 5">
            <a:extLst>
              <a:ext uri="{FF2B5EF4-FFF2-40B4-BE49-F238E27FC236}">
                <a16:creationId xmlns:a16="http://schemas.microsoft.com/office/drawing/2014/main" id="{C26C1E4C-A4AC-4539-B3F1-AE41AD3CEB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9829" y="1519236"/>
            <a:ext cx="2902783" cy="2379653"/>
          </a:xfrm>
          <a:prstGeom prst="rect">
            <a:avLst/>
          </a:prstGeom>
        </p:spPr>
      </p:pic>
      <p:sp>
        <p:nvSpPr>
          <p:cNvPr id="7" name="TextBox 6">
            <a:extLst>
              <a:ext uri="{FF2B5EF4-FFF2-40B4-BE49-F238E27FC236}">
                <a16:creationId xmlns:a16="http://schemas.microsoft.com/office/drawing/2014/main" id="{EA7FFB1E-47DA-4B58-8DA7-C6206FC861BB}"/>
              </a:ext>
            </a:extLst>
          </p:cNvPr>
          <p:cNvSpPr txBox="1"/>
          <p:nvPr/>
        </p:nvSpPr>
        <p:spPr>
          <a:xfrm>
            <a:off x="243318" y="5033628"/>
            <a:ext cx="8006305" cy="2031325"/>
          </a:xfrm>
          <a:prstGeom prst="rect">
            <a:avLst/>
          </a:prstGeom>
          <a:noFill/>
        </p:spPr>
        <p:txBody>
          <a:bodyPr wrap="square" rtlCol="0" anchor="t">
            <a:spAutoFit/>
          </a:bodyPr>
          <a:lstStyle/>
          <a:p>
            <a:pPr marL="342900" indent="-342900">
              <a:buAutoNum type="arabicPeriod"/>
            </a:pPr>
            <a:r>
              <a:rPr lang="en-US">
                <a:hlinkClick r:id="rId4"/>
              </a:rPr>
              <a:t>https://arxiv.org/pdf/1906.00091.pdf</a:t>
            </a:r>
            <a:endParaRPr lang="en-US"/>
          </a:p>
          <a:p>
            <a:pPr marL="342900" indent="-342900">
              <a:buAutoNum type="arabicPeriod"/>
            </a:pPr>
            <a:r>
              <a:rPr lang="en-US">
                <a:hlinkClick r:id="rId5"/>
              </a:rPr>
              <a:t>https://devblogs.nvidia.com/announcing-nvidia-merlin-application-framework-for-deep-recommender-systems/</a:t>
            </a:r>
            <a:endParaRPr lang="en-US"/>
          </a:p>
          <a:p>
            <a:pPr marL="342900" indent="-342900">
              <a:buAutoNum type="arabicPeriod"/>
            </a:pPr>
            <a:r>
              <a:rPr lang="en-US">
                <a:ea typeface="+mn-lt"/>
                <a:cs typeface="+mn-lt"/>
                <a:hlinkClick r:id="rId6"/>
              </a:rPr>
              <a:t>https://rapids.ai/</a:t>
            </a:r>
            <a:endParaRPr lang="en-US"/>
          </a:p>
          <a:p>
            <a:pPr marL="342900" indent="-342900">
              <a:buAutoNum type="arabicPeriod"/>
            </a:pPr>
            <a:r>
              <a:rPr lang="en-US">
                <a:hlinkClick r:id="rId7"/>
              </a:rPr>
              <a:t>EMOGI: Efficient Memory-access for Out-of-memory Graph-traversal In GPUs</a:t>
            </a:r>
            <a:endParaRPr lang="en-US"/>
          </a:p>
          <a:p>
            <a:pPr marL="342900" indent="-342900">
              <a:buAutoNum type="arabicPeriod"/>
            </a:pPr>
            <a:endParaRPr lang="en-US"/>
          </a:p>
          <a:p>
            <a:pPr marL="342900" indent="-342900">
              <a:buAutoNum type="arabicPeriod"/>
            </a:pPr>
            <a:endParaRPr lang="en-US"/>
          </a:p>
        </p:txBody>
      </p:sp>
      <p:pic>
        <p:nvPicPr>
          <p:cNvPr id="9" name="Content Placeholder 8" descr="A screenshot of a cell phone&#10;&#10;Description generated with high confidence">
            <a:extLst>
              <a:ext uri="{FF2B5EF4-FFF2-40B4-BE49-F238E27FC236}">
                <a16:creationId xmlns:a16="http://schemas.microsoft.com/office/drawing/2014/main" id="{9E6AED49-1AB1-45F4-A213-7FFA654F90A6}"/>
              </a:ext>
            </a:extLst>
          </p:cNvPr>
          <p:cNvPicPr>
            <a:picLocks noGrp="1" noChangeAspect="1"/>
          </p:cNvPicPr>
          <p:nvPr>
            <p:ph idx="1"/>
          </p:nvPr>
        </p:nvPicPr>
        <p:blipFill rotWithShape="1">
          <a:blip r:embed="rId8" cstate="screen">
            <a:extLst>
              <a:ext uri="{28A0092B-C50C-407E-A947-70E740481C1C}">
                <a14:useLocalDpi xmlns:a14="http://schemas.microsoft.com/office/drawing/2010/main"/>
              </a:ext>
            </a:extLst>
          </a:blip>
          <a:srcRect/>
          <a:stretch/>
        </p:blipFill>
        <p:spPr>
          <a:xfrm>
            <a:off x="4241803" y="1408538"/>
            <a:ext cx="3708393" cy="2359417"/>
          </a:xfrm>
          <a:ln>
            <a:solidFill>
              <a:schemeClr val="tx1"/>
            </a:solidFill>
          </a:ln>
        </p:spPr>
      </p:pic>
      <p:pic>
        <p:nvPicPr>
          <p:cNvPr id="1028" name="Picture 4" descr="Glimmer: Multiscale MDS on the GPU">
            <a:extLst>
              <a:ext uri="{FF2B5EF4-FFF2-40B4-BE49-F238E27FC236}">
                <a16:creationId xmlns:a16="http://schemas.microsoft.com/office/drawing/2014/main" id="{53E8A1BB-CFDF-47A2-9109-5D7A30C8D74A}"/>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8769387" y="1001368"/>
            <a:ext cx="3072236" cy="30722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8AF38C-2ED9-4A4B-B074-B93900518D22}"/>
              </a:ext>
            </a:extLst>
          </p:cNvPr>
          <p:cNvSpPr txBox="1"/>
          <p:nvPr/>
        </p:nvSpPr>
        <p:spPr>
          <a:xfrm>
            <a:off x="326556" y="4051159"/>
            <a:ext cx="3157508" cy="830997"/>
          </a:xfrm>
          <a:prstGeom prst="rect">
            <a:avLst/>
          </a:prstGeom>
          <a:noFill/>
        </p:spPr>
        <p:txBody>
          <a:bodyPr wrap="square" rtlCol="0">
            <a:spAutoFit/>
          </a:bodyPr>
          <a:lstStyle/>
          <a:p>
            <a:pPr algn="ctr"/>
            <a:r>
              <a:rPr lang="en-US" sz="1600" b="1">
                <a:solidFill>
                  <a:srgbClr val="C00000"/>
                </a:solidFill>
                <a:latin typeface="Trebuchet MS" panose="020B0603020202020204" pitchFamily="34" charset="0"/>
              </a:rPr>
              <a:t>Recommendation Systems Training</a:t>
            </a:r>
          </a:p>
          <a:p>
            <a:pPr algn="ctr"/>
            <a:r>
              <a:rPr lang="en-US" sz="1600" b="1">
                <a:solidFill>
                  <a:srgbClr val="C00000"/>
                </a:solidFill>
                <a:latin typeface="Trebuchet MS" panose="020B0603020202020204" pitchFamily="34" charset="0"/>
              </a:rPr>
              <a:t>1TB to 100PBs [1,2]</a:t>
            </a:r>
          </a:p>
        </p:txBody>
      </p:sp>
      <p:sp>
        <p:nvSpPr>
          <p:cNvPr id="12" name="TextBox 11">
            <a:extLst>
              <a:ext uri="{FF2B5EF4-FFF2-40B4-BE49-F238E27FC236}">
                <a16:creationId xmlns:a16="http://schemas.microsoft.com/office/drawing/2014/main" id="{1FE09549-6DF6-4C73-9A5A-0DDD967E85B8}"/>
              </a:ext>
            </a:extLst>
          </p:cNvPr>
          <p:cNvSpPr txBox="1"/>
          <p:nvPr/>
        </p:nvSpPr>
        <p:spPr>
          <a:xfrm>
            <a:off x="4912710" y="4174270"/>
            <a:ext cx="2119491" cy="584775"/>
          </a:xfrm>
          <a:prstGeom prst="rect">
            <a:avLst/>
          </a:prstGeom>
          <a:noFill/>
        </p:spPr>
        <p:txBody>
          <a:bodyPr wrap="square" rtlCol="0" anchor="t">
            <a:spAutoFit/>
          </a:bodyPr>
          <a:lstStyle/>
          <a:p>
            <a:pPr algn="ctr"/>
            <a:r>
              <a:rPr lang="en-US" sz="1600" b="1">
                <a:solidFill>
                  <a:srgbClr val="C00000"/>
                </a:solidFill>
                <a:latin typeface="Trebuchet MS"/>
              </a:rPr>
              <a:t>Data Analytics</a:t>
            </a:r>
            <a:endParaRPr lang="en-US" sz="1600" b="1">
              <a:solidFill>
                <a:srgbClr val="C00000"/>
              </a:solidFill>
              <a:latin typeface="Trebuchet MS" panose="020B0603020202020204" pitchFamily="34" charset="0"/>
            </a:endParaRPr>
          </a:p>
          <a:p>
            <a:pPr algn="ctr"/>
            <a:r>
              <a:rPr lang="en-US" sz="1600" b="1">
                <a:solidFill>
                  <a:srgbClr val="C00000"/>
                </a:solidFill>
                <a:latin typeface="Trebuchet MS"/>
              </a:rPr>
              <a:t>TBs to PBs [3]</a:t>
            </a:r>
            <a:endParaRPr lang="en-US" sz="1600" b="1">
              <a:solidFill>
                <a:srgbClr val="C00000"/>
              </a:solidFill>
              <a:latin typeface="Trebuchet MS" panose="020B0603020202020204" pitchFamily="34" charset="0"/>
            </a:endParaRPr>
          </a:p>
        </p:txBody>
      </p:sp>
      <p:sp>
        <p:nvSpPr>
          <p:cNvPr id="13" name="TextBox 12">
            <a:extLst>
              <a:ext uri="{FF2B5EF4-FFF2-40B4-BE49-F238E27FC236}">
                <a16:creationId xmlns:a16="http://schemas.microsoft.com/office/drawing/2014/main" id="{258AB5E3-60E3-48EB-97DC-977142FBBAFC}"/>
              </a:ext>
            </a:extLst>
          </p:cNvPr>
          <p:cNvSpPr txBox="1"/>
          <p:nvPr/>
        </p:nvSpPr>
        <p:spPr>
          <a:xfrm>
            <a:off x="9390106" y="4174270"/>
            <a:ext cx="1601209" cy="584775"/>
          </a:xfrm>
          <a:prstGeom prst="rect">
            <a:avLst/>
          </a:prstGeom>
          <a:noFill/>
        </p:spPr>
        <p:txBody>
          <a:bodyPr wrap="square" rtlCol="0" anchor="t">
            <a:spAutoFit/>
          </a:bodyPr>
          <a:lstStyle/>
          <a:p>
            <a:pPr algn="ctr"/>
            <a:r>
              <a:rPr lang="en-US" sz="1600" b="1">
                <a:solidFill>
                  <a:srgbClr val="C00000"/>
                </a:solidFill>
                <a:latin typeface="Trebuchet MS" panose="020B0603020202020204" pitchFamily="34" charset="0"/>
              </a:rPr>
              <a:t>Large Graphs</a:t>
            </a:r>
          </a:p>
          <a:p>
            <a:pPr algn="ctr"/>
            <a:r>
              <a:rPr lang="en-US" sz="1600" b="1">
                <a:solidFill>
                  <a:srgbClr val="C00000"/>
                </a:solidFill>
                <a:latin typeface="Trebuchet MS"/>
              </a:rPr>
              <a:t>~1-100 TBs [4]</a:t>
            </a:r>
            <a:endParaRPr lang="en-US" sz="1600" b="1">
              <a:solidFill>
                <a:srgbClr val="C00000"/>
              </a:solidFill>
              <a:latin typeface="Trebuchet MS" panose="020B0603020202020204" pitchFamily="34" charset="0"/>
            </a:endParaRPr>
          </a:p>
        </p:txBody>
      </p:sp>
      <p:sp>
        <p:nvSpPr>
          <p:cNvPr id="3" name="Slide Number Placeholder 2">
            <a:extLst>
              <a:ext uri="{FF2B5EF4-FFF2-40B4-BE49-F238E27FC236}">
                <a16:creationId xmlns:a16="http://schemas.microsoft.com/office/drawing/2014/main" id="{618206BD-4AF5-4F4C-B236-D30CFF8E401B}"/>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2840350514"/>
      </p:ext>
    </p:extLst>
  </p:cSld>
  <p:clrMapOvr>
    <a:masterClrMapping/>
  </p:clrMapOvr>
  <mc:AlternateContent xmlns:mc="http://schemas.openxmlformats.org/markup-compatibility/2006" xmlns:p14="http://schemas.microsoft.com/office/powerpoint/2010/main">
    <mc:Choice Requires="p14">
      <p:transition spd="slow" p14:dur="2000" advTm="33794"/>
    </mc:Choice>
    <mc:Fallback xmlns="">
      <p:transition spd="slow" advTm="33794"/>
    </mc:Fallback>
  </mc:AlternateContent>
  <p:extLst>
    <p:ext uri="{3A86A75C-4F4B-4683-9AE1-C65F6400EC91}">
      <p14:laserTraceLst xmlns:p14="http://schemas.microsoft.com/office/powerpoint/2010/main">
        <p14:tracePtLst>
          <p14:tracePt t="5179" x="765175" y="31750"/>
          <p14:tracePt t="5187" x="788988" y="47625"/>
          <p14:tracePt t="5196" x="804863" y="63500"/>
          <p14:tracePt t="5207" x="828675" y="87313"/>
          <p14:tracePt t="5212" x="836613" y="103188"/>
          <p14:tracePt t="5219" x="852488" y="111125"/>
          <p14:tracePt t="5231" x="868363" y="134938"/>
          <p14:tracePt t="5234" x="885825" y="142875"/>
          <p14:tracePt t="5246" x="893763" y="158750"/>
          <p14:tracePt t="5250" x="901700" y="166688"/>
          <p14:tracePt t="5262" x="925513" y="184150"/>
          <p14:tracePt t="5267" x="941388" y="200025"/>
          <p14:tracePt t="5279" x="949325" y="223838"/>
          <p14:tracePt t="5282" x="973138" y="239713"/>
          <p14:tracePt t="5292" x="996950" y="263525"/>
          <p14:tracePt t="5298" x="1012825" y="279400"/>
          <p14:tracePt t="5306" x="1036638" y="303213"/>
          <p14:tracePt t="5315" x="1052513" y="319088"/>
          <p14:tracePt t="5320" x="1076325" y="342900"/>
          <p14:tracePt t="5330" x="1084263" y="350838"/>
          <p14:tracePt t="5336" x="1092200" y="358775"/>
          <p14:tracePt t="18298" x="1100138" y="358775"/>
          <p14:tracePt t="18307" x="1116013" y="358775"/>
          <p14:tracePt t="18316" x="1131888" y="358775"/>
          <p14:tracePt t="18321" x="1139825" y="358775"/>
          <p14:tracePt t="18331" x="1155700" y="350838"/>
          <p14:tracePt t="18336" x="1171575" y="350838"/>
          <p14:tracePt t="18351" x="1179513" y="342900"/>
          <p14:tracePt t="18353" x="1203325" y="319088"/>
          <p14:tracePt t="18362" x="1228725" y="311150"/>
          <p14:tracePt t="18369" x="1260475" y="311150"/>
          <p14:tracePt t="18377" x="1292225" y="303213"/>
          <p14:tracePt t="18386" x="1316038" y="303213"/>
          <p14:tracePt t="18394" x="1347788" y="295275"/>
          <p14:tracePt t="18402" x="1379538" y="295275"/>
          <p14:tracePt t="18410" x="1427163" y="279400"/>
          <p14:tracePt t="18418" x="1482725" y="279400"/>
          <p14:tracePt t="18422" x="1530350" y="271463"/>
          <p14:tracePt t="18434" x="1571625" y="255588"/>
          <p14:tracePt t="18439" x="1651000" y="255588"/>
          <p14:tracePt t="18448" x="1730375" y="247650"/>
          <p14:tracePt t="18454" x="1809750" y="231775"/>
          <p14:tracePt t="18467" x="1930400" y="215900"/>
          <p14:tracePt t="18470" x="2049463" y="200025"/>
          <p14:tracePt t="18482" x="2160588" y="176213"/>
          <p14:tracePt t="18487" x="2305050" y="142875"/>
          <p14:tracePt t="18498" x="2455863" y="127000"/>
          <p14:tracePt t="18503" x="2574925" y="95250"/>
          <p14:tracePt t="18512" x="2695575" y="63500"/>
          <p14:tracePt t="18519" x="2814638" y="55563"/>
          <p14:tracePt t="18524" x="2909888" y="55563"/>
          <p14:tracePt t="18534" x="2990850" y="39688"/>
          <p14:tracePt t="18541" x="3070225" y="39688"/>
          <p14:tracePt t="18552" x="3141663" y="39688"/>
          <p14:tracePt t="18556" x="3221038" y="39688"/>
          <p14:tracePt t="18566" x="3300413" y="39688"/>
          <p14:tracePt t="18572" x="3397250" y="39688"/>
          <p14:tracePt t="18583" x="3508375" y="39688"/>
          <p14:tracePt t="18588" x="3627438" y="39688"/>
          <p14:tracePt t="18598" x="3748088" y="23813"/>
          <p14:tracePt t="18605" x="3859213" y="23813"/>
          <p14:tracePt t="18614" x="3954463" y="7938"/>
          <p14:tracePt t="18619" x="4035425" y="0"/>
          <p14:tracePt t="19133" x="7096125" y="366713"/>
          <p14:tracePt t="19136" x="7104063" y="374650"/>
          <p14:tracePt t="19429" x="7119938" y="374650"/>
          <p14:tracePt t="19437" x="7145338" y="374650"/>
          <p14:tracePt t="19442" x="7161213" y="358775"/>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C076-D7FF-4B9E-AED4-EFA00985316E}"/>
              </a:ext>
            </a:extLst>
          </p:cNvPr>
          <p:cNvSpPr>
            <a:spLocks noGrp="1"/>
          </p:cNvSpPr>
          <p:nvPr>
            <p:ph type="title"/>
          </p:nvPr>
        </p:nvSpPr>
        <p:spPr/>
        <p:txBody>
          <a:bodyPr/>
          <a:lstStyle/>
          <a:p>
            <a:r>
              <a:rPr lang="en-US"/>
              <a:t>Emerging Application Trends</a:t>
            </a:r>
          </a:p>
        </p:txBody>
      </p:sp>
      <p:pic>
        <p:nvPicPr>
          <p:cNvPr id="4" name="Picture 3">
            <a:extLst>
              <a:ext uri="{FF2B5EF4-FFF2-40B4-BE49-F238E27FC236}">
                <a16:creationId xmlns:a16="http://schemas.microsoft.com/office/drawing/2014/main" id="{EBEC3CAF-D0FE-4F34-825E-A5616CA0ED0A}"/>
              </a:ext>
            </a:extLst>
          </p:cNvPr>
          <p:cNvPicPr>
            <a:picLocks noChangeAspect="1"/>
          </p:cNvPicPr>
          <p:nvPr/>
        </p:nvPicPr>
        <p:blipFill>
          <a:blip r:embed="rId4"/>
          <a:stretch>
            <a:fillRect/>
          </a:stretch>
        </p:blipFill>
        <p:spPr>
          <a:xfrm>
            <a:off x="423187" y="1246340"/>
            <a:ext cx="9427709" cy="5403993"/>
          </a:xfrm>
          <a:prstGeom prst="rect">
            <a:avLst/>
          </a:prstGeom>
        </p:spPr>
      </p:pic>
      <p:sp>
        <p:nvSpPr>
          <p:cNvPr id="5" name="Right Brace 4">
            <a:extLst>
              <a:ext uri="{FF2B5EF4-FFF2-40B4-BE49-F238E27FC236}">
                <a16:creationId xmlns:a16="http://schemas.microsoft.com/office/drawing/2014/main" id="{994DE9CC-E909-4059-9990-93229E5033E1}"/>
              </a:ext>
            </a:extLst>
          </p:cNvPr>
          <p:cNvSpPr/>
          <p:nvPr/>
        </p:nvSpPr>
        <p:spPr>
          <a:xfrm>
            <a:off x="9007403" y="1962706"/>
            <a:ext cx="595677" cy="3027928"/>
          </a:xfrm>
          <a:prstGeom prst="righ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A5B1DEEC-118A-405B-B273-ADFD941115F2}"/>
              </a:ext>
            </a:extLst>
          </p:cNvPr>
          <p:cNvSpPr/>
          <p:nvPr/>
        </p:nvSpPr>
        <p:spPr>
          <a:xfrm>
            <a:off x="9854880" y="3124288"/>
            <a:ext cx="991760" cy="7047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C00000"/>
                </a:solidFill>
                <a:latin typeface="Trebuchet MS" panose="020B0603020202020204" pitchFamily="34" charset="0"/>
              </a:rPr>
              <a:t>507x</a:t>
            </a:r>
          </a:p>
        </p:txBody>
      </p:sp>
      <p:sp>
        <p:nvSpPr>
          <p:cNvPr id="7" name="Arrow: Left-Right 6">
            <a:extLst>
              <a:ext uri="{FF2B5EF4-FFF2-40B4-BE49-F238E27FC236}">
                <a16:creationId xmlns:a16="http://schemas.microsoft.com/office/drawing/2014/main" id="{685A0AE3-A935-42D0-9D59-2FA2970207DB}"/>
              </a:ext>
            </a:extLst>
          </p:cNvPr>
          <p:cNvSpPr/>
          <p:nvPr/>
        </p:nvSpPr>
        <p:spPr>
          <a:xfrm>
            <a:off x="4535611" y="5319442"/>
            <a:ext cx="4630166" cy="1002082"/>
          </a:xfrm>
          <a:prstGeom prst="lef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C00000"/>
                </a:solidFill>
                <a:latin typeface="Trebuchet MS" panose="020B0603020202020204" pitchFamily="34" charset="0"/>
              </a:rPr>
              <a:t>3 years</a:t>
            </a:r>
          </a:p>
        </p:txBody>
      </p:sp>
      <p:sp>
        <p:nvSpPr>
          <p:cNvPr id="3" name="Slide Number Placeholder 2">
            <a:extLst>
              <a:ext uri="{FF2B5EF4-FFF2-40B4-BE49-F238E27FC236}">
                <a16:creationId xmlns:a16="http://schemas.microsoft.com/office/drawing/2014/main" id="{93214D7E-094E-48C1-A7E6-33D97E9373E5}"/>
              </a:ext>
            </a:extLst>
          </p:cNvPr>
          <p:cNvSpPr>
            <a:spLocks noGrp="1"/>
          </p:cNvSpPr>
          <p:nvPr>
            <p:ph type="sldNum" sz="quarter" idx="12"/>
          </p:nvPr>
        </p:nvSpPr>
        <p:spPr/>
        <p:txBody>
          <a:bodyPr/>
          <a:lstStyle/>
          <a:p>
            <a:fld id="{330EA680-D336-4FF7-8B7A-9848BB0A1C32}" type="slidenum">
              <a:rPr lang="en-US" smtClean="0"/>
              <a:t>4</a:t>
            </a:fld>
            <a:endParaRPr lang="en-US"/>
          </a:p>
        </p:txBody>
      </p:sp>
    </p:spTree>
    <p:custDataLst>
      <p:tags r:id="rId1"/>
    </p:custDataLst>
    <p:extLst>
      <p:ext uri="{BB962C8B-B14F-4D97-AF65-F5344CB8AC3E}">
        <p14:creationId xmlns:p14="http://schemas.microsoft.com/office/powerpoint/2010/main" val="3793676373"/>
      </p:ext>
    </p:extLst>
  </p:cSld>
  <p:clrMapOvr>
    <a:masterClrMapping/>
  </p:clrMapOvr>
  <mc:AlternateContent xmlns:mc="http://schemas.openxmlformats.org/markup-compatibility/2006" xmlns:p14="http://schemas.microsoft.com/office/powerpoint/2010/main">
    <mc:Choice Requires="p14">
      <p:transition spd="slow" p14:dur="2000" advTm="39502"/>
    </mc:Choice>
    <mc:Fallback xmlns="">
      <p:transition spd="slow" advTm="39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1BA1-CF44-42B7-9E23-5D9954AAB596}"/>
              </a:ext>
            </a:extLst>
          </p:cNvPr>
          <p:cNvSpPr>
            <a:spLocks noGrp="1"/>
          </p:cNvSpPr>
          <p:nvPr>
            <p:ph type="title"/>
          </p:nvPr>
        </p:nvSpPr>
        <p:spPr/>
        <p:txBody>
          <a:bodyPr/>
          <a:lstStyle/>
          <a:p>
            <a:r>
              <a:rPr lang="en-US">
                <a:latin typeface="Trebuchet MS"/>
              </a:rPr>
              <a:t>GPU Memory Capacity Wall</a:t>
            </a:r>
            <a:endParaRPr lang="en-US"/>
          </a:p>
        </p:txBody>
      </p:sp>
      <p:graphicFrame>
        <p:nvGraphicFramePr>
          <p:cNvPr id="3" name="Chart 2">
            <a:extLst>
              <a:ext uri="{FF2B5EF4-FFF2-40B4-BE49-F238E27FC236}">
                <a16:creationId xmlns:a16="http://schemas.microsoft.com/office/drawing/2014/main" id="{56C05FA2-628D-4ACC-8D50-B5DD5CAC5688}"/>
              </a:ext>
            </a:extLst>
          </p:cNvPr>
          <p:cNvGraphicFramePr>
            <a:graphicFrameLocks/>
          </p:cNvGraphicFramePr>
          <p:nvPr>
            <p:extLst>
              <p:ext uri="{D42A27DB-BD31-4B8C-83A1-F6EECF244321}">
                <p14:modId xmlns:p14="http://schemas.microsoft.com/office/powerpoint/2010/main" val="2476998457"/>
              </p:ext>
            </p:extLst>
          </p:nvPr>
        </p:nvGraphicFramePr>
        <p:xfrm>
          <a:off x="1285231" y="1080369"/>
          <a:ext cx="9441986" cy="4697261"/>
        </p:xfrm>
        <a:graphic>
          <a:graphicData uri="http://schemas.openxmlformats.org/drawingml/2006/chart">
            <c:chart xmlns:c="http://schemas.openxmlformats.org/drawingml/2006/chart" xmlns:r="http://schemas.openxmlformats.org/officeDocument/2006/relationships" r:id="rId3"/>
          </a:graphicData>
        </a:graphic>
      </p:graphicFrame>
      <p:sp>
        <p:nvSpPr>
          <p:cNvPr id="12" name="Right Brace 11">
            <a:extLst>
              <a:ext uri="{FF2B5EF4-FFF2-40B4-BE49-F238E27FC236}">
                <a16:creationId xmlns:a16="http://schemas.microsoft.com/office/drawing/2014/main" id="{4718F854-3275-4C2F-8600-A82B8FC99E55}"/>
              </a:ext>
            </a:extLst>
          </p:cNvPr>
          <p:cNvSpPr/>
          <p:nvPr/>
        </p:nvSpPr>
        <p:spPr>
          <a:xfrm>
            <a:off x="7207333" y="2383315"/>
            <a:ext cx="152400" cy="539750"/>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a:extLst>
              <a:ext uri="{FF2B5EF4-FFF2-40B4-BE49-F238E27FC236}">
                <a16:creationId xmlns:a16="http://schemas.microsoft.com/office/drawing/2014/main" id="{3B87C086-9A32-4BB0-B8F2-4BB66C5B4935}"/>
              </a:ext>
            </a:extLst>
          </p:cNvPr>
          <p:cNvSpPr/>
          <p:nvPr/>
        </p:nvSpPr>
        <p:spPr>
          <a:xfrm>
            <a:off x="7534372" y="2224863"/>
            <a:ext cx="736600" cy="4699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C00000"/>
                </a:solidFill>
                <a:latin typeface="Trebuchet MS" panose="020B0603020202020204" pitchFamily="34" charset="0"/>
              </a:rPr>
              <a:t>25%</a:t>
            </a:r>
          </a:p>
        </p:txBody>
      </p:sp>
      <p:sp>
        <p:nvSpPr>
          <p:cNvPr id="4" name="Slide Number Placeholder 3">
            <a:extLst>
              <a:ext uri="{FF2B5EF4-FFF2-40B4-BE49-F238E27FC236}">
                <a16:creationId xmlns:a16="http://schemas.microsoft.com/office/drawing/2014/main" id="{98DB7747-8652-4042-8DFF-D62591E599E9}"/>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3110342210"/>
      </p:ext>
    </p:extLst>
  </p:cSld>
  <p:clrMapOvr>
    <a:masterClrMapping/>
  </p:clrMapOvr>
  <mc:AlternateContent xmlns:mc="http://schemas.openxmlformats.org/markup-compatibility/2006" xmlns:p14="http://schemas.microsoft.com/office/powerpoint/2010/main">
    <mc:Choice Requires="p14">
      <p:transition spd="slow" p14:dur="2000" advTm="20847"/>
    </mc:Choice>
    <mc:Fallback xmlns="">
      <p:transition spd="slow" advTm="2084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BC35-58B6-43A7-9C64-3502B904D5D4}"/>
              </a:ext>
            </a:extLst>
          </p:cNvPr>
          <p:cNvSpPr>
            <a:spLocks noGrp="1"/>
          </p:cNvSpPr>
          <p:nvPr>
            <p:ph type="title"/>
          </p:nvPr>
        </p:nvSpPr>
        <p:spPr/>
        <p:txBody>
          <a:bodyPr/>
          <a:lstStyle/>
          <a:p>
            <a:r>
              <a:rPr lang="en-US"/>
              <a:t>Conventional System Architecture</a:t>
            </a:r>
          </a:p>
        </p:txBody>
      </p:sp>
      <p:sp>
        <p:nvSpPr>
          <p:cNvPr id="4" name="TextBox 3">
            <a:extLst>
              <a:ext uri="{FF2B5EF4-FFF2-40B4-BE49-F238E27FC236}">
                <a16:creationId xmlns:a16="http://schemas.microsoft.com/office/drawing/2014/main" id="{2E8B8CAD-6EBD-42A6-888E-748748C701D2}"/>
              </a:ext>
            </a:extLst>
          </p:cNvPr>
          <p:cNvSpPr txBox="1"/>
          <p:nvPr/>
        </p:nvSpPr>
        <p:spPr>
          <a:xfrm>
            <a:off x="2359075" y="4059338"/>
            <a:ext cx="4909333"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solidFill>
                  <a:srgbClr val="FF0000"/>
                </a:solidFill>
                <a:latin typeface="Trebuchet MS"/>
              </a:rPr>
              <a:t>GPU has limited access to SSD</a:t>
            </a:r>
          </a:p>
        </p:txBody>
      </p:sp>
      <p:sp>
        <p:nvSpPr>
          <p:cNvPr id="12" name="TextBox 11">
            <a:extLst>
              <a:ext uri="{FF2B5EF4-FFF2-40B4-BE49-F238E27FC236}">
                <a16:creationId xmlns:a16="http://schemas.microsoft.com/office/drawing/2014/main" id="{A8E8BE39-7665-420B-8185-51D668C90CB0}"/>
              </a:ext>
            </a:extLst>
          </p:cNvPr>
          <p:cNvSpPr txBox="1"/>
          <p:nvPr/>
        </p:nvSpPr>
        <p:spPr>
          <a:xfrm>
            <a:off x="2359075" y="5321033"/>
            <a:ext cx="6638816"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solidFill>
                  <a:srgbClr val="FF0000"/>
                </a:solidFill>
                <a:latin typeface="Trebuchet MS"/>
              </a:rPr>
              <a:t>Mismatch between compute and memory</a:t>
            </a:r>
            <a:endParaRPr lang="en-US"/>
          </a:p>
        </p:txBody>
      </p:sp>
      <p:sp>
        <p:nvSpPr>
          <p:cNvPr id="14" name="TextBox 13">
            <a:extLst>
              <a:ext uri="{FF2B5EF4-FFF2-40B4-BE49-F238E27FC236}">
                <a16:creationId xmlns:a16="http://schemas.microsoft.com/office/drawing/2014/main" id="{9412FC57-2626-46F2-BEAA-54661D7CB3D1}"/>
              </a:ext>
            </a:extLst>
          </p:cNvPr>
          <p:cNvSpPr txBox="1"/>
          <p:nvPr/>
        </p:nvSpPr>
        <p:spPr>
          <a:xfrm>
            <a:off x="2359075" y="4678094"/>
            <a:ext cx="7126838" cy="509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solidFill>
                  <a:srgbClr val="FF0000"/>
                </a:solidFill>
                <a:latin typeface="Trebuchet MS"/>
              </a:rPr>
              <a:t>Slow CPU fetches data from SSD for fast GPU</a:t>
            </a:r>
            <a:endParaRPr lang="en-US"/>
          </a:p>
        </p:txBody>
      </p:sp>
      <p:sp>
        <p:nvSpPr>
          <p:cNvPr id="19" name="Freeform 6">
            <a:extLst>
              <a:ext uri="{FF2B5EF4-FFF2-40B4-BE49-F238E27FC236}">
                <a16:creationId xmlns:a16="http://schemas.microsoft.com/office/drawing/2014/main" id="{6C033C78-84CE-4147-ABB0-36FFC32DE081}"/>
              </a:ext>
            </a:extLst>
          </p:cNvPr>
          <p:cNvSpPr>
            <a:spLocks/>
          </p:cNvSpPr>
          <p:nvPr/>
        </p:nvSpPr>
        <p:spPr bwMode="auto">
          <a:xfrm>
            <a:off x="5541964" y="2824164"/>
            <a:ext cx="1116013" cy="1036638"/>
          </a:xfrm>
          <a:custGeom>
            <a:avLst/>
            <a:gdLst>
              <a:gd name="T0" fmla="*/ 497 w 703"/>
              <a:gd name="T1" fmla="*/ 0 h 653"/>
              <a:gd name="T2" fmla="*/ 206 w 703"/>
              <a:gd name="T3" fmla="*/ 0 h 653"/>
              <a:gd name="T4" fmla="*/ 0 w 703"/>
              <a:gd name="T5" fmla="*/ 191 h 653"/>
              <a:gd name="T6" fmla="*/ 0 w 703"/>
              <a:gd name="T7" fmla="*/ 461 h 653"/>
              <a:gd name="T8" fmla="*/ 206 w 703"/>
              <a:gd name="T9" fmla="*/ 653 h 653"/>
              <a:gd name="T10" fmla="*/ 497 w 703"/>
              <a:gd name="T11" fmla="*/ 653 h 653"/>
              <a:gd name="T12" fmla="*/ 703 w 703"/>
              <a:gd name="T13" fmla="*/ 461 h 653"/>
              <a:gd name="T14" fmla="*/ 703 w 703"/>
              <a:gd name="T15" fmla="*/ 191 h 653"/>
              <a:gd name="T16" fmla="*/ 497 w 703"/>
              <a:gd name="T17"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3" h="653">
                <a:moveTo>
                  <a:pt x="497" y="0"/>
                </a:moveTo>
                <a:lnTo>
                  <a:pt x="206" y="0"/>
                </a:lnTo>
                <a:lnTo>
                  <a:pt x="0" y="191"/>
                </a:lnTo>
                <a:lnTo>
                  <a:pt x="0" y="461"/>
                </a:lnTo>
                <a:lnTo>
                  <a:pt x="206" y="653"/>
                </a:lnTo>
                <a:lnTo>
                  <a:pt x="497" y="653"/>
                </a:lnTo>
                <a:lnTo>
                  <a:pt x="703" y="461"/>
                </a:lnTo>
                <a:lnTo>
                  <a:pt x="703" y="191"/>
                </a:lnTo>
                <a:lnTo>
                  <a:pt x="4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20" name="Freeform 7">
            <a:extLst>
              <a:ext uri="{FF2B5EF4-FFF2-40B4-BE49-F238E27FC236}">
                <a16:creationId xmlns:a16="http://schemas.microsoft.com/office/drawing/2014/main" id="{689AE215-1494-4A8C-B82A-E2245E19E4B8}"/>
              </a:ext>
            </a:extLst>
          </p:cNvPr>
          <p:cNvSpPr>
            <a:spLocks/>
          </p:cNvSpPr>
          <p:nvPr/>
        </p:nvSpPr>
        <p:spPr bwMode="auto">
          <a:xfrm>
            <a:off x="5540386" y="2824164"/>
            <a:ext cx="1116013" cy="1036638"/>
          </a:xfrm>
          <a:custGeom>
            <a:avLst/>
            <a:gdLst>
              <a:gd name="T0" fmla="*/ 497 w 703"/>
              <a:gd name="T1" fmla="*/ 0 h 653"/>
              <a:gd name="T2" fmla="*/ 206 w 703"/>
              <a:gd name="T3" fmla="*/ 0 h 653"/>
              <a:gd name="T4" fmla="*/ 0 w 703"/>
              <a:gd name="T5" fmla="*/ 191 h 653"/>
              <a:gd name="T6" fmla="*/ 0 w 703"/>
              <a:gd name="T7" fmla="*/ 461 h 653"/>
              <a:gd name="T8" fmla="*/ 206 w 703"/>
              <a:gd name="T9" fmla="*/ 653 h 653"/>
              <a:gd name="T10" fmla="*/ 497 w 703"/>
              <a:gd name="T11" fmla="*/ 653 h 653"/>
              <a:gd name="T12" fmla="*/ 703 w 703"/>
              <a:gd name="T13" fmla="*/ 461 h 653"/>
              <a:gd name="T14" fmla="*/ 703 w 703"/>
              <a:gd name="T15" fmla="*/ 191 h 653"/>
              <a:gd name="T16" fmla="*/ 497 w 703"/>
              <a:gd name="T17"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3" h="653">
                <a:moveTo>
                  <a:pt x="497" y="0"/>
                </a:moveTo>
                <a:lnTo>
                  <a:pt x="206" y="0"/>
                </a:lnTo>
                <a:lnTo>
                  <a:pt x="0" y="191"/>
                </a:lnTo>
                <a:lnTo>
                  <a:pt x="0" y="461"/>
                </a:lnTo>
                <a:lnTo>
                  <a:pt x="206" y="653"/>
                </a:lnTo>
                <a:lnTo>
                  <a:pt x="497" y="653"/>
                </a:lnTo>
                <a:lnTo>
                  <a:pt x="703" y="461"/>
                </a:lnTo>
                <a:lnTo>
                  <a:pt x="703" y="191"/>
                </a:lnTo>
                <a:lnTo>
                  <a:pt x="497" y="0"/>
                </a:lnTo>
                <a:close/>
              </a:path>
            </a:pathLst>
          </a:cu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21" name="Rectangle 8">
            <a:extLst>
              <a:ext uri="{FF2B5EF4-FFF2-40B4-BE49-F238E27FC236}">
                <a16:creationId xmlns:a16="http://schemas.microsoft.com/office/drawing/2014/main" id="{91FF47E6-C5B2-4CEF-B5D0-51AE50511EA5}"/>
              </a:ext>
            </a:extLst>
          </p:cNvPr>
          <p:cNvSpPr>
            <a:spLocks noChangeArrowheads="1"/>
          </p:cNvSpPr>
          <p:nvPr/>
        </p:nvSpPr>
        <p:spPr bwMode="auto">
          <a:xfrm>
            <a:off x="5832476" y="3006726"/>
            <a:ext cx="6429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000000"/>
                </a:solidFill>
                <a:effectLst/>
                <a:latin typeface="Trebuchet MS" panose="020B0603020202020204" pitchFamily="34" charset="0"/>
              </a:rPr>
              <a:t>PCIe </a:t>
            </a:r>
            <a:endParaRPr kumimoji="0" lang="en-US" altLang="en-US" sz="1800" b="0" i="0" u="none" strike="noStrike" cap="none" normalizeH="0" baseline="0">
              <a:ln>
                <a:noFill/>
              </a:ln>
              <a:solidFill>
                <a:schemeClr val="tx1"/>
              </a:solidFill>
              <a:effectLst/>
              <a:latin typeface="Trebuchet MS" panose="020B0603020202020204" pitchFamily="34" charset="0"/>
            </a:endParaRPr>
          </a:p>
        </p:txBody>
      </p:sp>
      <p:sp>
        <p:nvSpPr>
          <p:cNvPr id="22" name="Rectangle 9">
            <a:extLst>
              <a:ext uri="{FF2B5EF4-FFF2-40B4-BE49-F238E27FC236}">
                <a16:creationId xmlns:a16="http://schemas.microsoft.com/office/drawing/2014/main" id="{9713DA35-F1C3-420C-92DC-9D1A236E5A95}"/>
              </a:ext>
            </a:extLst>
          </p:cNvPr>
          <p:cNvSpPr>
            <a:spLocks noChangeArrowheads="1"/>
          </p:cNvSpPr>
          <p:nvPr/>
        </p:nvSpPr>
        <p:spPr bwMode="auto">
          <a:xfrm>
            <a:off x="5694364" y="3352801"/>
            <a:ext cx="831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000000"/>
                </a:solidFill>
                <a:effectLst/>
                <a:latin typeface="Trebuchet MS" panose="020B0603020202020204" pitchFamily="34" charset="0"/>
              </a:rPr>
              <a:t>Switch</a:t>
            </a:r>
            <a:endParaRPr kumimoji="0" lang="en-US" altLang="en-US" sz="1800" b="0" i="0" u="none" strike="noStrike" cap="none" normalizeH="0" baseline="0">
              <a:ln>
                <a:noFill/>
              </a:ln>
              <a:solidFill>
                <a:schemeClr val="tx1"/>
              </a:solidFill>
              <a:effectLst/>
              <a:latin typeface="Trebuchet MS" panose="020B0603020202020204" pitchFamily="34" charset="0"/>
            </a:endParaRPr>
          </a:p>
        </p:txBody>
      </p:sp>
      <p:sp>
        <p:nvSpPr>
          <p:cNvPr id="24" name="Freeform 11">
            <a:extLst>
              <a:ext uri="{FF2B5EF4-FFF2-40B4-BE49-F238E27FC236}">
                <a16:creationId xmlns:a16="http://schemas.microsoft.com/office/drawing/2014/main" id="{2C693A08-82AE-44C4-ABDB-4652859B4DD7}"/>
              </a:ext>
            </a:extLst>
          </p:cNvPr>
          <p:cNvSpPr>
            <a:spLocks/>
          </p:cNvSpPr>
          <p:nvPr/>
        </p:nvSpPr>
        <p:spPr bwMode="auto">
          <a:xfrm>
            <a:off x="6673852" y="3260726"/>
            <a:ext cx="173038" cy="161925"/>
          </a:xfrm>
          <a:custGeom>
            <a:avLst/>
            <a:gdLst>
              <a:gd name="T0" fmla="*/ 109 w 109"/>
              <a:gd name="T1" fmla="*/ 102 h 102"/>
              <a:gd name="T2" fmla="*/ 0 w 109"/>
              <a:gd name="T3" fmla="*/ 51 h 102"/>
              <a:gd name="T4" fmla="*/ 109 w 109"/>
              <a:gd name="T5" fmla="*/ 0 h 102"/>
              <a:gd name="T6" fmla="*/ 109 w 109"/>
              <a:gd name="T7" fmla="*/ 102 h 102"/>
            </a:gdLst>
            <a:ahLst/>
            <a:cxnLst>
              <a:cxn ang="0">
                <a:pos x="T0" y="T1"/>
              </a:cxn>
              <a:cxn ang="0">
                <a:pos x="T2" y="T3"/>
              </a:cxn>
              <a:cxn ang="0">
                <a:pos x="T4" y="T5"/>
              </a:cxn>
              <a:cxn ang="0">
                <a:pos x="T6" y="T7"/>
              </a:cxn>
            </a:cxnLst>
            <a:rect l="0" t="0" r="r" b="b"/>
            <a:pathLst>
              <a:path w="109" h="102">
                <a:moveTo>
                  <a:pt x="109" y="102"/>
                </a:moveTo>
                <a:lnTo>
                  <a:pt x="0" y="51"/>
                </a:lnTo>
                <a:lnTo>
                  <a:pt x="109" y="0"/>
                </a:lnTo>
                <a:lnTo>
                  <a:pt x="109"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25" name="Freeform 12">
            <a:extLst>
              <a:ext uri="{FF2B5EF4-FFF2-40B4-BE49-F238E27FC236}">
                <a16:creationId xmlns:a16="http://schemas.microsoft.com/office/drawing/2014/main" id="{300F62C1-42DB-4B63-B9D8-6EC341D0867F}"/>
              </a:ext>
            </a:extLst>
          </p:cNvPr>
          <p:cNvSpPr>
            <a:spLocks/>
          </p:cNvSpPr>
          <p:nvPr/>
        </p:nvSpPr>
        <p:spPr bwMode="auto">
          <a:xfrm>
            <a:off x="7626352" y="3260726"/>
            <a:ext cx="174625" cy="161925"/>
          </a:xfrm>
          <a:custGeom>
            <a:avLst/>
            <a:gdLst>
              <a:gd name="T0" fmla="*/ 0 w 110"/>
              <a:gd name="T1" fmla="*/ 0 h 102"/>
              <a:gd name="T2" fmla="*/ 110 w 110"/>
              <a:gd name="T3" fmla="*/ 51 h 102"/>
              <a:gd name="T4" fmla="*/ 0 w 110"/>
              <a:gd name="T5" fmla="*/ 102 h 102"/>
              <a:gd name="T6" fmla="*/ 0 w 110"/>
              <a:gd name="T7" fmla="*/ 0 h 102"/>
            </a:gdLst>
            <a:ahLst/>
            <a:cxnLst>
              <a:cxn ang="0">
                <a:pos x="T0" y="T1"/>
              </a:cxn>
              <a:cxn ang="0">
                <a:pos x="T2" y="T3"/>
              </a:cxn>
              <a:cxn ang="0">
                <a:pos x="T4" y="T5"/>
              </a:cxn>
              <a:cxn ang="0">
                <a:pos x="T6" y="T7"/>
              </a:cxn>
            </a:cxnLst>
            <a:rect l="0" t="0" r="r" b="b"/>
            <a:pathLst>
              <a:path w="110" h="102">
                <a:moveTo>
                  <a:pt x="0" y="0"/>
                </a:moveTo>
                <a:lnTo>
                  <a:pt x="110" y="51"/>
                </a:lnTo>
                <a:lnTo>
                  <a:pt x="0" y="10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26" name="Line 13">
            <a:extLst>
              <a:ext uri="{FF2B5EF4-FFF2-40B4-BE49-F238E27FC236}">
                <a16:creationId xmlns:a16="http://schemas.microsoft.com/office/drawing/2014/main" id="{F81EE1FA-94EE-4F78-B365-4636E31E2944}"/>
              </a:ext>
            </a:extLst>
          </p:cNvPr>
          <p:cNvSpPr>
            <a:spLocks noChangeShapeType="1"/>
          </p:cNvSpPr>
          <p:nvPr/>
        </p:nvSpPr>
        <p:spPr bwMode="auto">
          <a:xfrm>
            <a:off x="4608514" y="3341689"/>
            <a:ext cx="768350"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27" name="Freeform 14">
            <a:extLst>
              <a:ext uri="{FF2B5EF4-FFF2-40B4-BE49-F238E27FC236}">
                <a16:creationId xmlns:a16="http://schemas.microsoft.com/office/drawing/2014/main" id="{2C716B52-F091-44DF-A1FC-3FDC19D7EA9C}"/>
              </a:ext>
            </a:extLst>
          </p:cNvPr>
          <p:cNvSpPr>
            <a:spLocks/>
          </p:cNvSpPr>
          <p:nvPr/>
        </p:nvSpPr>
        <p:spPr bwMode="auto">
          <a:xfrm>
            <a:off x="4457701" y="3260726"/>
            <a:ext cx="173038" cy="161925"/>
          </a:xfrm>
          <a:custGeom>
            <a:avLst/>
            <a:gdLst>
              <a:gd name="T0" fmla="*/ 109 w 109"/>
              <a:gd name="T1" fmla="*/ 102 h 102"/>
              <a:gd name="T2" fmla="*/ 0 w 109"/>
              <a:gd name="T3" fmla="*/ 51 h 102"/>
              <a:gd name="T4" fmla="*/ 109 w 109"/>
              <a:gd name="T5" fmla="*/ 0 h 102"/>
              <a:gd name="T6" fmla="*/ 109 w 109"/>
              <a:gd name="T7" fmla="*/ 102 h 102"/>
            </a:gdLst>
            <a:ahLst/>
            <a:cxnLst>
              <a:cxn ang="0">
                <a:pos x="T0" y="T1"/>
              </a:cxn>
              <a:cxn ang="0">
                <a:pos x="T2" y="T3"/>
              </a:cxn>
              <a:cxn ang="0">
                <a:pos x="T4" y="T5"/>
              </a:cxn>
              <a:cxn ang="0">
                <a:pos x="T6" y="T7"/>
              </a:cxn>
            </a:cxnLst>
            <a:rect l="0" t="0" r="r" b="b"/>
            <a:pathLst>
              <a:path w="109" h="102">
                <a:moveTo>
                  <a:pt x="109" y="102"/>
                </a:moveTo>
                <a:lnTo>
                  <a:pt x="0" y="51"/>
                </a:lnTo>
                <a:lnTo>
                  <a:pt x="109" y="0"/>
                </a:lnTo>
                <a:lnTo>
                  <a:pt x="109"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28" name="Freeform 15">
            <a:extLst>
              <a:ext uri="{FF2B5EF4-FFF2-40B4-BE49-F238E27FC236}">
                <a16:creationId xmlns:a16="http://schemas.microsoft.com/office/drawing/2014/main" id="{8C9DDD2C-62A5-469D-B23A-AE247E27EF2A}"/>
              </a:ext>
            </a:extLst>
          </p:cNvPr>
          <p:cNvSpPr>
            <a:spLocks/>
          </p:cNvSpPr>
          <p:nvPr/>
        </p:nvSpPr>
        <p:spPr bwMode="auto">
          <a:xfrm>
            <a:off x="5356226" y="3260726"/>
            <a:ext cx="173038" cy="161925"/>
          </a:xfrm>
          <a:custGeom>
            <a:avLst/>
            <a:gdLst>
              <a:gd name="T0" fmla="*/ 0 w 109"/>
              <a:gd name="T1" fmla="*/ 0 h 102"/>
              <a:gd name="T2" fmla="*/ 109 w 109"/>
              <a:gd name="T3" fmla="*/ 51 h 102"/>
              <a:gd name="T4" fmla="*/ 0 w 109"/>
              <a:gd name="T5" fmla="*/ 102 h 102"/>
              <a:gd name="T6" fmla="*/ 0 w 109"/>
              <a:gd name="T7" fmla="*/ 0 h 102"/>
            </a:gdLst>
            <a:ahLst/>
            <a:cxnLst>
              <a:cxn ang="0">
                <a:pos x="T0" y="T1"/>
              </a:cxn>
              <a:cxn ang="0">
                <a:pos x="T2" y="T3"/>
              </a:cxn>
              <a:cxn ang="0">
                <a:pos x="T4" y="T5"/>
              </a:cxn>
              <a:cxn ang="0">
                <a:pos x="T6" y="T7"/>
              </a:cxn>
            </a:cxnLst>
            <a:rect l="0" t="0" r="r" b="b"/>
            <a:pathLst>
              <a:path w="109" h="102">
                <a:moveTo>
                  <a:pt x="0" y="0"/>
                </a:moveTo>
                <a:lnTo>
                  <a:pt x="109" y="51"/>
                </a:lnTo>
                <a:lnTo>
                  <a:pt x="0" y="10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29" name="Rectangle 16">
            <a:extLst>
              <a:ext uri="{FF2B5EF4-FFF2-40B4-BE49-F238E27FC236}">
                <a16:creationId xmlns:a16="http://schemas.microsoft.com/office/drawing/2014/main" id="{483491DE-535E-465B-8AC5-B4234496D02B}"/>
              </a:ext>
            </a:extLst>
          </p:cNvPr>
          <p:cNvSpPr>
            <a:spLocks noChangeArrowheads="1"/>
          </p:cNvSpPr>
          <p:nvPr/>
        </p:nvSpPr>
        <p:spPr bwMode="auto">
          <a:xfrm>
            <a:off x="7972427" y="3081339"/>
            <a:ext cx="1266825" cy="466725"/>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 name="Rectangle 17">
            <a:extLst>
              <a:ext uri="{FF2B5EF4-FFF2-40B4-BE49-F238E27FC236}">
                <a16:creationId xmlns:a16="http://schemas.microsoft.com/office/drawing/2014/main" id="{E4DAB564-6085-4648-BD77-43D144AEBA23}"/>
              </a:ext>
            </a:extLst>
          </p:cNvPr>
          <p:cNvSpPr>
            <a:spLocks noChangeArrowheads="1"/>
          </p:cNvSpPr>
          <p:nvPr/>
        </p:nvSpPr>
        <p:spPr bwMode="auto">
          <a:xfrm>
            <a:off x="7972427" y="3081339"/>
            <a:ext cx="1266825" cy="466725"/>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 name="Rectangle 18">
            <a:extLst>
              <a:ext uri="{FF2B5EF4-FFF2-40B4-BE49-F238E27FC236}">
                <a16:creationId xmlns:a16="http://schemas.microsoft.com/office/drawing/2014/main" id="{D0448384-1DC9-481D-9B39-A47EE16D45F1}"/>
              </a:ext>
            </a:extLst>
          </p:cNvPr>
          <p:cNvSpPr>
            <a:spLocks noChangeArrowheads="1"/>
          </p:cNvSpPr>
          <p:nvPr/>
        </p:nvSpPr>
        <p:spPr bwMode="auto">
          <a:xfrm>
            <a:off x="8183564" y="3548064"/>
            <a:ext cx="355600" cy="96838"/>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24" name="Rectangle 19">
            <a:extLst>
              <a:ext uri="{FF2B5EF4-FFF2-40B4-BE49-F238E27FC236}">
                <a16:creationId xmlns:a16="http://schemas.microsoft.com/office/drawing/2014/main" id="{DC4AD7EE-B92C-4506-BA40-2B67F09C16C7}"/>
              </a:ext>
            </a:extLst>
          </p:cNvPr>
          <p:cNvSpPr>
            <a:spLocks noChangeArrowheads="1"/>
          </p:cNvSpPr>
          <p:nvPr/>
        </p:nvSpPr>
        <p:spPr bwMode="auto">
          <a:xfrm>
            <a:off x="8183564" y="3548064"/>
            <a:ext cx="355600" cy="9683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25" name="Freeform 20">
            <a:extLst>
              <a:ext uri="{FF2B5EF4-FFF2-40B4-BE49-F238E27FC236}">
                <a16:creationId xmlns:a16="http://schemas.microsoft.com/office/drawing/2014/main" id="{A9658659-1175-46EF-B933-1EDB5A6D8F93}"/>
              </a:ext>
            </a:extLst>
          </p:cNvPr>
          <p:cNvSpPr>
            <a:spLocks/>
          </p:cNvSpPr>
          <p:nvPr/>
        </p:nvSpPr>
        <p:spPr bwMode="auto">
          <a:xfrm>
            <a:off x="7843839" y="2994026"/>
            <a:ext cx="128588" cy="603250"/>
          </a:xfrm>
          <a:custGeom>
            <a:avLst/>
            <a:gdLst>
              <a:gd name="T0" fmla="*/ 81 w 81"/>
              <a:gd name="T1" fmla="*/ 380 h 380"/>
              <a:gd name="T2" fmla="*/ 81 w 81"/>
              <a:gd name="T3" fmla="*/ 0 h 380"/>
              <a:gd name="T4" fmla="*/ 0 w 81"/>
              <a:gd name="T5" fmla="*/ 0 h 380"/>
            </a:gdLst>
            <a:ahLst/>
            <a:cxnLst>
              <a:cxn ang="0">
                <a:pos x="T0" y="T1"/>
              </a:cxn>
              <a:cxn ang="0">
                <a:pos x="T2" y="T3"/>
              </a:cxn>
              <a:cxn ang="0">
                <a:pos x="T4" y="T5"/>
              </a:cxn>
            </a:cxnLst>
            <a:rect l="0" t="0" r="r" b="b"/>
            <a:pathLst>
              <a:path w="81" h="380">
                <a:moveTo>
                  <a:pt x="81" y="380"/>
                </a:moveTo>
                <a:lnTo>
                  <a:pt x="81" y="0"/>
                </a:lnTo>
                <a:lnTo>
                  <a:pt x="0" y="0"/>
                </a:lnTo>
              </a:path>
            </a:pathLst>
          </a:cu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26" name="Rectangle 21">
            <a:extLst>
              <a:ext uri="{FF2B5EF4-FFF2-40B4-BE49-F238E27FC236}">
                <a16:creationId xmlns:a16="http://schemas.microsoft.com/office/drawing/2014/main" id="{891326B9-253D-476B-B661-C8446DC6F496}"/>
              </a:ext>
            </a:extLst>
          </p:cNvPr>
          <p:cNvSpPr>
            <a:spLocks noChangeArrowheads="1"/>
          </p:cNvSpPr>
          <p:nvPr/>
        </p:nvSpPr>
        <p:spPr bwMode="auto">
          <a:xfrm>
            <a:off x="8159752" y="3184526"/>
            <a:ext cx="274638" cy="261938"/>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27" name="Rectangle 22">
            <a:extLst>
              <a:ext uri="{FF2B5EF4-FFF2-40B4-BE49-F238E27FC236}">
                <a16:creationId xmlns:a16="http://schemas.microsoft.com/office/drawing/2014/main" id="{B1A0F346-A37B-44F8-8047-2F8B39E215EC}"/>
              </a:ext>
            </a:extLst>
          </p:cNvPr>
          <p:cNvSpPr>
            <a:spLocks noChangeArrowheads="1"/>
          </p:cNvSpPr>
          <p:nvPr/>
        </p:nvSpPr>
        <p:spPr bwMode="auto">
          <a:xfrm>
            <a:off x="8159752" y="3184526"/>
            <a:ext cx="274638" cy="26193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28" name="Rectangle 23">
            <a:extLst>
              <a:ext uri="{FF2B5EF4-FFF2-40B4-BE49-F238E27FC236}">
                <a16:creationId xmlns:a16="http://schemas.microsoft.com/office/drawing/2014/main" id="{F59E0A6B-194D-424D-AD77-2C7CE6C76787}"/>
              </a:ext>
            </a:extLst>
          </p:cNvPr>
          <p:cNvSpPr>
            <a:spLocks noChangeArrowheads="1"/>
          </p:cNvSpPr>
          <p:nvPr/>
        </p:nvSpPr>
        <p:spPr bwMode="auto">
          <a:xfrm>
            <a:off x="8524877" y="3135314"/>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29" name="Rectangle 24">
            <a:extLst>
              <a:ext uri="{FF2B5EF4-FFF2-40B4-BE49-F238E27FC236}">
                <a16:creationId xmlns:a16="http://schemas.microsoft.com/office/drawing/2014/main" id="{8BFF165E-B7DA-4790-AFBE-292E4C488651}"/>
              </a:ext>
            </a:extLst>
          </p:cNvPr>
          <p:cNvSpPr>
            <a:spLocks noChangeArrowheads="1"/>
          </p:cNvSpPr>
          <p:nvPr/>
        </p:nvSpPr>
        <p:spPr bwMode="auto">
          <a:xfrm>
            <a:off x="8524877" y="3135314"/>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1" name="Rectangle 25">
            <a:extLst>
              <a:ext uri="{FF2B5EF4-FFF2-40B4-BE49-F238E27FC236}">
                <a16:creationId xmlns:a16="http://schemas.microsoft.com/office/drawing/2014/main" id="{C0B3F98C-5BED-4BDB-BA47-93E93B716CE8}"/>
              </a:ext>
            </a:extLst>
          </p:cNvPr>
          <p:cNvSpPr>
            <a:spLocks noChangeArrowheads="1"/>
          </p:cNvSpPr>
          <p:nvPr/>
        </p:nvSpPr>
        <p:spPr bwMode="auto">
          <a:xfrm>
            <a:off x="8696327" y="3135314"/>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2" name="Rectangle 26">
            <a:extLst>
              <a:ext uri="{FF2B5EF4-FFF2-40B4-BE49-F238E27FC236}">
                <a16:creationId xmlns:a16="http://schemas.microsoft.com/office/drawing/2014/main" id="{D8628C12-FDF4-4157-AB4B-D60AE6E2D678}"/>
              </a:ext>
            </a:extLst>
          </p:cNvPr>
          <p:cNvSpPr>
            <a:spLocks noChangeArrowheads="1"/>
          </p:cNvSpPr>
          <p:nvPr/>
        </p:nvSpPr>
        <p:spPr bwMode="auto">
          <a:xfrm>
            <a:off x="8696327" y="3135314"/>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3" name="Rectangle 27">
            <a:extLst>
              <a:ext uri="{FF2B5EF4-FFF2-40B4-BE49-F238E27FC236}">
                <a16:creationId xmlns:a16="http://schemas.microsoft.com/office/drawing/2014/main" id="{920407D3-C055-4A6D-A9E3-07874F39A3FE}"/>
              </a:ext>
            </a:extLst>
          </p:cNvPr>
          <p:cNvSpPr>
            <a:spLocks noChangeArrowheads="1"/>
          </p:cNvSpPr>
          <p:nvPr/>
        </p:nvSpPr>
        <p:spPr bwMode="auto">
          <a:xfrm>
            <a:off x="8867777" y="3135314"/>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4" name="Rectangle 28">
            <a:extLst>
              <a:ext uri="{FF2B5EF4-FFF2-40B4-BE49-F238E27FC236}">
                <a16:creationId xmlns:a16="http://schemas.microsoft.com/office/drawing/2014/main" id="{B79D58AE-B4AF-42D1-86BB-3157DC21A43F}"/>
              </a:ext>
            </a:extLst>
          </p:cNvPr>
          <p:cNvSpPr>
            <a:spLocks noChangeArrowheads="1"/>
          </p:cNvSpPr>
          <p:nvPr/>
        </p:nvSpPr>
        <p:spPr bwMode="auto">
          <a:xfrm>
            <a:off x="8867777" y="3135314"/>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5" name="Rectangle 29">
            <a:extLst>
              <a:ext uri="{FF2B5EF4-FFF2-40B4-BE49-F238E27FC236}">
                <a16:creationId xmlns:a16="http://schemas.microsoft.com/office/drawing/2014/main" id="{A4899014-87BD-4E1D-AAAC-EA056887E9C0}"/>
              </a:ext>
            </a:extLst>
          </p:cNvPr>
          <p:cNvSpPr>
            <a:spLocks noChangeArrowheads="1"/>
          </p:cNvSpPr>
          <p:nvPr/>
        </p:nvSpPr>
        <p:spPr bwMode="auto">
          <a:xfrm>
            <a:off x="9039227" y="3135314"/>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6" name="Rectangle 30">
            <a:extLst>
              <a:ext uri="{FF2B5EF4-FFF2-40B4-BE49-F238E27FC236}">
                <a16:creationId xmlns:a16="http://schemas.microsoft.com/office/drawing/2014/main" id="{F2C8B89A-FAFF-409D-9DD2-2E8E612E4531}"/>
              </a:ext>
            </a:extLst>
          </p:cNvPr>
          <p:cNvSpPr>
            <a:spLocks noChangeArrowheads="1"/>
          </p:cNvSpPr>
          <p:nvPr/>
        </p:nvSpPr>
        <p:spPr bwMode="auto">
          <a:xfrm>
            <a:off x="9039227" y="3135314"/>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7" name="Rectangle 31">
            <a:extLst>
              <a:ext uri="{FF2B5EF4-FFF2-40B4-BE49-F238E27FC236}">
                <a16:creationId xmlns:a16="http://schemas.microsoft.com/office/drawing/2014/main" id="{D2FA7A2B-65F9-4358-8664-0A496F94CDAA}"/>
              </a:ext>
            </a:extLst>
          </p:cNvPr>
          <p:cNvSpPr>
            <a:spLocks noChangeArrowheads="1"/>
          </p:cNvSpPr>
          <p:nvPr/>
        </p:nvSpPr>
        <p:spPr bwMode="auto">
          <a:xfrm>
            <a:off x="8524877" y="3340101"/>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8" name="Rectangle 32">
            <a:extLst>
              <a:ext uri="{FF2B5EF4-FFF2-40B4-BE49-F238E27FC236}">
                <a16:creationId xmlns:a16="http://schemas.microsoft.com/office/drawing/2014/main" id="{B991981F-78ED-40A5-9ED5-E60F5DCC9F87}"/>
              </a:ext>
            </a:extLst>
          </p:cNvPr>
          <p:cNvSpPr>
            <a:spLocks noChangeArrowheads="1"/>
          </p:cNvSpPr>
          <p:nvPr/>
        </p:nvSpPr>
        <p:spPr bwMode="auto">
          <a:xfrm>
            <a:off x="8524877" y="3340101"/>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9" name="Rectangle 33">
            <a:extLst>
              <a:ext uri="{FF2B5EF4-FFF2-40B4-BE49-F238E27FC236}">
                <a16:creationId xmlns:a16="http://schemas.microsoft.com/office/drawing/2014/main" id="{FD7DA4A1-8097-4A15-8BBD-2244E2F9BA8A}"/>
              </a:ext>
            </a:extLst>
          </p:cNvPr>
          <p:cNvSpPr>
            <a:spLocks noChangeArrowheads="1"/>
          </p:cNvSpPr>
          <p:nvPr/>
        </p:nvSpPr>
        <p:spPr bwMode="auto">
          <a:xfrm>
            <a:off x="8696327" y="3340101"/>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0" name="Rectangle 34">
            <a:extLst>
              <a:ext uri="{FF2B5EF4-FFF2-40B4-BE49-F238E27FC236}">
                <a16:creationId xmlns:a16="http://schemas.microsoft.com/office/drawing/2014/main" id="{439C6C45-DA77-4A81-A6DE-A5EEFF4C6B84}"/>
              </a:ext>
            </a:extLst>
          </p:cNvPr>
          <p:cNvSpPr>
            <a:spLocks noChangeArrowheads="1"/>
          </p:cNvSpPr>
          <p:nvPr/>
        </p:nvSpPr>
        <p:spPr bwMode="auto">
          <a:xfrm>
            <a:off x="8696327" y="3340101"/>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1" name="Rectangle 35">
            <a:extLst>
              <a:ext uri="{FF2B5EF4-FFF2-40B4-BE49-F238E27FC236}">
                <a16:creationId xmlns:a16="http://schemas.microsoft.com/office/drawing/2014/main" id="{90940B53-AF36-4E8E-B4F1-E59F14400F96}"/>
              </a:ext>
            </a:extLst>
          </p:cNvPr>
          <p:cNvSpPr>
            <a:spLocks noChangeArrowheads="1"/>
          </p:cNvSpPr>
          <p:nvPr/>
        </p:nvSpPr>
        <p:spPr bwMode="auto">
          <a:xfrm>
            <a:off x="8867777" y="3340101"/>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2" name="Rectangle 36">
            <a:extLst>
              <a:ext uri="{FF2B5EF4-FFF2-40B4-BE49-F238E27FC236}">
                <a16:creationId xmlns:a16="http://schemas.microsoft.com/office/drawing/2014/main" id="{C83369AE-4603-4AC1-9E14-4928A8CE12B6}"/>
              </a:ext>
            </a:extLst>
          </p:cNvPr>
          <p:cNvSpPr>
            <a:spLocks noChangeArrowheads="1"/>
          </p:cNvSpPr>
          <p:nvPr/>
        </p:nvSpPr>
        <p:spPr bwMode="auto">
          <a:xfrm>
            <a:off x="8867777" y="3340101"/>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3" name="Rectangle 37">
            <a:extLst>
              <a:ext uri="{FF2B5EF4-FFF2-40B4-BE49-F238E27FC236}">
                <a16:creationId xmlns:a16="http://schemas.microsoft.com/office/drawing/2014/main" id="{55EC6875-C5E2-417F-96FE-096C52E28834}"/>
              </a:ext>
            </a:extLst>
          </p:cNvPr>
          <p:cNvSpPr>
            <a:spLocks noChangeArrowheads="1"/>
          </p:cNvSpPr>
          <p:nvPr/>
        </p:nvSpPr>
        <p:spPr bwMode="auto">
          <a:xfrm>
            <a:off x="9039227" y="3340101"/>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4" name="Rectangle 38">
            <a:extLst>
              <a:ext uri="{FF2B5EF4-FFF2-40B4-BE49-F238E27FC236}">
                <a16:creationId xmlns:a16="http://schemas.microsoft.com/office/drawing/2014/main" id="{3F15376C-BDB6-43C7-815A-CDAA38598F7B}"/>
              </a:ext>
            </a:extLst>
          </p:cNvPr>
          <p:cNvSpPr>
            <a:spLocks noChangeArrowheads="1"/>
          </p:cNvSpPr>
          <p:nvPr/>
        </p:nvSpPr>
        <p:spPr bwMode="auto">
          <a:xfrm>
            <a:off x="9039227" y="3340101"/>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5" name="Rectangle 39">
            <a:extLst>
              <a:ext uri="{FF2B5EF4-FFF2-40B4-BE49-F238E27FC236}">
                <a16:creationId xmlns:a16="http://schemas.microsoft.com/office/drawing/2014/main" id="{5E368516-7431-4374-87AE-2206F73AF4E1}"/>
              </a:ext>
            </a:extLst>
          </p:cNvPr>
          <p:cNvSpPr>
            <a:spLocks noChangeArrowheads="1"/>
          </p:cNvSpPr>
          <p:nvPr/>
        </p:nvSpPr>
        <p:spPr bwMode="auto">
          <a:xfrm>
            <a:off x="5019676" y="1565276"/>
            <a:ext cx="1841506" cy="514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6" name="Rectangle 40">
            <a:extLst>
              <a:ext uri="{FF2B5EF4-FFF2-40B4-BE49-F238E27FC236}">
                <a16:creationId xmlns:a16="http://schemas.microsoft.com/office/drawing/2014/main" id="{871384B2-9D35-480B-A970-6A38ACC0E151}"/>
              </a:ext>
            </a:extLst>
          </p:cNvPr>
          <p:cNvSpPr>
            <a:spLocks noChangeArrowheads="1"/>
          </p:cNvSpPr>
          <p:nvPr/>
        </p:nvSpPr>
        <p:spPr bwMode="auto">
          <a:xfrm>
            <a:off x="5214938" y="1565276"/>
            <a:ext cx="1766909" cy="51435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7" name="Rectangle 41">
            <a:extLst>
              <a:ext uri="{FF2B5EF4-FFF2-40B4-BE49-F238E27FC236}">
                <a16:creationId xmlns:a16="http://schemas.microsoft.com/office/drawing/2014/main" id="{1B46354E-672E-4791-A049-6F041F1FD7F2}"/>
              </a:ext>
            </a:extLst>
          </p:cNvPr>
          <p:cNvSpPr>
            <a:spLocks noChangeArrowheads="1"/>
          </p:cNvSpPr>
          <p:nvPr/>
        </p:nvSpPr>
        <p:spPr bwMode="auto">
          <a:xfrm>
            <a:off x="5324482" y="1674965"/>
            <a:ext cx="1582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rebuchet MS" panose="020B0603020202020204" pitchFamily="34" charset="0"/>
              </a:rPr>
              <a:t>Root Complex</a:t>
            </a:r>
            <a:endParaRPr kumimoji="0" lang="en-US" altLang="en-US" sz="1800" b="0" i="0" u="none" strike="noStrike" cap="none" normalizeH="0" baseline="0">
              <a:ln>
                <a:noFill/>
              </a:ln>
              <a:solidFill>
                <a:schemeClr val="tx1"/>
              </a:solidFill>
              <a:effectLst/>
              <a:latin typeface="Trebuchet MS" panose="020B0603020202020204" pitchFamily="34" charset="0"/>
            </a:endParaRPr>
          </a:p>
        </p:txBody>
      </p:sp>
      <p:sp>
        <p:nvSpPr>
          <p:cNvPr id="1048" name="Rectangle 42">
            <a:extLst>
              <a:ext uri="{FF2B5EF4-FFF2-40B4-BE49-F238E27FC236}">
                <a16:creationId xmlns:a16="http://schemas.microsoft.com/office/drawing/2014/main" id="{0A5F83B5-1D81-4F75-A5E1-5F518D006957}"/>
              </a:ext>
            </a:extLst>
          </p:cNvPr>
          <p:cNvSpPr>
            <a:spLocks noChangeArrowheads="1"/>
          </p:cNvSpPr>
          <p:nvPr/>
        </p:nvSpPr>
        <p:spPr bwMode="auto">
          <a:xfrm>
            <a:off x="3452813" y="1470026"/>
            <a:ext cx="760413" cy="706438"/>
          </a:xfrm>
          <a:prstGeom prst="rect">
            <a:avLst/>
          </a:prstGeom>
          <a:solidFill>
            <a:srgbClr val="4171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pic>
        <p:nvPicPr>
          <p:cNvPr id="3115" name="Picture 43">
            <a:extLst>
              <a:ext uri="{FF2B5EF4-FFF2-40B4-BE49-F238E27FC236}">
                <a16:creationId xmlns:a16="http://schemas.microsoft.com/office/drawing/2014/main" id="{F9CC4999-F775-4399-AC00-C5C20B254942}"/>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492501" y="1503364"/>
            <a:ext cx="698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9" name="Line 44">
            <a:extLst>
              <a:ext uri="{FF2B5EF4-FFF2-40B4-BE49-F238E27FC236}">
                <a16:creationId xmlns:a16="http://schemas.microsoft.com/office/drawing/2014/main" id="{4FBEC22D-5CCE-406D-85A8-D549DC95C9C5}"/>
              </a:ext>
            </a:extLst>
          </p:cNvPr>
          <p:cNvSpPr>
            <a:spLocks noChangeShapeType="1"/>
          </p:cNvSpPr>
          <p:nvPr/>
        </p:nvSpPr>
        <p:spPr bwMode="auto">
          <a:xfrm flipV="1">
            <a:off x="4364037" y="1824038"/>
            <a:ext cx="677864"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50" name="Freeform 45">
            <a:extLst>
              <a:ext uri="{FF2B5EF4-FFF2-40B4-BE49-F238E27FC236}">
                <a16:creationId xmlns:a16="http://schemas.microsoft.com/office/drawing/2014/main" id="{072B8967-1623-48D7-9EF9-7F8CB14C68D2}"/>
              </a:ext>
            </a:extLst>
          </p:cNvPr>
          <p:cNvSpPr>
            <a:spLocks/>
          </p:cNvSpPr>
          <p:nvPr/>
        </p:nvSpPr>
        <p:spPr bwMode="auto">
          <a:xfrm>
            <a:off x="4213226" y="1743076"/>
            <a:ext cx="173038" cy="160338"/>
          </a:xfrm>
          <a:custGeom>
            <a:avLst/>
            <a:gdLst>
              <a:gd name="T0" fmla="*/ 109 w 109"/>
              <a:gd name="T1" fmla="*/ 101 h 101"/>
              <a:gd name="T2" fmla="*/ 0 w 109"/>
              <a:gd name="T3" fmla="*/ 51 h 101"/>
              <a:gd name="T4" fmla="*/ 109 w 109"/>
              <a:gd name="T5" fmla="*/ 0 h 101"/>
              <a:gd name="T6" fmla="*/ 109 w 109"/>
              <a:gd name="T7" fmla="*/ 101 h 101"/>
            </a:gdLst>
            <a:ahLst/>
            <a:cxnLst>
              <a:cxn ang="0">
                <a:pos x="T0" y="T1"/>
              </a:cxn>
              <a:cxn ang="0">
                <a:pos x="T2" y="T3"/>
              </a:cxn>
              <a:cxn ang="0">
                <a:pos x="T4" y="T5"/>
              </a:cxn>
              <a:cxn ang="0">
                <a:pos x="T6" y="T7"/>
              </a:cxn>
            </a:cxnLst>
            <a:rect l="0" t="0" r="r" b="b"/>
            <a:pathLst>
              <a:path w="109" h="101">
                <a:moveTo>
                  <a:pt x="109" y="101"/>
                </a:moveTo>
                <a:lnTo>
                  <a:pt x="0" y="51"/>
                </a:lnTo>
                <a:lnTo>
                  <a:pt x="109" y="0"/>
                </a:lnTo>
                <a:lnTo>
                  <a:pt x="109"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51" name="Freeform 46">
            <a:extLst>
              <a:ext uri="{FF2B5EF4-FFF2-40B4-BE49-F238E27FC236}">
                <a16:creationId xmlns:a16="http://schemas.microsoft.com/office/drawing/2014/main" id="{21F8262C-3652-4B20-BE68-7CDBAFDC9052}"/>
              </a:ext>
            </a:extLst>
          </p:cNvPr>
          <p:cNvSpPr>
            <a:spLocks/>
          </p:cNvSpPr>
          <p:nvPr/>
        </p:nvSpPr>
        <p:spPr bwMode="auto">
          <a:xfrm>
            <a:off x="5022851" y="1743076"/>
            <a:ext cx="174625" cy="160338"/>
          </a:xfrm>
          <a:custGeom>
            <a:avLst/>
            <a:gdLst>
              <a:gd name="T0" fmla="*/ 0 w 110"/>
              <a:gd name="T1" fmla="*/ 0 h 101"/>
              <a:gd name="T2" fmla="*/ 110 w 110"/>
              <a:gd name="T3" fmla="*/ 51 h 101"/>
              <a:gd name="T4" fmla="*/ 0 w 110"/>
              <a:gd name="T5" fmla="*/ 101 h 101"/>
              <a:gd name="T6" fmla="*/ 0 w 110"/>
              <a:gd name="T7" fmla="*/ 0 h 101"/>
            </a:gdLst>
            <a:ahLst/>
            <a:cxnLst>
              <a:cxn ang="0">
                <a:pos x="T0" y="T1"/>
              </a:cxn>
              <a:cxn ang="0">
                <a:pos x="T2" y="T3"/>
              </a:cxn>
              <a:cxn ang="0">
                <a:pos x="T4" y="T5"/>
              </a:cxn>
              <a:cxn ang="0">
                <a:pos x="T6" y="T7"/>
              </a:cxn>
            </a:cxnLst>
            <a:rect l="0" t="0" r="r" b="b"/>
            <a:pathLst>
              <a:path w="110" h="101">
                <a:moveTo>
                  <a:pt x="0" y="0"/>
                </a:moveTo>
                <a:lnTo>
                  <a:pt x="110" y="51"/>
                </a:lnTo>
                <a:lnTo>
                  <a:pt x="0" y="10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52" name="Rectangle 47">
            <a:extLst>
              <a:ext uri="{FF2B5EF4-FFF2-40B4-BE49-F238E27FC236}">
                <a16:creationId xmlns:a16="http://schemas.microsoft.com/office/drawing/2014/main" id="{4261631F-E37E-4E71-98DB-5C2D82384491}"/>
              </a:ext>
            </a:extLst>
          </p:cNvPr>
          <p:cNvSpPr>
            <a:spLocks noChangeArrowheads="1"/>
          </p:cNvSpPr>
          <p:nvPr/>
        </p:nvSpPr>
        <p:spPr bwMode="auto">
          <a:xfrm>
            <a:off x="8053390" y="1528764"/>
            <a:ext cx="1131888" cy="261938"/>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53" name="Rectangle 48">
            <a:extLst>
              <a:ext uri="{FF2B5EF4-FFF2-40B4-BE49-F238E27FC236}">
                <a16:creationId xmlns:a16="http://schemas.microsoft.com/office/drawing/2014/main" id="{E0C9BC3E-7061-4D9E-A112-29B465831326}"/>
              </a:ext>
            </a:extLst>
          </p:cNvPr>
          <p:cNvSpPr>
            <a:spLocks noChangeArrowheads="1"/>
          </p:cNvSpPr>
          <p:nvPr/>
        </p:nvSpPr>
        <p:spPr bwMode="auto">
          <a:xfrm>
            <a:off x="8053390" y="1528764"/>
            <a:ext cx="1131888" cy="26193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54" name="Rectangle 49">
            <a:extLst>
              <a:ext uri="{FF2B5EF4-FFF2-40B4-BE49-F238E27FC236}">
                <a16:creationId xmlns:a16="http://schemas.microsoft.com/office/drawing/2014/main" id="{CCCEF765-FC33-436F-AEAF-DDCB6A8061F6}"/>
              </a:ext>
            </a:extLst>
          </p:cNvPr>
          <p:cNvSpPr>
            <a:spLocks noChangeArrowheads="1"/>
          </p:cNvSpPr>
          <p:nvPr/>
        </p:nvSpPr>
        <p:spPr bwMode="auto">
          <a:xfrm>
            <a:off x="8153402" y="1582739"/>
            <a:ext cx="144463"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55" name="Rectangle 50">
            <a:extLst>
              <a:ext uri="{FF2B5EF4-FFF2-40B4-BE49-F238E27FC236}">
                <a16:creationId xmlns:a16="http://schemas.microsoft.com/office/drawing/2014/main" id="{7F4F321F-9B60-4601-99D8-1B464948AD38}"/>
              </a:ext>
            </a:extLst>
          </p:cNvPr>
          <p:cNvSpPr>
            <a:spLocks noChangeArrowheads="1"/>
          </p:cNvSpPr>
          <p:nvPr/>
        </p:nvSpPr>
        <p:spPr bwMode="auto">
          <a:xfrm>
            <a:off x="8153402" y="1582739"/>
            <a:ext cx="144463"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72" name="Rectangle 51">
            <a:extLst>
              <a:ext uri="{FF2B5EF4-FFF2-40B4-BE49-F238E27FC236}">
                <a16:creationId xmlns:a16="http://schemas.microsoft.com/office/drawing/2014/main" id="{1462A74D-2985-49CD-B1D3-9C1DEA50653F}"/>
              </a:ext>
            </a:extLst>
          </p:cNvPr>
          <p:cNvSpPr>
            <a:spLocks noChangeArrowheads="1"/>
          </p:cNvSpPr>
          <p:nvPr/>
        </p:nvSpPr>
        <p:spPr bwMode="auto">
          <a:xfrm>
            <a:off x="8423277" y="1582739"/>
            <a:ext cx="1460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73" name="Rectangle 52">
            <a:extLst>
              <a:ext uri="{FF2B5EF4-FFF2-40B4-BE49-F238E27FC236}">
                <a16:creationId xmlns:a16="http://schemas.microsoft.com/office/drawing/2014/main" id="{B8375F84-6295-40F8-A704-BFA429DE4A3E}"/>
              </a:ext>
            </a:extLst>
          </p:cNvPr>
          <p:cNvSpPr>
            <a:spLocks noChangeArrowheads="1"/>
          </p:cNvSpPr>
          <p:nvPr/>
        </p:nvSpPr>
        <p:spPr bwMode="auto">
          <a:xfrm>
            <a:off x="8423277" y="1582739"/>
            <a:ext cx="1460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75" name="Rectangle 53">
            <a:extLst>
              <a:ext uri="{FF2B5EF4-FFF2-40B4-BE49-F238E27FC236}">
                <a16:creationId xmlns:a16="http://schemas.microsoft.com/office/drawing/2014/main" id="{542CAF3D-C331-44C3-A8E4-3AF71D10F19E}"/>
              </a:ext>
            </a:extLst>
          </p:cNvPr>
          <p:cNvSpPr>
            <a:spLocks noChangeArrowheads="1"/>
          </p:cNvSpPr>
          <p:nvPr/>
        </p:nvSpPr>
        <p:spPr bwMode="auto">
          <a:xfrm>
            <a:off x="8682040" y="1582739"/>
            <a:ext cx="1460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76" name="Rectangle 54">
            <a:extLst>
              <a:ext uri="{FF2B5EF4-FFF2-40B4-BE49-F238E27FC236}">
                <a16:creationId xmlns:a16="http://schemas.microsoft.com/office/drawing/2014/main" id="{22F1E1F5-E58D-4F04-BAB7-331E4093CAF5}"/>
              </a:ext>
            </a:extLst>
          </p:cNvPr>
          <p:cNvSpPr>
            <a:spLocks noChangeArrowheads="1"/>
          </p:cNvSpPr>
          <p:nvPr/>
        </p:nvSpPr>
        <p:spPr bwMode="auto">
          <a:xfrm>
            <a:off x="8682040" y="1582739"/>
            <a:ext cx="1460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77" name="Rectangle 55">
            <a:extLst>
              <a:ext uri="{FF2B5EF4-FFF2-40B4-BE49-F238E27FC236}">
                <a16:creationId xmlns:a16="http://schemas.microsoft.com/office/drawing/2014/main" id="{0B15BDA0-14B5-44E1-889A-B2B4A1DDB7D2}"/>
              </a:ext>
            </a:extLst>
          </p:cNvPr>
          <p:cNvSpPr>
            <a:spLocks noChangeArrowheads="1"/>
          </p:cNvSpPr>
          <p:nvPr/>
        </p:nvSpPr>
        <p:spPr bwMode="auto">
          <a:xfrm>
            <a:off x="8942390" y="1582739"/>
            <a:ext cx="1460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78" name="Rectangle 56">
            <a:extLst>
              <a:ext uri="{FF2B5EF4-FFF2-40B4-BE49-F238E27FC236}">
                <a16:creationId xmlns:a16="http://schemas.microsoft.com/office/drawing/2014/main" id="{A7CE0561-086B-41E5-9E72-3BB380DE1323}"/>
              </a:ext>
            </a:extLst>
          </p:cNvPr>
          <p:cNvSpPr>
            <a:spLocks noChangeArrowheads="1"/>
          </p:cNvSpPr>
          <p:nvPr/>
        </p:nvSpPr>
        <p:spPr bwMode="auto">
          <a:xfrm>
            <a:off x="8942390" y="1582739"/>
            <a:ext cx="1460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79" name="Rectangle 57">
            <a:extLst>
              <a:ext uri="{FF2B5EF4-FFF2-40B4-BE49-F238E27FC236}">
                <a16:creationId xmlns:a16="http://schemas.microsoft.com/office/drawing/2014/main" id="{CF75DA48-7A09-430C-BADF-7B0ED518794C}"/>
              </a:ext>
            </a:extLst>
          </p:cNvPr>
          <p:cNvSpPr>
            <a:spLocks noChangeArrowheads="1"/>
          </p:cNvSpPr>
          <p:nvPr/>
        </p:nvSpPr>
        <p:spPr bwMode="auto">
          <a:xfrm>
            <a:off x="8199440" y="1654176"/>
            <a:ext cx="1131888" cy="261938"/>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0" name="Rectangle 58">
            <a:extLst>
              <a:ext uri="{FF2B5EF4-FFF2-40B4-BE49-F238E27FC236}">
                <a16:creationId xmlns:a16="http://schemas.microsoft.com/office/drawing/2014/main" id="{891AAB07-C676-40A2-AB41-603191A36832}"/>
              </a:ext>
            </a:extLst>
          </p:cNvPr>
          <p:cNvSpPr>
            <a:spLocks noChangeArrowheads="1"/>
          </p:cNvSpPr>
          <p:nvPr/>
        </p:nvSpPr>
        <p:spPr bwMode="auto">
          <a:xfrm>
            <a:off x="8199440" y="1654176"/>
            <a:ext cx="1131888" cy="26193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1" name="Rectangle 59">
            <a:extLst>
              <a:ext uri="{FF2B5EF4-FFF2-40B4-BE49-F238E27FC236}">
                <a16:creationId xmlns:a16="http://schemas.microsoft.com/office/drawing/2014/main" id="{74C21D34-A057-4E0A-BEC4-D49AEEEF2D4E}"/>
              </a:ext>
            </a:extLst>
          </p:cNvPr>
          <p:cNvSpPr>
            <a:spLocks noChangeArrowheads="1"/>
          </p:cNvSpPr>
          <p:nvPr/>
        </p:nvSpPr>
        <p:spPr bwMode="auto">
          <a:xfrm>
            <a:off x="8299452" y="1708151"/>
            <a:ext cx="1460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2" name="Rectangle 60">
            <a:extLst>
              <a:ext uri="{FF2B5EF4-FFF2-40B4-BE49-F238E27FC236}">
                <a16:creationId xmlns:a16="http://schemas.microsoft.com/office/drawing/2014/main" id="{656F684E-204A-4DD9-9D87-02004740A725}"/>
              </a:ext>
            </a:extLst>
          </p:cNvPr>
          <p:cNvSpPr>
            <a:spLocks noChangeArrowheads="1"/>
          </p:cNvSpPr>
          <p:nvPr/>
        </p:nvSpPr>
        <p:spPr bwMode="auto">
          <a:xfrm>
            <a:off x="8299452" y="1708151"/>
            <a:ext cx="1460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3" name="Rectangle 61">
            <a:extLst>
              <a:ext uri="{FF2B5EF4-FFF2-40B4-BE49-F238E27FC236}">
                <a16:creationId xmlns:a16="http://schemas.microsoft.com/office/drawing/2014/main" id="{FE94B59E-C990-4E28-B31B-6EC8FF85206C}"/>
              </a:ext>
            </a:extLst>
          </p:cNvPr>
          <p:cNvSpPr>
            <a:spLocks noChangeArrowheads="1"/>
          </p:cNvSpPr>
          <p:nvPr/>
        </p:nvSpPr>
        <p:spPr bwMode="auto">
          <a:xfrm>
            <a:off x="8570915" y="1708151"/>
            <a:ext cx="144463"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4" name="Rectangle 62">
            <a:extLst>
              <a:ext uri="{FF2B5EF4-FFF2-40B4-BE49-F238E27FC236}">
                <a16:creationId xmlns:a16="http://schemas.microsoft.com/office/drawing/2014/main" id="{817933BF-F8DD-411E-93A5-12CEC84C8820}"/>
              </a:ext>
            </a:extLst>
          </p:cNvPr>
          <p:cNvSpPr>
            <a:spLocks noChangeArrowheads="1"/>
          </p:cNvSpPr>
          <p:nvPr/>
        </p:nvSpPr>
        <p:spPr bwMode="auto">
          <a:xfrm>
            <a:off x="8570915" y="1708151"/>
            <a:ext cx="144463"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5" name="Rectangle 63">
            <a:extLst>
              <a:ext uri="{FF2B5EF4-FFF2-40B4-BE49-F238E27FC236}">
                <a16:creationId xmlns:a16="http://schemas.microsoft.com/office/drawing/2014/main" id="{B3C98A93-CD0D-469B-87DF-5550943A6718}"/>
              </a:ext>
            </a:extLst>
          </p:cNvPr>
          <p:cNvSpPr>
            <a:spLocks noChangeArrowheads="1"/>
          </p:cNvSpPr>
          <p:nvPr/>
        </p:nvSpPr>
        <p:spPr bwMode="auto">
          <a:xfrm>
            <a:off x="8829677" y="1708151"/>
            <a:ext cx="144463"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6" name="Rectangle 64">
            <a:extLst>
              <a:ext uri="{FF2B5EF4-FFF2-40B4-BE49-F238E27FC236}">
                <a16:creationId xmlns:a16="http://schemas.microsoft.com/office/drawing/2014/main" id="{B3FDAFD2-403B-497C-AD87-ACD618FEA151}"/>
              </a:ext>
            </a:extLst>
          </p:cNvPr>
          <p:cNvSpPr>
            <a:spLocks noChangeArrowheads="1"/>
          </p:cNvSpPr>
          <p:nvPr/>
        </p:nvSpPr>
        <p:spPr bwMode="auto">
          <a:xfrm>
            <a:off x="8829677" y="1708151"/>
            <a:ext cx="144463"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7" name="Rectangle 65">
            <a:extLst>
              <a:ext uri="{FF2B5EF4-FFF2-40B4-BE49-F238E27FC236}">
                <a16:creationId xmlns:a16="http://schemas.microsoft.com/office/drawing/2014/main" id="{7FBD66FC-C5DF-49BF-A0D6-55CD4F2D1A56}"/>
              </a:ext>
            </a:extLst>
          </p:cNvPr>
          <p:cNvSpPr>
            <a:spLocks noChangeArrowheads="1"/>
          </p:cNvSpPr>
          <p:nvPr/>
        </p:nvSpPr>
        <p:spPr bwMode="auto">
          <a:xfrm>
            <a:off x="9088440" y="1708151"/>
            <a:ext cx="1460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8" name="Rectangle 66">
            <a:extLst>
              <a:ext uri="{FF2B5EF4-FFF2-40B4-BE49-F238E27FC236}">
                <a16:creationId xmlns:a16="http://schemas.microsoft.com/office/drawing/2014/main" id="{544A5D3A-F983-42EB-86BD-8F0E8E965136}"/>
              </a:ext>
            </a:extLst>
          </p:cNvPr>
          <p:cNvSpPr>
            <a:spLocks noChangeArrowheads="1"/>
          </p:cNvSpPr>
          <p:nvPr/>
        </p:nvSpPr>
        <p:spPr bwMode="auto">
          <a:xfrm>
            <a:off x="9088440" y="1708151"/>
            <a:ext cx="1460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9" name="Rectangle 67">
            <a:extLst>
              <a:ext uri="{FF2B5EF4-FFF2-40B4-BE49-F238E27FC236}">
                <a16:creationId xmlns:a16="http://schemas.microsoft.com/office/drawing/2014/main" id="{822C9F6B-AC13-4C1B-B500-0CADB7788274}"/>
              </a:ext>
            </a:extLst>
          </p:cNvPr>
          <p:cNvSpPr>
            <a:spLocks noChangeArrowheads="1"/>
          </p:cNvSpPr>
          <p:nvPr/>
        </p:nvSpPr>
        <p:spPr bwMode="auto">
          <a:xfrm>
            <a:off x="8339140" y="1787526"/>
            <a:ext cx="1131888" cy="263525"/>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0" name="Rectangle 68">
            <a:extLst>
              <a:ext uri="{FF2B5EF4-FFF2-40B4-BE49-F238E27FC236}">
                <a16:creationId xmlns:a16="http://schemas.microsoft.com/office/drawing/2014/main" id="{4DE37DCA-B2B1-4900-A6A9-D797EEB51190}"/>
              </a:ext>
            </a:extLst>
          </p:cNvPr>
          <p:cNvSpPr>
            <a:spLocks noChangeArrowheads="1"/>
          </p:cNvSpPr>
          <p:nvPr/>
        </p:nvSpPr>
        <p:spPr bwMode="auto">
          <a:xfrm>
            <a:off x="8339140" y="1787526"/>
            <a:ext cx="1131888" cy="263525"/>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1" name="Rectangle 69">
            <a:extLst>
              <a:ext uri="{FF2B5EF4-FFF2-40B4-BE49-F238E27FC236}">
                <a16:creationId xmlns:a16="http://schemas.microsoft.com/office/drawing/2014/main" id="{713DE2E9-E121-4086-BCFB-59D26F5139FC}"/>
              </a:ext>
            </a:extLst>
          </p:cNvPr>
          <p:cNvSpPr>
            <a:spLocks noChangeArrowheads="1"/>
          </p:cNvSpPr>
          <p:nvPr/>
        </p:nvSpPr>
        <p:spPr bwMode="auto">
          <a:xfrm>
            <a:off x="8439152" y="1841501"/>
            <a:ext cx="1460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2" name="Rectangle 70">
            <a:extLst>
              <a:ext uri="{FF2B5EF4-FFF2-40B4-BE49-F238E27FC236}">
                <a16:creationId xmlns:a16="http://schemas.microsoft.com/office/drawing/2014/main" id="{397A239B-299D-4835-B486-429143D224AC}"/>
              </a:ext>
            </a:extLst>
          </p:cNvPr>
          <p:cNvSpPr>
            <a:spLocks noChangeArrowheads="1"/>
          </p:cNvSpPr>
          <p:nvPr/>
        </p:nvSpPr>
        <p:spPr bwMode="auto">
          <a:xfrm>
            <a:off x="8439152" y="1841501"/>
            <a:ext cx="1460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3" name="Rectangle 71">
            <a:extLst>
              <a:ext uri="{FF2B5EF4-FFF2-40B4-BE49-F238E27FC236}">
                <a16:creationId xmlns:a16="http://schemas.microsoft.com/office/drawing/2014/main" id="{B5DA2E59-7746-4628-86ED-D4B854D6516F}"/>
              </a:ext>
            </a:extLst>
          </p:cNvPr>
          <p:cNvSpPr>
            <a:spLocks noChangeArrowheads="1"/>
          </p:cNvSpPr>
          <p:nvPr/>
        </p:nvSpPr>
        <p:spPr bwMode="auto">
          <a:xfrm>
            <a:off x="8710615" y="1841501"/>
            <a:ext cx="144463"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4" name="Rectangle 72">
            <a:extLst>
              <a:ext uri="{FF2B5EF4-FFF2-40B4-BE49-F238E27FC236}">
                <a16:creationId xmlns:a16="http://schemas.microsoft.com/office/drawing/2014/main" id="{74885FFA-4B05-4A12-8B72-A6957ECC4732}"/>
              </a:ext>
            </a:extLst>
          </p:cNvPr>
          <p:cNvSpPr>
            <a:spLocks noChangeArrowheads="1"/>
          </p:cNvSpPr>
          <p:nvPr/>
        </p:nvSpPr>
        <p:spPr bwMode="auto">
          <a:xfrm>
            <a:off x="8710615" y="1841501"/>
            <a:ext cx="144463"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5" name="Rectangle 73">
            <a:extLst>
              <a:ext uri="{FF2B5EF4-FFF2-40B4-BE49-F238E27FC236}">
                <a16:creationId xmlns:a16="http://schemas.microsoft.com/office/drawing/2014/main" id="{AA4AE70D-CD11-4AC7-BE63-E5B69326616E}"/>
              </a:ext>
            </a:extLst>
          </p:cNvPr>
          <p:cNvSpPr>
            <a:spLocks noChangeArrowheads="1"/>
          </p:cNvSpPr>
          <p:nvPr/>
        </p:nvSpPr>
        <p:spPr bwMode="auto">
          <a:xfrm>
            <a:off x="8969377" y="1841501"/>
            <a:ext cx="144463"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6" name="Rectangle 74">
            <a:extLst>
              <a:ext uri="{FF2B5EF4-FFF2-40B4-BE49-F238E27FC236}">
                <a16:creationId xmlns:a16="http://schemas.microsoft.com/office/drawing/2014/main" id="{51C15B16-D723-423F-9CEA-ADB5E6340B59}"/>
              </a:ext>
            </a:extLst>
          </p:cNvPr>
          <p:cNvSpPr>
            <a:spLocks noChangeArrowheads="1"/>
          </p:cNvSpPr>
          <p:nvPr/>
        </p:nvSpPr>
        <p:spPr bwMode="auto">
          <a:xfrm>
            <a:off x="8969377" y="1841501"/>
            <a:ext cx="144463"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7" name="Rectangle 75">
            <a:extLst>
              <a:ext uri="{FF2B5EF4-FFF2-40B4-BE49-F238E27FC236}">
                <a16:creationId xmlns:a16="http://schemas.microsoft.com/office/drawing/2014/main" id="{4C6FD3E4-E1DB-4E06-8FC2-662BEDC02645}"/>
              </a:ext>
            </a:extLst>
          </p:cNvPr>
          <p:cNvSpPr>
            <a:spLocks noChangeArrowheads="1"/>
          </p:cNvSpPr>
          <p:nvPr/>
        </p:nvSpPr>
        <p:spPr bwMode="auto">
          <a:xfrm>
            <a:off x="9228140" y="1841501"/>
            <a:ext cx="1460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8" name="Rectangle 76">
            <a:extLst>
              <a:ext uri="{FF2B5EF4-FFF2-40B4-BE49-F238E27FC236}">
                <a16:creationId xmlns:a16="http://schemas.microsoft.com/office/drawing/2014/main" id="{17FF7F65-FC41-4408-83A4-1CEF85475C58}"/>
              </a:ext>
            </a:extLst>
          </p:cNvPr>
          <p:cNvSpPr>
            <a:spLocks noChangeArrowheads="1"/>
          </p:cNvSpPr>
          <p:nvPr/>
        </p:nvSpPr>
        <p:spPr bwMode="auto">
          <a:xfrm>
            <a:off x="9228140" y="1841501"/>
            <a:ext cx="1460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9" name="Line 77">
            <a:extLst>
              <a:ext uri="{FF2B5EF4-FFF2-40B4-BE49-F238E27FC236}">
                <a16:creationId xmlns:a16="http://schemas.microsoft.com/office/drawing/2014/main" id="{CA1F9A68-395A-419C-A07F-6419CE25B6EC}"/>
              </a:ext>
            </a:extLst>
          </p:cNvPr>
          <p:cNvSpPr>
            <a:spLocks noChangeShapeType="1"/>
          </p:cNvSpPr>
          <p:nvPr/>
        </p:nvSpPr>
        <p:spPr bwMode="auto">
          <a:xfrm>
            <a:off x="7161215" y="1820032"/>
            <a:ext cx="677862" cy="5594"/>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00" name="Freeform 78">
            <a:extLst>
              <a:ext uri="{FF2B5EF4-FFF2-40B4-BE49-F238E27FC236}">
                <a16:creationId xmlns:a16="http://schemas.microsoft.com/office/drawing/2014/main" id="{5B25EBC4-5D60-4346-A2AA-BEB1E080FEBE}"/>
              </a:ext>
            </a:extLst>
          </p:cNvPr>
          <p:cNvSpPr>
            <a:spLocks/>
          </p:cNvSpPr>
          <p:nvPr/>
        </p:nvSpPr>
        <p:spPr bwMode="auto">
          <a:xfrm>
            <a:off x="6988177" y="1746251"/>
            <a:ext cx="173038" cy="160338"/>
          </a:xfrm>
          <a:custGeom>
            <a:avLst/>
            <a:gdLst>
              <a:gd name="T0" fmla="*/ 109 w 109"/>
              <a:gd name="T1" fmla="*/ 101 h 101"/>
              <a:gd name="T2" fmla="*/ 0 w 109"/>
              <a:gd name="T3" fmla="*/ 50 h 101"/>
              <a:gd name="T4" fmla="*/ 109 w 109"/>
              <a:gd name="T5" fmla="*/ 0 h 101"/>
              <a:gd name="T6" fmla="*/ 109 w 109"/>
              <a:gd name="T7" fmla="*/ 101 h 101"/>
            </a:gdLst>
            <a:ahLst/>
            <a:cxnLst>
              <a:cxn ang="0">
                <a:pos x="T0" y="T1"/>
              </a:cxn>
              <a:cxn ang="0">
                <a:pos x="T2" y="T3"/>
              </a:cxn>
              <a:cxn ang="0">
                <a:pos x="T4" y="T5"/>
              </a:cxn>
              <a:cxn ang="0">
                <a:pos x="T6" y="T7"/>
              </a:cxn>
            </a:cxnLst>
            <a:rect l="0" t="0" r="r" b="b"/>
            <a:pathLst>
              <a:path w="109" h="101">
                <a:moveTo>
                  <a:pt x="109" y="101"/>
                </a:moveTo>
                <a:lnTo>
                  <a:pt x="0" y="50"/>
                </a:lnTo>
                <a:lnTo>
                  <a:pt x="109" y="0"/>
                </a:lnTo>
                <a:lnTo>
                  <a:pt x="109"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01" name="Freeform 79">
            <a:extLst>
              <a:ext uri="{FF2B5EF4-FFF2-40B4-BE49-F238E27FC236}">
                <a16:creationId xmlns:a16="http://schemas.microsoft.com/office/drawing/2014/main" id="{7C2D245B-829A-4DBD-A415-0C2D2FEF620F}"/>
              </a:ext>
            </a:extLst>
          </p:cNvPr>
          <p:cNvSpPr>
            <a:spLocks/>
          </p:cNvSpPr>
          <p:nvPr/>
        </p:nvSpPr>
        <p:spPr bwMode="auto">
          <a:xfrm>
            <a:off x="7816852" y="1746251"/>
            <a:ext cx="174625" cy="160338"/>
          </a:xfrm>
          <a:custGeom>
            <a:avLst/>
            <a:gdLst>
              <a:gd name="T0" fmla="*/ 0 w 110"/>
              <a:gd name="T1" fmla="*/ 0 h 101"/>
              <a:gd name="T2" fmla="*/ 110 w 110"/>
              <a:gd name="T3" fmla="*/ 50 h 101"/>
              <a:gd name="T4" fmla="*/ 0 w 110"/>
              <a:gd name="T5" fmla="*/ 101 h 101"/>
              <a:gd name="T6" fmla="*/ 0 w 110"/>
              <a:gd name="T7" fmla="*/ 0 h 101"/>
            </a:gdLst>
            <a:ahLst/>
            <a:cxnLst>
              <a:cxn ang="0">
                <a:pos x="T0" y="T1"/>
              </a:cxn>
              <a:cxn ang="0">
                <a:pos x="T2" y="T3"/>
              </a:cxn>
              <a:cxn ang="0">
                <a:pos x="T4" y="T5"/>
              </a:cxn>
              <a:cxn ang="0">
                <a:pos x="T6" y="T7"/>
              </a:cxn>
            </a:cxnLst>
            <a:rect l="0" t="0" r="r" b="b"/>
            <a:pathLst>
              <a:path w="110" h="101">
                <a:moveTo>
                  <a:pt x="0" y="0"/>
                </a:moveTo>
                <a:lnTo>
                  <a:pt x="110" y="50"/>
                </a:lnTo>
                <a:lnTo>
                  <a:pt x="0" y="10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02" name="Rectangle 80">
            <a:extLst>
              <a:ext uri="{FF2B5EF4-FFF2-40B4-BE49-F238E27FC236}">
                <a16:creationId xmlns:a16="http://schemas.microsoft.com/office/drawing/2014/main" id="{1B90DC34-0D61-4868-94AE-05FE12B7E719}"/>
              </a:ext>
            </a:extLst>
          </p:cNvPr>
          <p:cNvSpPr>
            <a:spLocks noChangeArrowheads="1"/>
          </p:cNvSpPr>
          <p:nvPr/>
        </p:nvSpPr>
        <p:spPr bwMode="auto">
          <a:xfrm>
            <a:off x="3057526" y="2636839"/>
            <a:ext cx="1460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Trebuchet MS" panose="020B0603020202020204" pitchFamily="34" charset="0"/>
              </a:rPr>
              <a:t>GPU</a:t>
            </a:r>
            <a:r>
              <a:rPr kumimoji="0" lang="en-US" altLang="en-US" sz="2000" b="1" i="0" u="none" strike="noStrike" cap="none" normalizeH="0" baseline="0">
                <a:ln>
                  <a:noFill/>
                </a:ln>
                <a:solidFill>
                  <a:schemeClr val="bg2">
                    <a:lumMod val="90000"/>
                  </a:schemeClr>
                </a:solidFill>
                <a:effectLst/>
                <a:latin typeface="Trebuchet MS" panose="020B0603020202020204" pitchFamily="34" charset="0"/>
              </a:rPr>
              <a:t>(&lt;40GB)</a:t>
            </a:r>
            <a:endParaRPr kumimoji="0" lang="en-US" altLang="en-US" sz="1800" b="0" i="0" u="none" strike="noStrike" cap="none" normalizeH="0" baseline="0">
              <a:ln>
                <a:noFill/>
              </a:ln>
              <a:solidFill>
                <a:schemeClr val="bg2">
                  <a:lumMod val="90000"/>
                </a:schemeClr>
              </a:solidFill>
              <a:effectLst/>
              <a:latin typeface="Trebuchet MS" panose="020B0603020202020204" pitchFamily="34" charset="0"/>
            </a:endParaRPr>
          </a:p>
        </p:txBody>
      </p:sp>
      <p:sp>
        <p:nvSpPr>
          <p:cNvPr id="3103" name="Rectangle 81">
            <a:extLst>
              <a:ext uri="{FF2B5EF4-FFF2-40B4-BE49-F238E27FC236}">
                <a16:creationId xmlns:a16="http://schemas.microsoft.com/office/drawing/2014/main" id="{D6A5ED34-232F-454C-BBCE-DEDA4FD56CE4}"/>
              </a:ext>
            </a:extLst>
          </p:cNvPr>
          <p:cNvSpPr>
            <a:spLocks noChangeArrowheads="1"/>
          </p:cNvSpPr>
          <p:nvPr/>
        </p:nvSpPr>
        <p:spPr bwMode="auto">
          <a:xfrm>
            <a:off x="7908620" y="2589213"/>
            <a:ext cx="176847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Trebuchet MS" panose="020B0603020202020204" pitchFamily="34" charset="0"/>
              </a:rPr>
              <a:t>SSD </a:t>
            </a:r>
            <a:r>
              <a:rPr kumimoji="0" lang="en-US" altLang="en-US" sz="2000" b="1" i="0" u="none" strike="noStrike" cap="none" normalizeH="0" baseline="0">
                <a:ln>
                  <a:noFill/>
                </a:ln>
                <a:solidFill>
                  <a:srgbClr val="AFABAB"/>
                </a:solidFill>
                <a:effectLst/>
                <a:latin typeface="Trebuchet MS" panose="020B0603020202020204" pitchFamily="34" charset="0"/>
              </a:rPr>
              <a:t>(1-100TB)</a:t>
            </a:r>
            <a:endParaRPr kumimoji="0" lang="en-US" altLang="en-US" sz="1800" b="0" i="0" u="none" strike="noStrike" cap="none" normalizeH="0" baseline="0">
              <a:ln>
                <a:noFill/>
              </a:ln>
              <a:solidFill>
                <a:srgbClr val="AFABAB"/>
              </a:solidFill>
              <a:effectLst/>
              <a:latin typeface="Trebuchet MS" panose="020B0603020202020204" pitchFamily="34" charset="0"/>
            </a:endParaRPr>
          </a:p>
        </p:txBody>
      </p:sp>
      <p:sp>
        <p:nvSpPr>
          <p:cNvPr id="3104" name="Rectangle 82">
            <a:extLst>
              <a:ext uri="{FF2B5EF4-FFF2-40B4-BE49-F238E27FC236}">
                <a16:creationId xmlns:a16="http://schemas.microsoft.com/office/drawing/2014/main" id="{DBCE59FD-60C6-440D-B3A0-CE02ABDE702F}"/>
              </a:ext>
            </a:extLst>
          </p:cNvPr>
          <p:cNvSpPr>
            <a:spLocks noChangeArrowheads="1"/>
          </p:cNvSpPr>
          <p:nvPr/>
        </p:nvSpPr>
        <p:spPr bwMode="auto">
          <a:xfrm>
            <a:off x="3605213" y="1671639"/>
            <a:ext cx="481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Trebuchet MS" panose="020B0603020202020204" pitchFamily="34" charset="0"/>
              </a:rPr>
              <a:t>CPU</a:t>
            </a:r>
            <a:endParaRPr kumimoji="0" lang="en-US" altLang="en-US" sz="1800" b="0" i="0" u="none" strike="noStrike" cap="none" normalizeH="0" baseline="0">
              <a:ln>
                <a:noFill/>
              </a:ln>
              <a:solidFill>
                <a:schemeClr val="tx1"/>
              </a:solidFill>
              <a:effectLst/>
              <a:latin typeface="Trebuchet MS" panose="020B0603020202020204" pitchFamily="34" charset="0"/>
            </a:endParaRPr>
          </a:p>
        </p:txBody>
      </p:sp>
      <p:sp>
        <p:nvSpPr>
          <p:cNvPr id="3105" name="Rectangle 83">
            <a:extLst>
              <a:ext uri="{FF2B5EF4-FFF2-40B4-BE49-F238E27FC236}">
                <a16:creationId xmlns:a16="http://schemas.microsoft.com/office/drawing/2014/main" id="{5F7F7562-CC19-495C-9864-B5E7F08F55C3}"/>
              </a:ext>
            </a:extLst>
          </p:cNvPr>
          <p:cNvSpPr>
            <a:spLocks noChangeArrowheads="1"/>
          </p:cNvSpPr>
          <p:nvPr/>
        </p:nvSpPr>
        <p:spPr bwMode="auto">
          <a:xfrm>
            <a:off x="7926389" y="1139826"/>
            <a:ext cx="185737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Trebuchet MS" panose="020B0603020202020204" pitchFamily="34" charset="0"/>
              </a:rPr>
              <a:t>Memory </a:t>
            </a:r>
            <a:r>
              <a:rPr kumimoji="0" lang="en-US" altLang="en-US" sz="2000" b="1" i="0" u="none" strike="noStrike" cap="none" normalizeH="0" baseline="0">
                <a:ln>
                  <a:noFill/>
                </a:ln>
                <a:solidFill>
                  <a:schemeClr val="bg2">
                    <a:lumMod val="90000"/>
                  </a:schemeClr>
                </a:solidFill>
                <a:effectLst/>
                <a:latin typeface="Trebuchet MS" panose="020B0603020202020204" pitchFamily="34" charset="0"/>
              </a:rPr>
              <a:t>(&lt;4TB)</a:t>
            </a:r>
            <a:endParaRPr kumimoji="0" lang="en-US" altLang="en-US" sz="1800" b="0" i="0" u="none" strike="noStrike" cap="none" normalizeH="0" baseline="0">
              <a:ln>
                <a:noFill/>
              </a:ln>
              <a:solidFill>
                <a:schemeClr val="bg2">
                  <a:lumMod val="90000"/>
                </a:schemeClr>
              </a:solidFill>
              <a:effectLst/>
              <a:latin typeface="Trebuchet MS" panose="020B0603020202020204" pitchFamily="34" charset="0"/>
            </a:endParaRPr>
          </a:p>
        </p:txBody>
      </p:sp>
      <p:sp>
        <p:nvSpPr>
          <p:cNvPr id="3106" name="Line 84">
            <a:extLst>
              <a:ext uri="{FF2B5EF4-FFF2-40B4-BE49-F238E27FC236}">
                <a16:creationId xmlns:a16="http://schemas.microsoft.com/office/drawing/2014/main" id="{21430CEC-0A8D-472E-9791-ED8E345CC34D}"/>
              </a:ext>
            </a:extLst>
          </p:cNvPr>
          <p:cNvSpPr>
            <a:spLocks noChangeShapeType="1"/>
          </p:cNvSpPr>
          <p:nvPr/>
        </p:nvSpPr>
        <p:spPr bwMode="auto">
          <a:xfrm flipV="1">
            <a:off x="6099176" y="2222501"/>
            <a:ext cx="0" cy="458788"/>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07" name="Freeform 85">
            <a:extLst>
              <a:ext uri="{FF2B5EF4-FFF2-40B4-BE49-F238E27FC236}">
                <a16:creationId xmlns:a16="http://schemas.microsoft.com/office/drawing/2014/main" id="{A30A7C70-1E0E-43B2-9EA5-704EC927DD6A}"/>
              </a:ext>
            </a:extLst>
          </p:cNvPr>
          <p:cNvSpPr>
            <a:spLocks/>
          </p:cNvSpPr>
          <p:nvPr/>
        </p:nvSpPr>
        <p:spPr bwMode="auto">
          <a:xfrm>
            <a:off x="6013451" y="2663826"/>
            <a:ext cx="173038" cy="160338"/>
          </a:xfrm>
          <a:custGeom>
            <a:avLst/>
            <a:gdLst>
              <a:gd name="T0" fmla="*/ 109 w 109"/>
              <a:gd name="T1" fmla="*/ 0 h 101"/>
              <a:gd name="T2" fmla="*/ 54 w 109"/>
              <a:gd name="T3" fmla="*/ 101 h 101"/>
              <a:gd name="T4" fmla="*/ 0 w 109"/>
              <a:gd name="T5" fmla="*/ 0 h 101"/>
              <a:gd name="T6" fmla="*/ 109 w 109"/>
              <a:gd name="T7" fmla="*/ 0 h 101"/>
            </a:gdLst>
            <a:ahLst/>
            <a:cxnLst>
              <a:cxn ang="0">
                <a:pos x="T0" y="T1"/>
              </a:cxn>
              <a:cxn ang="0">
                <a:pos x="T2" y="T3"/>
              </a:cxn>
              <a:cxn ang="0">
                <a:pos x="T4" y="T5"/>
              </a:cxn>
              <a:cxn ang="0">
                <a:pos x="T6" y="T7"/>
              </a:cxn>
            </a:cxnLst>
            <a:rect l="0" t="0" r="r" b="b"/>
            <a:pathLst>
              <a:path w="109" h="101">
                <a:moveTo>
                  <a:pt x="109" y="0"/>
                </a:moveTo>
                <a:lnTo>
                  <a:pt x="54" y="101"/>
                </a:lnTo>
                <a:lnTo>
                  <a:pt x="0"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08" name="Freeform 86">
            <a:extLst>
              <a:ext uri="{FF2B5EF4-FFF2-40B4-BE49-F238E27FC236}">
                <a16:creationId xmlns:a16="http://schemas.microsoft.com/office/drawing/2014/main" id="{1FC40902-EB73-4D9A-A2E3-10623BF84473}"/>
              </a:ext>
            </a:extLst>
          </p:cNvPr>
          <p:cNvSpPr>
            <a:spLocks/>
          </p:cNvSpPr>
          <p:nvPr/>
        </p:nvSpPr>
        <p:spPr bwMode="auto">
          <a:xfrm>
            <a:off x="6013451" y="2079626"/>
            <a:ext cx="173038" cy="161925"/>
          </a:xfrm>
          <a:custGeom>
            <a:avLst/>
            <a:gdLst>
              <a:gd name="T0" fmla="*/ 0 w 109"/>
              <a:gd name="T1" fmla="*/ 102 h 102"/>
              <a:gd name="T2" fmla="*/ 54 w 109"/>
              <a:gd name="T3" fmla="*/ 0 h 102"/>
              <a:gd name="T4" fmla="*/ 109 w 109"/>
              <a:gd name="T5" fmla="*/ 102 h 102"/>
              <a:gd name="T6" fmla="*/ 0 w 109"/>
              <a:gd name="T7" fmla="*/ 102 h 102"/>
            </a:gdLst>
            <a:ahLst/>
            <a:cxnLst>
              <a:cxn ang="0">
                <a:pos x="T0" y="T1"/>
              </a:cxn>
              <a:cxn ang="0">
                <a:pos x="T2" y="T3"/>
              </a:cxn>
              <a:cxn ang="0">
                <a:pos x="T4" y="T5"/>
              </a:cxn>
              <a:cxn ang="0">
                <a:pos x="T6" y="T7"/>
              </a:cxn>
            </a:cxnLst>
            <a:rect l="0" t="0" r="r" b="b"/>
            <a:pathLst>
              <a:path w="109" h="102">
                <a:moveTo>
                  <a:pt x="0" y="102"/>
                </a:moveTo>
                <a:lnTo>
                  <a:pt x="54" y="0"/>
                </a:lnTo>
                <a:lnTo>
                  <a:pt x="109" y="102"/>
                </a:lnTo>
                <a:lnTo>
                  <a:pt x="0"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09" name="Freeform 87">
            <a:extLst>
              <a:ext uri="{FF2B5EF4-FFF2-40B4-BE49-F238E27FC236}">
                <a16:creationId xmlns:a16="http://schemas.microsoft.com/office/drawing/2014/main" id="{130A9D00-8EF6-4BF3-9592-7ADBE79AA053}"/>
              </a:ext>
            </a:extLst>
          </p:cNvPr>
          <p:cNvSpPr>
            <a:spLocks/>
          </p:cNvSpPr>
          <p:nvPr/>
        </p:nvSpPr>
        <p:spPr bwMode="auto">
          <a:xfrm>
            <a:off x="2878138" y="3003551"/>
            <a:ext cx="1544638" cy="688975"/>
          </a:xfrm>
          <a:custGeom>
            <a:avLst/>
            <a:gdLst>
              <a:gd name="T0" fmla="*/ 0 w 1063"/>
              <a:gd name="T1" fmla="*/ 0 h 511"/>
              <a:gd name="T2" fmla="*/ 0 w 1063"/>
              <a:gd name="T3" fmla="*/ 511 h 511"/>
              <a:gd name="T4" fmla="*/ 967 w 1063"/>
              <a:gd name="T5" fmla="*/ 511 h 511"/>
              <a:gd name="T6" fmla="*/ 1063 w 1063"/>
              <a:gd name="T7" fmla="*/ 415 h 511"/>
              <a:gd name="T8" fmla="*/ 1063 w 1063"/>
              <a:gd name="T9" fmla="*/ 415 h 511"/>
              <a:gd name="T10" fmla="*/ 1063 w 1063"/>
              <a:gd name="T11" fmla="*/ 96 h 511"/>
              <a:gd name="T12" fmla="*/ 967 w 1063"/>
              <a:gd name="T13" fmla="*/ 0 h 511"/>
              <a:gd name="T14" fmla="*/ 967 w 1063"/>
              <a:gd name="T15" fmla="*/ 0 h 511"/>
              <a:gd name="T16" fmla="*/ 0 w 1063"/>
              <a:gd name="T17"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solidFill>
            <a:srgbClr val="3F3F3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0" name="Freeform 88">
            <a:extLst>
              <a:ext uri="{FF2B5EF4-FFF2-40B4-BE49-F238E27FC236}">
                <a16:creationId xmlns:a16="http://schemas.microsoft.com/office/drawing/2014/main" id="{8EA08323-1DA0-4502-BADD-10D12C54ED27}"/>
              </a:ext>
            </a:extLst>
          </p:cNvPr>
          <p:cNvSpPr>
            <a:spLocks/>
          </p:cNvSpPr>
          <p:nvPr/>
        </p:nvSpPr>
        <p:spPr bwMode="auto">
          <a:xfrm>
            <a:off x="2878138" y="3003551"/>
            <a:ext cx="1544638" cy="688975"/>
          </a:xfrm>
          <a:custGeom>
            <a:avLst/>
            <a:gdLst>
              <a:gd name="T0" fmla="*/ 0 w 1063"/>
              <a:gd name="T1" fmla="*/ 0 h 511"/>
              <a:gd name="T2" fmla="*/ 0 w 1063"/>
              <a:gd name="T3" fmla="*/ 511 h 511"/>
              <a:gd name="T4" fmla="*/ 967 w 1063"/>
              <a:gd name="T5" fmla="*/ 511 h 511"/>
              <a:gd name="T6" fmla="*/ 1063 w 1063"/>
              <a:gd name="T7" fmla="*/ 415 h 511"/>
              <a:gd name="T8" fmla="*/ 1063 w 1063"/>
              <a:gd name="T9" fmla="*/ 415 h 511"/>
              <a:gd name="T10" fmla="*/ 1063 w 1063"/>
              <a:gd name="T11" fmla="*/ 96 h 511"/>
              <a:gd name="T12" fmla="*/ 967 w 1063"/>
              <a:gd name="T13" fmla="*/ 0 h 511"/>
              <a:gd name="T14" fmla="*/ 967 w 1063"/>
              <a:gd name="T15" fmla="*/ 0 h 511"/>
              <a:gd name="T16" fmla="*/ 0 w 1063"/>
              <a:gd name="T17"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1" name="Rectangle 89">
            <a:extLst>
              <a:ext uri="{FF2B5EF4-FFF2-40B4-BE49-F238E27FC236}">
                <a16:creationId xmlns:a16="http://schemas.microsoft.com/office/drawing/2014/main" id="{9B508F77-005D-45C1-8945-B98AC5CEFFDF}"/>
              </a:ext>
            </a:extLst>
          </p:cNvPr>
          <p:cNvSpPr>
            <a:spLocks noChangeArrowheads="1"/>
          </p:cNvSpPr>
          <p:nvPr/>
        </p:nvSpPr>
        <p:spPr bwMode="auto">
          <a:xfrm>
            <a:off x="3090863" y="3692526"/>
            <a:ext cx="555625" cy="98425"/>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2" name="Rectangle 90">
            <a:extLst>
              <a:ext uri="{FF2B5EF4-FFF2-40B4-BE49-F238E27FC236}">
                <a16:creationId xmlns:a16="http://schemas.microsoft.com/office/drawing/2014/main" id="{D40609DB-0175-4287-9192-5BE84394C9AA}"/>
              </a:ext>
            </a:extLst>
          </p:cNvPr>
          <p:cNvSpPr>
            <a:spLocks noChangeArrowheads="1"/>
          </p:cNvSpPr>
          <p:nvPr/>
        </p:nvSpPr>
        <p:spPr bwMode="auto">
          <a:xfrm>
            <a:off x="3090863" y="3692526"/>
            <a:ext cx="555625" cy="98425"/>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3" name="Oval 91">
            <a:extLst>
              <a:ext uri="{FF2B5EF4-FFF2-40B4-BE49-F238E27FC236}">
                <a16:creationId xmlns:a16="http://schemas.microsoft.com/office/drawing/2014/main" id="{93AF85E2-5297-4DEF-9FBF-A970063CF86A}"/>
              </a:ext>
            </a:extLst>
          </p:cNvPr>
          <p:cNvSpPr>
            <a:spLocks noChangeArrowheads="1"/>
          </p:cNvSpPr>
          <p:nvPr/>
        </p:nvSpPr>
        <p:spPr bwMode="auto">
          <a:xfrm>
            <a:off x="3832226" y="3149601"/>
            <a:ext cx="425450" cy="3968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4" name="Oval 92">
            <a:extLst>
              <a:ext uri="{FF2B5EF4-FFF2-40B4-BE49-F238E27FC236}">
                <a16:creationId xmlns:a16="http://schemas.microsoft.com/office/drawing/2014/main" id="{2DCD5D55-9B7F-4557-9BF3-372DC8A34192}"/>
              </a:ext>
            </a:extLst>
          </p:cNvPr>
          <p:cNvSpPr>
            <a:spLocks noChangeArrowheads="1"/>
          </p:cNvSpPr>
          <p:nvPr/>
        </p:nvSpPr>
        <p:spPr bwMode="auto">
          <a:xfrm>
            <a:off x="3832226" y="3149601"/>
            <a:ext cx="425450" cy="396875"/>
          </a:xfrm>
          <a:prstGeom prst="ellipse">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6" name="Oval 93">
            <a:extLst>
              <a:ext uri="{FF2B5EF4-FFF2-40B4-BE49-F238E27FC236}">
                <a16:creationId xmlns:a16="http://schemas.microsoft.com/office/drawing/2014/main" id="{7026052C-559B-405B-A96E-581AFE9CFE42}"/>
              </a:ext>
            </a:extLst>
          </p:cNvPr>
          <p:cNvSpPr>
            <a:spLocks noChangeArrowheads="1"/>
          </p:cNvSpPr>
          <p:nvPr/>
        </p:nvSpPr>
        <p:spPr bwMode="auto">
          <a:xfrm>
            <a:off x="3954463" y="3265489"/>
            <a:ext cx="180975" cy="165100"/>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7" name="Oval 94">
            <a:extLst>
              <a:ext uri="{FF2B5EF4-FFF2-40B4-BE49-F238E27FC236}">
                <a16:creationId xmlns:a16="http://schemas.microsoft.com/office/drawing/2014/main" id="{110EED93-4C61-4B7F-8779-7F0261A62797}"/>
              </a:ext>
            </a:extLst>
          </p:cNvPr>
          <p:cNvSpPr>
            <a:spLocks noChangeArrowheads="1"/>
          </p:cNvSpPr>
          <p:nvPr/>
        </p:nvSpPr>
        <p:spPr bwMode="auto">
          <a:xfrm>
            <a:off x="3954463" y="3265489"/>
            <a:ext cx="180975" cy="165100"/>
          </a:xfrm>
          <a:prstGeom prst="ellipse">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8" name="Line 95">
            <a:extLst>
              <a:ext uri="{FF2B5EF4-FFF2-40B4-BE49-F238E27FC236}">
                <a16:creationId xmlns:a16="http://schemas.microsoft.com/office/drawing/2014/main" id="{00980B83-C218-43A7-A145-00B7D976BC32}"/>
              </a:ext>
            </a:extLst>
          </p:cNvPr>
          <p:cNvSpPr>
            <a:spLocks noChangeShapeType="1"/>
          </p:cNvSpPr>
          <p:nvPr/>
        </p:nvSpPr>
        <p:spPr bwMode="auto">
          <a:xfrm>
            <a:off x="3057526" y="3159126"/>
            <a:ext cx="598488"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9" name="Line 96">
            <a:extLst>
              <a:ext uri="{FF2B5EF4-FFF2-40B4-BE49-F238E27FC236}">
                <a16:creationId xmlns:a16="http://schemas.microsoft.com/office/drawing/2014/main" id="{F76D43FE-516A-4334-84F1-7F4AC0EB906F}"/>
              </a:ext>
            </a:extLst>
          </p:cNvPr>
          <p:cNvSpPr>
            <a:spLocks noChangeShapeType="1"/>
          </p:cNvSpPr>
          <p:nvPr/>
        </p:nvSpPr>
        <p:spPr bwMode="auto">
          <a:xfrm>
            <a:off x="3057526" y="3257551"/>
            <a:ext cx="598488"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0" name="Line 97">
            <a:extLst>
              <a:ext uri="{FF2B5EF4-FFF2-40B4-BE49-F238E27FC236}">
                <a16:creationId xmlns:a16="http://schemas.microsoft.com/office/drawing/2014/main" id="{6F2F990F-DFFE-447F-92ED-88B35671C5F0}"/>
              </a:ext>
            </a:extLst>
          </p:cNvPr>
          <p:cNvSpPr>
            <a:spLocks noChangeShapeType="1"/>
          </p:cNvSpPr>
          <p:nvPr/>
        </p:nvSpPr>
        <p:spPr bwMode="auto">
          <a:xfrm>
            <a:off x="3057526" y="3355976"/>
            <a:ext cx="598488"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1" name="Line 98">
            <a:extLst>
              <a:ext uri="{FF2B5EF4-FFF2-40B4-BE49-F238E27FC236}">
                <a16:creationId xmlns:a16="http://schemas.microsoft.com/office/drawing/2014/main" id="{26C0AD07-C48F-48E5-8B84-2D8AEF65FF37}"/>
              </a:ext>
            </a:extLst>
          </p:cNvPr>
          <p:cNvSpPr>
            <a:spLocks noChangeShapeType="1"/>
          </p:cNvSpPr>
          <p:nvPr/>
        </p:nvSpPr>
        <p:spPr bwMode="auto">
          <a:xfrm>
            <a:off x="3057526" y="3449639"/>
            <a:ext cx="598488"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2" name="Line 99">
            <a:extLst>
              <a:ext uri="{FF2B5EF4-FFF2-40B4-BE49-F238E27FC236}">
                <a16:creationId xmlns:a16="http://schemas.microsoft.com/office/drawing/2014/main" id="{084821AD-1ABF-4124-AB09-4CF679F880C5}"/>
              </a:ext>
            </a:extLst>
          </p:cNvPr>
          <p:cNvSpPr>
            <a:spLocks noChangeShapeType="1"/>
          </p:cNvSpPr>
          <p:nvPr/>
        </p:nvSpPr>
        <p:spPr bwMode="auto">
          <a:xfrm>
            <a:off x="3057526" y="3540126"/>
            <a:ext cx="598488"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3" name="Freeform 100">
            <a:extLst>
              <a:ext uri="{FF2B5EF4-FFF2-40B4-BE49-F238E27FC236}">
                <a16:creationId xmlns:a16="http://schemas.microsoft.com/office/drawing/2014/main" id="{9E789CB3-1FF1-40C7-893A-09C3E393D86A}"/>
              </a:ext>
            </a:extLst>
          </p:cNvPr>
          <p:cNvSpPr>
            <a:spLocks/>
          </p:cNvSpPr>
          <p:nvPr/>
        </p:nvSpPr>
        <p:spPr bwMode="auto">
          <a:xfrm>
            <a:off x="2747963" y="2911476"/>
            <a:ext cx="130175" cy="831850"/>
          </a:xfrm>
          <a:custGeom>
            <a:avLst/>
            <a:gdLst>
              <a:gd name="T0" fmla="*/ 82 w 82"/>
              <a:gd name="T1" fmla="*/ 524 h 524"/>
              <a:gd name="T2" fmla="*/ 82 w 82"/>
              <a:gd name="T3" fmla="*/ 0 h 524"/>
              <a:gd name="T4" fmla="*/ 0 w 82"/>
              <a:gd name="T5" fmla="*/ 0 h 524"/>
            </a:gdLst>
            <a:ahLst/>
            <a:cxnLst>
              <a:cxn ang="0">
                <a:pos x="T0" y="T1"/>
              </a:cxn>
              <a:cxn ang="0">
                <a:pos x="T2" y="T3"/>
              </a:cxn>
              <a:cxn ang="0">
                <a:pos x="T4" y="T5"/>
              </a:cxn>
            </a:cxnLst>
            <a:rect l="0" t="0" r="r" b="b"/>
            <a:pathLst>
              <a:path w="82" h="524">
                <a:moveTo>
                  <a:pt x="82" y="524"/>
                </a:moveTo>
                <a:lnTo>
                  <a:pt x="82" y="0"/>
                </a:lnTo>
                <a:lnTo>
                  <a:pt x="0" y="0"/>
                </a:lnTo>
              </a:path>
            </a:pathLst>
          </a:cu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4" name="Freeform 101">
            <a:extLst>
              <a:ext uri="{FF2B5EF4-FFF2-40B4-BE49-F238E27FC236}">
                <a16:creationId xmlns:a16="http://schemas.microsoft.com/office/drawing/2014/main" id="{A469CF3B-0F7B-44E7-91BE-38F5648B1647}"/>
              </a:ext>
            </a:extLst>
          </p:cNvPr>
          <p:cNvSpPr>
            <a:spLocks/>
          </p:cNvSpPr>
          <p:nvPr/>
        </p:nvSpPr>
        <p:spPr bwMode="auto">
          <a:xfrm>
            <a:off x="4137026" y="3335339"/>
            <a:ext cx="115888" cy="139700"/>
          </a:xfrm>
          <a:custGeom>
            <a:avLst/>
            <a:gdLst>
              <a:gd name="T0" fmla="*/ 46 w 80"/>
              <a:gd name="T1" fmla="*/ 95 h 104"/>
              <a:gd name="T2" fmla="*/ 60 w 80"/>
              <a:gd name="T3" fmla="*/ 104 h 104"/>
              <a:gd name="T4" fmla="*/ 35 w 80"/>
              <a:gd name="T5" fmla="*/ 9 h 104"/>
              <a:gd name="T6" fmla="*/ 0 w 80"/>
              <a:gd name="T7" fmla="*/ 0 h 104"/>
              <a:gd name="T8" fmla="*/ 0 w 80"/>
              <a:gd name="T9" fmla="*/ 16 h 104"/>
              <a:gd name="T10" fmla="*/ 53 w 80"/>
              <a:gd name="T11" fmla="*/ 69 h 104"/>
              <a:gd name="T12" fmla="*/ 46 w 80"/>
              <a:gd name="T13" fmla="*/ 95 h 104"/>
            </a:gdLst>
            <a:ahLst/>
            <a:cxnLst>
              <a:cxn ang="0">
                <a:pos x="T0" y="T1"/>
              </a:cxn>
              <a:cxn ang="0">
                <a:pos x="T2" y="T3"/>
              </a:cxn>
              <a:cxn ang="0">
                <a:pos x="T4" y="T5"/>
              </a:cxn>
              <a:cxn ang="0">
                <a:pos x="T6" y="T7"/>
              </a:cxn>
              <a:cxn ang="0">
                <a:pos x="T8" y="T9"/>
              </a:cxn>
              <a:cxn ang="0">
                <a:pos x="T10" y="T11"/>
              </a:cxn>
              <a:cxn ang="0">
                <a:pos x="T12" y="T13"/>
              </a:cxn>
            </a:cxnLst>
            <a:rect l="0" t="0" r="r" b="b"/>
            <a:pathLst>
              <a:path w="80" h="104">
                <a:moveTo>
                  <a:pt x="46" y="95"/>
                </a:moveTo>
                <a:lnTo>
                  <a:pt x="60" y="104"/>
                </a:lnTo>
                <a:cubicBezTo>
                  <a:pt x="80" y="70"/>
                  <a:pt x="68" y="28"/>
                  <a:pt x="35" y="9"/>
                </a:cubicBezTo>
                <a:cubicBezTo>
                  <a:pt x="24" y="3"/>
                  <a:pt x="12" y="0"/>
                  <a:pt x="0" y="0"/>
                </a:cubicBezTo>
                <a:lnTo>
                  <a:pt x="0" y="16"/>
                </a:lnTo>
                <a:cubicBezTo>
                  <a:pt x="29" y="16"/>
                  <a:pt x="53" y="40"/>
                  <a:pt x="53" y="69"/>
                </a:cubicBezTo>
                <a:cubicBezTo>
                  <a:pt x="53" y="78"/>
                  <a:pt x="50" y="87"/>
                  <a:pt x="46" y="9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5" name="Freeform 102">
            <a:extLst>
              <a:ext uri="{FF2B5EF4-FFF2-40B4-BE49-F238E27FC236}">
                <a16:creationId xmlns:a16="http://schemas.microsoft.com/office/drawing/2014/main" id="{22D3D985-5933-4487-9EF3-D99377748B55}"/>
              </a:ext>
            </a:extLst>
          </p:cNvPr>
          <p:cNvSpPr>
            <a:spLocks/>
          </p:cNvSpPr>
          <p:nvPr/>
        </p:nvSpPr>
        <p:spPr bwMode="auto">
          <a:xfrm>
            <a:off x="4030663" y="3154364"/>
            <a:ext cx="150813" cy="107950"/>
          </a:xfrm>
          <a:custGeom>
            <a:avLst/>
            <a:gdLst>
              <a:gd name="T0" fmla="*/ 95 w 104"/>
              <a:gd name="T1" fmla="*/ 34 h 80"/>
              <a:gd name="T2" fmla="*/ 104 w 104"/>
              <a:gd name="T3" fmla="*/ 19 h 80"/>
              <a:gd name="T4" fmla="*/ 9 w 104"/>
              <a:gd name="T5" fmla="*/ 45 h 80"/>
              <a:gd name="T6" fmla="*/ 0 w 104"/>
              <a:gd name="T7" fmla="*/ 80 h 80"/>
              <a:gd name="T8" fmla="*/ 17 w 104"/>
              <a:gd name="T9" fmla="*/ 80 h 80"/>
              <a:gd name="T10" fmla="*/ 69 w 104"/>
              <a:gd name="T11" fmla="*/ 27 h 80"/>
              <a:gd name="T12" fmla="*/ 95 w 104"/>
              <a:gd name="T13" fmla="*/ 34 h 80"/>
            </a:gdLst>
            <a:ahLst/>
            <a:cxnLst>
              <a:cxn ang="0">
                <a:pos x="T0" y="T1"/>
              </a:cxn>
              <a:cxn ang="0">
                <a:pos x="T2" y="T3"/>
              </a:cxn>
              <a:cxn ang="0">
                <a:pos x="T4" y="T5"/>
              </a:cxn>
              <a:cxn ang="0">
                <a:pos x="T6" y="T7"/>
              </a:cxn>
              <a:cxn ang="0">
                <a:pos x="T8" y="T9"/>
              </a:cxn>
              <a:cxn ang="0">
                <a:pos x="T10" y="T11"/>
              </a:cxn>
              <a:cxn ang="0">
                <a:pos x="T12" y="T13"/>
              </a:cxn>
            </a:cxnLst>
            <a:rect l="0" t="0" r="r" b="b"/>
            <a:pathLst>
              <a:path w="104" h="80">
                <a:moveTo>
                  <a:pt x="95" y="34"/>
                </a:moveTo>
                <a:lnTo>
                  <a:pt x="104" y="19"/>
                </a:lnTo>
                <a:cubicBezTo>
                  <a:pt x="71" y="0"/>
                  <a:pt x="28" y="12"/>
                  <a:pt x="9" y="45"/>
                </a:cubicBezTo>
                <a:cubicBezTo>
                  <a:pt x="3" y="55"/>
                  <a:pt x="0" y="67"/>
                  <a:pt x="0" y="80"/>
                </a:cubicBezTo>
                <a:lnTo>
                  <a:pt x="17" y="80"/>
                </a:lnTo>
                <a:cubicBezTo>
                  <a:pt x="17" y="51"/>
                  <a:pt x="40" y="27"/>
                  <a:pt x="69" y="27"/>
                </a:cubicBezTo>
                <a:cubicBezTo>
                  <a:pt x="78" y="27"/>
                  <a:pt x="87" y="29"/>
                  <a:pt x="95" y="3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6" name="Freeform 103">
            <a:extLst>
              <a:ext uri="{FF2B5EF4-FFF2-40B4-BE49-F238E27FC236}">
                <a16:creationId xmlns:a16="http://schemas.microsoft.com/office/drawing/2014/main" id="{F3D34198-8FFD-40AF-90D6-3D95913085A1}"/>
              </a:ext>
            </a:extLst>
          </p:cNvPr>
          <p:cNvSpPr>
            <a:spLocks/>
          </p:cNvSpPr>
          <p:nvPr/>
        </p:nvSpPr>
        <p:spPr bwMode="auto">
          <a:xfrm>
            <a:off x="3840163" y="3222626"/>
            <a:ext cx="115888" cy="141288"/>
          </a:xfrm>
          <a:custGeom>
            <a:avLst/>
            <a:gdLst>
              <a:gd name="T0" fmla="*/ 34 w 80"/>
              <a:gd name="T1" fmla="*/ 8 h 104"/>
              <a:gd name="T2" fmla="*/ 19 w 80"/>
              <a:gd name="T3" fmla="*/ 0 h 104"/>
              <a:gd name="T4" fmla="*/ 45 w 80"/>
              <a:gd name="T5" fmla="*/ 94 h 104"/>
              <a:gd name="T6" fmla="*/ 80 w 80"/>
              <a:gd name="T7" fmla="*/ 104 h 104"/>
              <a:gd name="T8" fmla="*/ 80 w 80"/>
              <a:gd name="T9" fmla="*/ 87 h 104"/>
              <a:gd name="T10" fmla="*/ 27 w 80"/>
              <a:gd name="T11" fmla="*/ 34 h 104"/>
              <a:gd name="T12" fmla="*/ 34 w 80"/>
              <a:gd name="T13" fmla="*/ 8 h 104"/>
            </a:gdLst>
            <a:ahLst/>
            <a:cxnLst>
              <a:cxn ang="0">
                <a:pos x="T0" y="T1"/>
              </a:cxn>
              <a:cxn ang="0">
                <a:pos x="T2" y="T3"/>
              </a:cxn>
              <a:cxn ang="0">
                <a:pos x="T4" y="T5"/>
              </a:cxn>
              <a:cxn ang="0">
                <a:pos x="T6" y="T7"/>
              </a:cxn>
              <a:cxn ang="0">
                <a:pos x="T8" y="T9"/>
              </a:cxn>
              <a:cxn ang="0">
                <a:pos x="T10" y="T11"/>
              </a:cxn>
              <a:cxn ang="0">
                <a:pos x="T12" y="T13"/>
              </a:cxn>
            </a:cxnLst>
            <a:rect l="0" t="0" r="r" b="b"/>
            <a:pathLst>
              <a:path w="80" h="104">
                <a:moveTo>
                  <a:pt x="34" y="8"/>
                </a:moveTo>
                <a:lnTo>
                  <a:pt x="19" y="0"/>
                </a:lnTo>
                <a:cubicBezTo>
                  <a:pt x="0" y="33"/>
                  <a:pt x="11" y="75"/>
                  <a:pt x="45" y="94"/>
                </a:cubicBezTo>
                <a:cubicBezTo>
                  <a:pt x="55" y="100"/>
                  <a:pt x="67" y="104"/>
                  <a:pt x="80" y="104"/>
                </a:cubicBezTo>
                <a:lnTo>
                  <a:pt x="80" y="87"/>
                </a:lnTo>
                <a:cubicBezTo>
                  <a:pt x="51" y="87"/>
                  <a:pt x="27" y="63"/>
                  <a:pt x="27" y="34"/>
                </a:cubicBezTo>
                <a:cubicBezTo>
                  <a:pt x="27" y="25"/>
                  <a:pt x="29" y="16"/>
                  <a:pt x="34" y="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7" name="Freeform 104">
            <a:extLst>
              <a:ext uri="{FF2B5EF4-FFF2-40B4-BE49-F238E27FC236}">
                <a16:creationId xmlns:a16="http://schemas.microsoft.com/office/drawing/2014/main" id="{E2599F8B-0434-4AE8-B447-74D6CE0EF698}"/>
              </a:ext>
            </a:extLst>
          </p:cNvPr>
          <p:cNvSpPr>
            <a:spLocks/>
          </p:cNvSpPr>
          <p:nvPr/>
        </p:nvSpPr>
        <p:spPr bwMode="auto">
          <a:xfrm>
            <a:off x="3913188" y="3425826"/>
            <a:ext cx="142875" cy="115888"/>
          </a:xfrm>
          <a:custGeom>
            <a:avLst/>
            <a:gdLst>
              <a:gd name="T0" fmla="*/ 7 w 99"/>
              <a:gd name="T1" fmla="*/ 54 h 86"/>
              <a:gd name="T2" fmla="*/ 0 w 99"/>
              <a:gd name="T3" fmla="*/ 70 h 86"/>
              <a:gd name="T4" fmla="*/ 92 w 99"/>
              <a:gd name="T5" fmla="*/ 36 h 86"/>
              <a:gd name="T6" fmla="*/ 98 w 99"/>
              <a:gd name="T7" fmla="*/ 0 h 86"/>
              <a:gd name="T8" fmla="*/ 81 w 99"/>
              <a:gd name="T9" fmla="*/ 2 h 86"/>
              <a:gd name="T10" fmla="*/ 34 w 99"/>
              <a:gd name="T11" fmla="*/ 59 h 86"/>
              <a:gd name="T12" fmla="*/ 7 w 99"/>
              <a:gd name="T13" fmla="*/ 54 h 86"/>
            </a:gdLst>
            <a:ahLst/>
            <a:cxnLst>
              <a:cxn ang="0">
                <a:pos x="T0" y="T1"/>
              </a:cxn>
              <a:cxn ang="0">
                <a:pos x="T2" y="T3"/>
              </a:cxn>
              <a:cxn ang="0">
                <a:pos x="T4" y="T5"/>
              </a:cxn>
              <a:cxn ang="0">
                <a:pos x="T6" y="T7"/>
              </a:cxn>
              <a:cxn ang="0">
                <a:pos x="T8" y="T9"/>
              </a:cxn>
              <a:cxn ang="0">
                <a:pos x="T10" y="T11"/>
              </a:cxn>
              <a:cxn ang="0">
                <a:pos x="T12" y="T13"/>
              </a:cxn>
            </a:cxnLst>
            <a:rect l="0" t="0" r="r" b="b"/>
            <a:pathLst>
              <a:path w="99" h="86">
                <a:moveTo>
                  <a:pt x="7" y="54"/>
                </a:moveTo>
                <a:lnTo>
                  <a:pt x="0" y="70"/>
                </a:lnTo>
                <a:cubicBezTo>
                  <a:pt x="34" y="86"/>
                  <a:pt x="76" y="71"/>
                  <a:pt x="92" y="36"/>
                </a:cubicBezTo>
                <a:cubicBezTo>
                  <a:pt x="97" y="25"/>
                  <a:pt x="99" y="13"/>
                  <a:pt x="98" y="0"/>
                </a:cubicBezTo>
                <a:lnTo>
                  <a:pt x="81" y="2"/>
                </a:lnTo>
                <a:cubicBezTo>
                  <a:pt x="84" y="31"/>
                  <a:pt x="63" y="56"/>
                  <a:pt x="34" y="59"/>
                </a:cubicBezTo>
                <a:cubicBezTo>
                  <a:pt x="25" y="60"/>
                  <a:pt x="15" y="58"/>
                  <a:pt x="7" y="5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8" name="Rectangle 105">
            <a:extLst>
              <a:ext uri="{FF2B5EF4-FFF2-40B4-BE49-F238E27FC236}">
                <a16:creationId xmlns:a16="http://schemas.microsoft.com/office/drawing/2014/main" id="{E51EA1C1-403F-4982-9674-2161B7EC63AB}"/>
              </a:ext>
            </a:extLst>
          </p:cNvPr>
          <p:cNvSpPr>
            <a:spLocks noChangeArrowheads="1"/>
          </p:cNvSpPr>
          <p:nvPr/>
        </p:nvSpPr>
        <p:spPr bwMode="auto">
          <a:xfrm>
            <a:off x="2824163" y="3117851"/>
            <a:ext cx="53975" cy="239713"/>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9" name="Rectangle 106">
            <a:extLst>
              <a:ext uri="{FF2B5EF4-FFF2-40B4-BE49-F238E27FC236}">
                <a16:creationId xmlns:a16="http://schemas.microsoft.com/office/drawing/2014/main" id="{A1AA4F87-B3B3-4CBC-B5F8-F13C61B17D25}"/>
              </a:ext>
            </a:extLst>
          </p:cNvPr>
          <p:cNvSpPr>
            <a:spLocks noChangeArrowheads="1"/>
          </p:cNvSpPr>
          <p:nvPr/>
        </p:nvSpPr>
        <p:spPr bwMode="auto">
          <a:xfrm>
            <a:off x="2824163" y="3471864"/>
            <a:ext cx="53975" cy="106363"/>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32" name="Line 13">
            <a:extLst>
              <a:ext uri="{FF2B5EF4-FFF2-40B4-BE49-F238E27FC236}">
                <a16:creationId xmlns:a16="http://schemas.microsoft.com/office/drawing/2014/main" id="{97D24B44-DB11-4117-AA6F-CDC46506D01E}"/>
              </a:ext>
            </a:extLst>
          </p:cNvPr>
          <p:cNvSpPr>
            <a:spLocks noChangeShapeType="1"/>
          </p:cNvSpPr>
          <p:nvPr/>
        </p:nvSpPr>
        <p:spPr bwMode="auto">
          <a:xfrm>
            <a:off x="6846890" y="3335339"/>
            <a:ext cx="768350"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33" name="TextBox 3132">
            <a:extLst>
              <a:ext uri="{FF2B5EF4-FFF2-40B4-BE49-F238E27FC236}">
                <a16:creationId xmlns:a16="http://schemas.microsoft.com/office/drawing/2014/main" id="{D1DCF813-4B34-4368-B029-2F4A5638C070}"/>
              </a:ext>
            </a:extLst>
          </p:cNvPr>
          <p:cNvSpPr txBox="1"/>
          <p:nvPr/>
        </p:nvSpPr>
        <p:spPr>
          <a:xfrm>
            <a:off x="6765152" y="2894730"/>
            <a:ext cx="1122352" cy="369332"/>
          </a:xfrm>
          <a:prstGeom prst="rect">
            <a:avLst/>
          </a:prstGeom>
          <a:noFill/>
        </p:spPr>
        <p:txBody>
          <a:bodyPr wrap="square" rtlCol="0">
            <a:spAutoFit/>
          </a:bodyPr>
          <a:lstStyle/>
          <a:p>
            <a:r>
              <a:rPr lang="en-US" b="1">
                <a:solidFill>
                  <a:schemeClr val="bg2">
                    <a:lumMod val="90000"/>
                  </a:schemeClr>
                </a:solidFill>
                <a:latin typeface="Trebuchet MS" panose="020B0603020202020204" pitchFamily="34" charset="0"/>
              </a:rPr>
              <a:t>32GBps</a:t>
            </a:r>
          </a:p>
        </p:txBody>
      </p:sp>
      <p:sp>
        <p:nvSpPr>
          <p:cNvPr id="3134" name="TextBox 3133">
            <a:extLst>
              <a:ext uri="{FF2B5EF4-FFF2-40B4-BE49-F238E27FC236}">
                <a16:creationId xmlns:a16="http://schemas.microsoft.com/office/drawing/2014/main" id="{28E4714B-F9FA-474B-954A-B8E42D3E9F69}"/>
              </a:ext>
            </a:extLst>
          </p:cNvPr>
          <p:cNvSpPr txBox="1"/>
          <p:nvPr/>
        </p:nvSpPr>
        <p:spPr>
          <a:xfrm>
            <a:off x="6985436" y="1414022"/>
            <a:ext cx="1550554" cy="369332"/>
          </a:xfrm>
          <a:prstGeom prst="rect">
            <a:avLst/>
          </a:prstGeom>
          <a:noFill/>
        </p:spPr>
        <p:txBody>
          <a:bodyPr wrap="square" rtlCol="0">
            <a:spAutoFit/>
          </a:bodyPr>
          <a:lstStyle/>
          <a:p>
            <a:r>
              <a:rPr lang="en-US" b="1">
                <a:solidFill>
                  <a:schemeClr val="bg2">
                    <a:lumMod val="90000"/>
                  </a:schemeClr>
                </a:solidFill>
                <a:latin typeface="Trebuchet MS" panose="020B0603020202020204" pitchFamily="34" charset="0"/>
              </a:rPr>
              <a:t>100GBps</a:t>
            </a:r>
          </a:p>
        </p:txBody>
      </p:sp>
      <p:sp>
        <p:nvSpPr>
          <p:cNvPr id="3135" name="TextBox 3134">
            <a:extLst>
              <a:ext uri="{FF2B5EF4-FFF2-40B4-BE49-F238E27FC236}">
                <a16:creationId xmlns:a16="http://schemas.microsoft.com/office/drawing/2014/main" id="{BB0987E0-24DE-4047-A632-F692D05CD690}"/>
              </a:ext>
            </a:extLst>
          </p:cNvPr>
          <p:cNvSpPr txBox="1"/>
          <p:nvPr/>
        </p:nvSpPr>
        <p:spPr>
          <a:xfrm>
            <a:off x="4570416" y="2919970"/>
            <a:ext cx="1122352" cy="369332"/>
          </a:xfrm>
          <a:prstGeom prst="rect">
            <a:avLst/>
          </a:prstGeom>
          <a:noFill/>
        </p:spPr>
        <p:txBody>
          <a:bodyPr wrap="square" rtlCol="0">
            <a:spAutoFit/>
          </a:bodyPr>
          <a:lstStyle/>
          <a:p>
            <a:r>
              <a:rPr lang="en-US" b="1">
                <a:solidFill>
                  <a:schemeClr val="bg2">
                    <a:lumMod val="90000"/>
                  </a:schemeClr>
                </a:solidFill>
                <a:latin typeface="Trebuchet MS" panose="020B0603020202020204" pitchFamily="34" charset="0"/>
              </a:rPr>
              <a:t>32GBps</a:t>
            </a:r>
          </a:p>
        </p:txBody>
      </p:sp>
      <p:pic>
        <p:nvPicPr>
          <p:cNvPr id="5122" name="Picture 2">
            <a:extLst>
              <a:ext uri="{FF2B5EF4-FFF2-40B4-BE49-F238E27FC236}">
                <a16:creationId xmlns:a16="http://schemas.microsoft.com/office/drawing/2014/main" id="{F3E53CD9-C99F-4DEF-B3E6-BC50175CE346}"/>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39651" y="4017985"/>
            <a:ext cx="462732" cy="4613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ACFC0D4F-5939-4C5F-A922-FEB912C4FC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45730" y="5315780"/>
            <a:ext cx="462732" cy="4613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159D145A-6570-48EA-B0C2-142945E73C3A}"/>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39651" y="4670445"/>
            <a:ext cx="462732" cy="461338"/>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AA22C3F1-C392-45BF-A3D0-91C8284EE37B}"/>
              </a:ext>
            </a:extLst>
          </p:cNvPr>
          <p:cNvSpPr>
            <a:spLocks noGrp="1"/>
          </p:cNvSpPr>
          <p:nvPr>
            <p:ph type="sldNum" sz="quarter" idx="12"/>
          </p:nvPr>
        </p:nvSpPr>
        <p:spPr/>
        <p:txBody>
          <a:bodyPr/>
          <a:lstStyle/>
          <a:p>
            <a:fld id="{330EA680-D336-4FF7-8B7A-9848BB0A1C32}" type="slidenum">
              <a:rPr lang="en-US" smtClean="0"/>
              <a:t>6</a:t>
            </a:fld>
            <a:endParaRPr lang="en-US"/>
          </a:p>
        </p:txBody>
      </p:sp>
    </p:spTree>
    <p:custDataLst>
      <p:tags r:id="rId1"/>
    </p:custDataLst>
    <p:extLst>
      <p:ext uri="{BB962C8B-B14F-4D97-AF65-F5344CB8AC3E}">
        <p14:creationId xmlns:p14="http://schemas.microsoft.com/office/powerpoint/2010/main" val="3445849421"/>
      </p:ext>
    </p:extLst>
  </p:cSld>
  <p:clrMapOvr>
    <a:masterClrMapping/>
  </p:clrMapOvr>
  <mc:AlternateContent xmlns:mc="http://schemas.openxmlformats.org/markup-compatibility/2006" xmlns:p14="http://schemas.microsoft.com/office/powerpoint/2010/main">
    <mc:Choice Requires="p14">
      <p:transition spd="slow" p14:dur="2000" advTm="70489"/>
    </mc:Choice>
    <mc:Fallback xmlns="">
      <p:transition spd="slow" advTm="704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fade">
                                      <p:cBhvr>
                                        <p:cTn id="10" dur="500"/>
                                        <p:tgtEl>
                                          <p:spTgt spid="5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4" grpId="0"/>
    </p:bldLst>
  </p:timing>
  <p:extLst>
    <p:ext uri="{3A86A75C-4F4B-4683-9AE1-C65F6400EC91}">
      <p14:laserTraceLst xmlns:p14="http://schemas.microsoft.com/office/powerpoint/2010/main">
        <p14:tracePtLst>
          <p14:tracePt t="8652" x="5294313" y="438150"/>
          <p14:tracePt t="8663" x="5262563" y="485775"/>
          <p14:tracePt t="8667" x="5222875" y="542925"/>
          <p14:tracePt t="8679" x="5167313" y="606425"/>
          <p14:tracePt t="8684" x="5111750" y="693738"/>
          <p14:tracePt t="8695" x="5064125" y="781050"/>
          <p14:tracePt t="8699" x="5006975" y="862013"/>
          <p14:tracePt t="8712" x="4951413" y="949325"/>
          <p14:tracePt t="8717" x="4911725" y="1052513"/>
          <p14:tracePt t="8721" x="4879975" y="1155700"/>
          <p14:tracePt t="8731" x="4848225" y="1252538"/>
          <p14:tracePt t="8737" x="4824413" y="1355725"/>
          <p14:tracePt t="8748" x="4792663" y="1458913"/>
          <p14:tracePt t="8753" x="4768850" y="1538288"/>
          <p14:tracePt t="8763" x="4737100" y="1619250"/>
          <p14:tracePt t="8769" x="4713288" y="1706563"/>
          <p14:tracePt t="8780" x="4679950" y="1785938"/>
          <p14:tracePt t="8785" x="4656138" y="1873250"/>
          <p14:tracePt t="8796" x="4632325" y="1938338"/>
          <p14:tracePt t="8801" x="4600575" y="2001838"/>
          <p14:tracePt t="8812" x="4576763" y="2049463"/>
          <p14:tracePt t="8815" x="4560888" y="2081213"/>
          <p14:tracePt t="8829" x="4537075" y="2112963"/>
          <p14:tracePt t="8833" x="4513263" y="2128838"/>
          <p14:tracePt t="8845" x="4497388" y="2152650"/>
          <p14:tracePt t="8849" x="4489450" y="2168525"/>
          <p14:tracePt t="8856" x="4473575" y="2192338"/>
          <p14:tracePt t="8866" x="4465638" y="2208213"/>
          <p14:tracePt t="8871" x="4457700" y="2216150"/>
          <p14:tracePt t="8883" x="4449763" y="2241550"/>
          <p14:tracePt t="8899" x="4410075" y="2289175"/>
          <p14:tracePt t="8903" x="4386263" y="2320925"/>
          <p14:tracePt t="8914" x="4352925" y="2368550"/>
          <p14:tracePt t="8918" x="4297363" y="2424113"/>
          <p14:tracePt t="8929" x="4225925" y="2479675"/>
          <p14:tracePt t="8933" x="4162425" y="2551113"/>
          <p14:tracePt t="8946" x="4075113" y="2608263"/>
          <p14:tracePt t="8951" x="4019550" y="2655888"/>
          <p14:tracePt t="8962" x="4002088" y="2679700"/>
          <p14:tracePt t="8966" x="3970338" y="2711450"/>
          <p14:tracePt t="8980" x="3930650" y="2735263"/>
          <p14:tracePt t="8984" x="3914775" y="2751138"/>
          <p14:tracePt t="8990" x="3890963" y="2774950"/>
          <p14:tracePt t="9000" x="3875088" y="2790825"/>
          <p14:tracePt t="9005" x="3851275" y="2814638"/>
          <p14:tracePt t="9016" x="3835400" y="2830513"/>
          <p14:tracePt t="9019" x="3811588" y="2854325"/>
          <p14:tracePt t="9032" x="3795713" y="2878138"/>
          <p14:tracePt t="9035" x="3771900" y="2894013"/>
          <p14:tracePt t="9047" x="3748088" y="2927350"/>
          <p14:tracePt t="9051" x="3732213" y="2959100"/>
          <p14:tracePt t="9062" x="3708400" y="2982913"/>
          <p14:tracePt t="9067" x="3684588" y="2998788"/>
          <p14:tracePt t="9082" x="3668713" y="3022600"/>
          <p14:tracePt t="9083" x="3660775" y="3030538"/>
          <p14:tracePt t="9097" x="3651250" y="3038475"/>
          <p14:tracePt t="9100" x="3643313" y="3038475"/>
          <p14:tracePt t="9113" x="3635375" y="3038475"/>
          <p14:tracePt t="9116" x="3627438" y="3046413"/>
          <p14:tracePt t="9132" x="3619500" y="3046413"/>
          <p14:tracePt t="9179" x="3611563" y="3046413"/>
          <p14:tracePt t="9197" x="3579813" y="3038475"/>
          <p14:tracePt t="9202" x="3548063" y="3014663"/>
          <p14:tracePt t="9211" x="3484563" y="2974975"/>
          <p14:tracePt t="9217" x="3405188" y="2935288"/>
          <p14:tracePt t="9228" x="3317875" y="2878138"/>
          <p14:tracePt t="9236" x="3228975" y="2830513"/>
          <p14:tracePt t="9247" x="3149600" y="2790825"/>
          <p14:tracePt t="9249" x="3062288" y="2751138"/>
          <p14:tracePt t="9255" x="2974975" y="2703513"/>
          <p14:tracePt t="9265" x="2894013" y="2679700"/>
          <p14:tracePt t="9271" x="2814638" y="2655888"/>
          <p14:tracePt t="9282" x="2751138" y="2624138"/>
          <p14:tracePt t="9287" x="2663825" y="2600325"/>
          <p14:tracePt t="9298" x="2616200" y="2576513"/>
          <p14:tracePt t="9303" x="2598738" y="2566988"/>
          <p14:tracePt t="9316" x="2574925" y="2566988"/>
          <p14:tracePt t="9319" x="2566988" y="2566988"/>
          <p14:tracePt t="9331" x="2559050" y="2566988"/>
          <p14:tracePt t="9337" x="2551113" y="2566988"/>
          <p14:tracePt t="9349" x="2535238" y="2566988"/>
          <p14:tracePt t="9353" x="2503488" y="2576513"/>
          <p14:tracePt t="9364" x="2455863" y="2600325"/>
          <p14:tracePt t="9369" x="2392363" y="2640013"/>
          <p14:tracePt t="9379" x="2328863" y="2679700"/>
          <p14:tracePt t="9385" x="2239963" y="2711450"/>
          <p14:tracePt t="9397" x="2160588" y="2735263"/>
          <p14:tracePt t="9401" x="2112963" y="2759075"/>
          <p14:tracePt t="9413" x="2089150" y="2767013"/>
          <p14:tracePt t="9417" x="2089150" y="2774950"/>
          <p14:tracePt t="9429" x="2089150" y="2790825"/>
          <p14:tracePt t="9432" x="2097088" y="2822575"/>
          <p14:tracePt t="9447" x="2120900" y="2870200"/>
          <p14:tracePt t="9449" x="2192338" y="2943225"/>
          <p14:tracePt t="9455" x="2281238" y="3030538"/>
          <p14:tracePt t="9464" x="2400300" y="3141663"/>
          <p14:tracePt t="9472" x="2527300" y="3252788"/>
          <p14:tracePt t="9483" x="2655888" y="3357563"/>
          <p14:tracePt t="9487" x="2767013" y="3484563"/>
          <p14:tracePt t="9498" x="2854325" y="3571875"/>
          <p14:tracePt t="9503" x="2941638" y="3668713"/>
          <p14:tracePt t="9513" x="3014663" y="3756025"/>
          <p14:tracePt t="9519" x="3070225" y="3803650"/>
          <p14:tracePt t="9529" x="3125788" y="3875088"/>
          <p14:tracePt t="9533" x="3165475" y="3938588"/>
          <p14:tracePt t="9544" x="3205163" y="4011613"/>
          <p14:tracePt t="9549" x="3244850" y="4090988"/>
          <p14:tracePt t="9562" x="3268663" y="4154488"/>
          <p14:tracePt t="9566" x="3292475" y="4186238"/>
          <p14:tracePt t="9577" x="3317875" y="4217988"/>
          <p14:tracePt t="9582" x="3325813" y="4241800"/>
          <p14:tracePt t="9595" x="3349625" y="4257675"/>
          <p14:tracePt t="9598" x="3357563" y="4265613"/>
          <p14:tracePt t="9656" x="3365500" y="4257675"/>
          <p14:tracePt t="9663" x="3389313" y="4233863"/>
          <p14:tracePt t="9671" x="3460750" y="4178300"/>
          <p14:tracePt t="9681" x="3540125" y="4138613"/>
          <p14:tracePt t="9687" x="3668713" y="4075113"/>
          <p14:tracePt t="9698" x="3827463" y="4011613"/>
          <p14:tracePt t="9703" x="4002088" y="3963988"/>
          <p14:tracePt t="9715" x="4217988" y="3914775"/>
          <p14:tracePt t="9719" x="4410075" y="3883025"/>
          <p14:tracePt t="9730" x="4608513" y="3851275"/>
          <p14:tracePt t="9733" x="4745038" y="3819525"/>
          <p14:tracePt t="9745" x="4840288" y="3787775"/>
          <p14:tracePt t="9749" x="4872038" y="3763963"/>
          <p14:tracePt t="9762" x="4879975" y="3756025"/>
          <p14:tracePt t="9769" x="4879975" y="3748088"/>
          <p14:tracePt t="9782" x="4879975" y="3740150"/>
          <p14:tracePt t="9794" x="4864100" y="3724275"/>
          <p14:tracePt t="9798" x="4840288" y="3676650"/>
          <p14:tracePt t="9805" x="4808538" y="3629025"/>
          <p14:tracePt t="9816" x="4768850" y="3579813"/>
          <p14:tracePt t="9822" x="4713288" y="3508375"/>
          <p14:tracePt t="9831" x="4672013" y="3460750"/>
          <p14:tracePt t="9835" x="4616450" y="3389313"/>
          <p14:tracePt t="9846" x="4568825" y="3341688"/>
          <p14:tracePt t="9851" x="4521200" y="3317875"/>
          <p14:tracePt t="9864" x="4473575" y="3294063"/>
          <p14:tracePt t="9867" x="4410075" y="3270250"/>
          <p14:tracePt t="9879" x="4344988" y="3236913"/>
          <p14:tracePt t="9883" x="4281488" y="3213100"/>
          <p14:tracePt t="9895" x="4217988" y="3197225"/>
          <p14:tracePt t="9899" x="4138613" y="3189288"/>
          <p14:tracePt t="9911" x="4059238" y="3189288"/>
          <p14:tracePt t="9915" x="3978275" y="3173413"/>
          <p14:tracePt t="9932" x="3898900" y="3157538"/>
          <p14:tracePt t="9933" x="3835400" y="3149600"/>
          <p14:tracePt t="9937" x="3756025" y="3149600"/>
          <p14:tracePt t="9947" x="3700463" y="3149600"/>
          <p14:tracePt t="9953" x="3619500" y="3133725"/>
          <p14:tracePt t="9963" x="3540125" y="3133725"/>
          <p14:tracePt t="9969" x="3460750" y="3125788"/>
          <p14:tracePt t="9979" x="3341688" y="3125788"/>
          <p14:tracePt t="9985" x="3268663" y="3125788"/>
          <p14:tracePt t="9995" x="3189288" y="3125788"/>
          <p14:tracePt t="10001" x="3109913" y="3125788"/>
          <p14:tracePt t="10012" x="3070225" y="3125788"/>
          <p14:tracePt t="10017" x="3046413" y="3125788"/>
          <p14:tracePt t="10028" x="3030538" y="3125788"/>
          <p14:tracePt t="10032" x="3022600" y="3125788"/>
          <p14:tracePt t="10045" x="3014663" y="3125788"/>
          <p14:tracePt t="10087" x="3006725" y="3125788"/>
          <p14:tracePt t="10103" x="2998788" y="3125788"/>
          <p14:tracePt t="10114" x="2990850" y="3125788"/>
          <p14:tracePt t="10947" x="2998788" y="3109913"/>
          <p14:tracePt t="10956" x="3006725" y="3109913"/>
          <p14:tracePt t="10963" x="3014663" y="3101975"/>
          <p14:tracePt t="10972" x="3022600" y="3094038"/>
          <p14:tracePt t="10981" x="3030538" y="3086100"/>
          <p14:tracePt t="10995" x="3038475" y="3086100"/>
          <p14:tracePt t="10998" x="3038475" y="3078163"/>
          <p14:tracePt t="11004" x="3046413" y="3078163"/>
          <p14:tracePt t="11014" x="3062288" y="3062288"/>
          <p14:tracePt t="11020" x="3070225" y="3054350"/>
          <p14:tracePt t="11030" x="3094038" y="3054350"/>
          <p14:tracePt t="11035" x="3094038" y="3046413"/>
          <p14:tracePt t="11326" x="3094038" y="3038475"/>
          <p14:tracePt t="11343" x="3094038" y="3030538"/>
          <p14:tracePt t="12087" x="3109913" y="3086100"/>
          <p14:tracePt t="12095" x="3133725" y="3133725"/>
          <p14:tracePt t="12101" x="3157538" y="3181350"/>
          <p14:tracePt t="12112" x="3181350" y="3221038"/>
          <p14:tracePt t="12118" x="3205163" y="3294063"/>
          <p14:tracePt t="12128" x="3228975" y="3309938"/>
          <p14:tracePt t="12134" x="3252788" y="3357563"/>
          <p14:tracePt t="12144" x="3276600" y="3389313"/>
          <p14:tracePt t="12149" x="3292475" y="3413125"/>
          <p14:tracePt t="12160" x="3317875" y="3444875"/>
          <p14:tracePt t="12165" x="3333750" y="3460750"/>
          <p14:tracePt t="12177" x="3349625" y="3484563"/>
          <p14:tracePt t="12181" x="3365500" y="3500438"/>
          <p14:tracePt t="12193" x="3389313" y="3548063"/>
          <p14:tracePt t="12196" x="3413125" y="3579813"/>
          <p14:tracePt t="12209" x="3429000" y="3613150"/>
          <p14:tracePt t="12213" x="3452813" y="3644900"/>
          <p14:tracePt t="12219" x="3476625" y="3692525"/>
          <p14:tracePt t="12230" x="3500438" y="3724275"/>
          <p14:tracePt t="12235" x="3516313" y="3756025"/>
          <p14:tracePt t="12246" x="3540125" y="3771900"/>
          <p14:tracePt t="12251" x="3556000" y="3795713"/>
          <p14:tracePt t="12262" x="3579813" y="3811588"/>
          <p14:tracePt t="12267" x="3603625" y="3835400"/>
          <p14:tracePt t="12279" x="3619500" y="3859213"/>
          <p14:tracePt t="12283" x="3643313" y="3875088"/>
          <p14:tracePt t="12293" x="3660775" y="3906838"/>
          <p14:tracePt t="12299" x="3700463" y="3956050"/>
          <p14:tracePt t="12313" x="3771900" y="4011613"/>
          <p14:tracePt t="12314" x="3851275" y="4067175"/>
          <p14:tracePt t="12325" x="3962400" y="4162425"/>
          <p14:tracePt t="12329" x="4106863" y="4257675"/>
          <p14:tracePt t="12344" x="4313238" y="4362450"/>
          <p14:tracePt t="12346" x="4600575" y="4481513"/>
          <p14:tracePt t="12361" x="4927600" y="4616450"/>
          <p14:tracePt t="12363" x="5254625" y="4745038"/>
          <p14:tracePt t="12374" x="5518150" y="4800600"/>
          <p14:tracePt t="12379" x="5740400" y="4832350"/>
          <p14:tracePt t="12385" x="5932488" y="4864100"/>
          <p14:tracePt t="12396" x="6124575" y="4895850"/>
          <p14:tracePt t="12400" x="6315075" y="4927600"/>
          <p14:tracePt t="12409" x="6491288" y="4943475"/>
          <p14:tracePt t="12415" x="6626225" y="4959350"/>
          <p14:tracePt t="12426" x="6777038" y="4976813"/>
          <p14:tracePt t="12431" x="6937375" y="4992688"/>
          <p14:tracePt t="12443" x="7119938" y="4992688"/>
          <p14:tracePt t="12448" x="7335838" y="4992688"/>
          <p14:tracePt t="12459" x="7599363" y="5008563"/>
          <p14:tracePt t="12463" x="7966075" y="5056188"/>
          <p14:tracePt t="12476" x="8340725" y="5095875"/>
          <p14:tracePt t="12480" x="8707438" y="5143500"/>
          <p14:tracePt t="12491" x="9034463" y="5183188"/>
          <p14:tracePt t="12495" x="9329738" y="5222875"/>
          <p14:tracePt t="12508" x="9544050" y="5238750"/>
          <p14:tracePt t="12513" x="9736138" y="5230813"/>
          <p14:tracePt t="12517" x="9886950" y="5199063"/>
          <p14:tracePt t="12543" x="10245725" y="5111750"/>
          <p14:tracePt t="12549" x="10326688" y="5080000"/>
          <p14:tracePt t="12559" x="10414000" y="5056188"/>
          <p14:tracePt t="12565" x="10477500" y="5032375"/>
          <p14:tracePt t="12575" x="10541000" y="5000625"/>
          <p14:tracePt t="12581" x="10572750" y="4984750"/>
          <p14:tracePt t="12593" x="10604500" y="4959350"/>
          <p14:tracePt t="12598" x="10629900" y="4927600"/>
          <p14:tracePt t="12610" x="10645775" y="4895850"/>
          <p14:tracePt t="12613" x="10669588" y="4864100"/>
          <p14:tracePt t="12625" x="10693400" y="4840288"/>
          <p14:tracePt t="12629" x="10717213" y="4800600"/>
          <p14:tracePt t="12636" x="10741025" y="4737100"/>
          <p14:tracePt t="12645" x="10764838" y="4649788"/>
          <p14:tracePt t="12651" x="10796588" y="4568825"/>
          <p14:tracePt t="12661" x="10852150" y="4497388"/>
          <p14:tracePt t="12667" x="10923588" y="4410075"/>
          <p14:tracePt t="12678" x="10988675" y="4354513"/>
          <p14:tracePt t="12683" x="11060113" y="4314825"/>
          <p14:tracePt t="12693" x="11123613" y="4273550"/>
          <p14:tracePt t="12699" x="11179175" y="4233863"/>
          <p14:tracePt t="12710" x="11210925" y="4217988"/>
          <p14:tracePt t="12715" x="11226800" y="4194175"/>
          <p14:tracePt t="12725" x="11250613" y="4178300"/>
          <p14:tracePt t="12729" x="11258550" y="4154488"/>
          <p14:tracePt t="12742" x="11258550" y="4138613"/>
          <p14:tracePt t="12746" x="11258550" y="4106863"/>
          <p14:tracePt t="12760" x="11242675" y="4075113"/>
          <p14:tracePt t="12763" x="11218863" y="4027488"/>
          <p14:tracePt t="12774" x="11195050" y="3979863"/>
          <p14:tracePt t="12778" x="11179175" y="3948113"/>
          <p14:tracePt t="12792" x="11155363" y="3898900"/>
          <p14:tracePt t="12796" x="11131550" y="3867150"/>
          <p14:tracePt t="12801" x="11099800" y="3851275"/>
          <p14:tracePt t="12812" x="11052175" y="3811588"/>
          <p14:tracePt t="12817" x="10988675" y="3771900"/>
          <p14:tracePt t="12828" x="10899775" y="3732213"/>
          <p14:tracePt t="12831" x="10796588" y="3684588"/>
          <p14:tracePt t="12842" x="10677525" y="3644900"/>
          <p14:tracePt t="12847" x="10556875" y="3595688"/>
          <p14:tracePt t="12859" x="10437813" y="3548063"/>
          <p14:tracePt t="12863" x="10334625" y="3508375"/>
          <p14:tracePt t="12875" x="10213975" y="3460750"/>
          <p14:tracePt t="12880" x="10110788" y="3436938"/>
          <p14:tracePt t="12894" x="10031413" y="3389313"/>
          <p14:tracePt t="12895" x="9944100" y="3365500"/>
          <p14:tracePt t="12908" x="9879013" y="3325813"/>
          <p14:tracePt t="12913" x="9799638" y="3294063"/>
          <p14:tracePt t="12926" x="9712325" y="3270250"/>
          <p14:tracePt t="12929" x="9664700" y="3244850"/>
          <p14:tracePt t="12933" x="9601200" y="3221038"/>
          <p14:tracePt t="12943" x="9520238" y="3189288"/>
          <p14:tracePt t="12949" x="9440863" y="3181350"/>
          <p14:tracePt t="12961" x="9337675" y="3149600"/>
          <p14:tracePt t="12965" x="9217025" y="3133725"/>
          <p14:tracePt t="12976" x="9082088" y="3117850"/>
          <p14:tracePt t="12981" x="8970963" y="3101975"/>
          <p14:tracePt t="12992" x="8850313" y="3094038"/>
          <p14:tracePt t="12997" x="8731250" y="3062288"/>
          <p14:tracePt t="13010" x="8612188" y="3030538"/>
          <p14:tracePt t="13013" x="8515350" y="3014663"/>
          <p14:tracePt t="13025" x="8435975" y="3014663"/>
          <p14:tracePt t="13029" x="8340725" y="3014663"/>
          <p14:tracePt t="13043" x="8237538" y="2990850"/>
          <p14:tracePt t="13046" x="8156575" y="2990850"/>
          <p14:tracePt t="13052" x="8085138" y="2990850"/>
          <p14:tracePt t="13061" x="8005763" y="2990850"/>
          <p14:tracePt t="13067" x="7926388" y="2990850"/>
          <p14:tracePt t="13079" x="7847013" y="2990850"/>
          <p14:tracePt t="13084" x="7789863" y="2990850"/>
          <p14:tracePt t="13094" x="7726363" y="3006725"/>
          <p14:tracePt t="13099" x="7678738" y="3014663"/>
          <p14:tracePt t="13111" x="7599363" y="3030538"/>
          <p14:tracePt t="13115" x="7535863" y="3038475"/>
          <p14:tracePt t="13128" x="7496175" y="3054350"/>
          <p14:tracePt t="13131" x="7462838" y="3078163"/>
          <p14:tracePt t="13143" x="7431088" y="3086100"/>
          <p14:tracePt t="13146" x="7399338" y="3109913"/>
          <p14:tracePt t="13158" x="7367588" y="3117850"/>
          <p14:tracePt t="13163" x="7335838" y="3141663"/>
          <p14:tracePt t="13175" x="7272338" y="3165475"/>
          <p14:tracePt t="13179" x="7232650" y="3173413"/>
          <p14:tracePt t="13191" x="7185025" y="3181350"/>
          <p14:tracePt t="13195" x="7153275" y="3197225"/>
          <p14:tracePt t="13202" x="7119938" y="3205163"/>
          <p14:tracePt t="13213" x="7104063" y="3213100"/>
          <p14:tracePt t="13217" x="7096125" y="3221038"/>
          <p14:tracePt t="13228" x="7072313" y="3228975"/>
          <p14:tracePt t="13233" x="7064375" y="3252788"/>
          <p14:tracePt t="13245" x="7048500" y="3262313"/>
          <p14:tracePt t="13248" x="7024688" y="3270250"/>
          <p14:tracePt t="13258" x="7008813" y="3294063"/>
          <p14:tracePt t="13263" x="6985000" y="3309938"/>
          <p14:tracePt t="13275" x="6961188" y="3333750"/>
          <p14:tracePt t="13280" x="6945313" y="3357563"/>
          <p14:tracePt t="13293" x="6921500" y="3373438"/>
          <p14:tracePt t="13296" x="6905625" y="3397250"/>
          <p14:tracePt t="13308" x="6881813" y="3413125"/>
          <p14:tracePt t="13312" x="6865938" y="3444875"/>
          <p14:tracePt t="13327" x="6842125" y="3468688"/>
          <p14:tracePt t="13329" x="6818313" y="3484563"/>
          <p14:tracePt t="13341" x="6784975" y="3524250"/>
          <p14:tracePt t="13347" x="6769100" y="3540125"/>
          <p14:tracePt t="13359" x="6761163" y="3548063"/>
          <p14:tracePt t="13362" x="6753225" y="3563938"/>
          <p14:tracePt t="13375" x="6737350" y="3587750"/>
          <p14:tracePt t="13379" x="6737350" y="3595688"/>
          <p14:tracePt t="13391" x="6729413" y="3613150"/>
          <p14:tracePt t="13395" x="6729413" y="3629025"/>
          <p14:tracePt t="13401" x="6729413" y="3652838"/>
          <p14:tracePt t="13412" x="6721475" y="3668713"/>
          <p14:tracePt t="13417" x="6721475" y="3684588"/>
          <p14:tracePt t="13428" x="6713538" y="3708400"/>
          <p14:tracePt t="13433" x="6697663" y="3724275"/>
          <p14:tracePt t="13445" x="6697663" y="3748088"/>
          <p14:tracePt t="13449" x="6697663" y="3763963"/>
          <p14:tracePt t="13459" x="6697663" y="3779838"/>
          <p14:tracePt t="13463" x="6697663" y="3811588"/>
          <p14:tracePt t="13476" x="6705600" y="3859213"/>
          <p14:tracePt t="13479" x="6729413" y="3906838"/>
          <p14:tracePt t="13495" x="6753225" y="3956050"/>
          <p14:tracePt t="13496" x="6794500" y="4019550"/>
          <p14:tracePt t="13509" x="6834188" y="4067175"/>
          <p14:tracePt t="13512" x="6858000" y="4114800"/>
          <p14:tracePt t="13525" x="6905625" y="4186238"/>
          <p14:tracePt t="13529" x="6945313" y="4217988"/>
          <p14:tracePt t="13542" x="7008813" y="4273550"/>
          <p14:tracePt t="13545" x="7064375" y="4314825"/>
          <p14:tracePt t="13549" x="7127875" y="4338638"/>
          <p14:tracePt t="13559" x="7192963" y="4378325"/>
          <p14:tracePt t="13565" x="7272338" y="4402138"/>
          <p14:tracePt t="13576" x="7343775" y="4433888"/>
          <p14:tracePt t="13581" x="7423150" y="4457700"/>
          <p14:tracePt t="13592" x="7504113" y="4481513"/>
          <p14:tracePt t="13597" x="7591425" y="4513263"/>
          <p14:tracePt t="13608" x="7686675" y="4545013"/>
          <p14:tracePt t="13614" x="7773988" y="4568825"/>
          <p14:tracePt t="13624" x="7870825" y="4600575"/>
          <p14:tracePt t="13629" x="7958138" y="4624388"/>
          <p14:tracePt t="13641" x="8037513" y="4657725"/>
          <p14:tracePt t="13645" x="8116888" y="4681538"/>
          <p14:tracePt t="13651" x="8205788" y="4697413"/>
          <p14:tracePt t="13661" x="8285163" y="4705350"/>
          <p14:tracePt t="13667" x="8356600" y="4705350"/>
          <p14:tracePt t="13677" x="8443913" y="4721225"/>
          <p14:tracePt t="13683" x="8515350" y="4721225"/>
          <p14:tracePt t="13694" x="8596313" y="4721225"/>
          <p14:tracePt t="13699" x="8651875" y="4721225"/>
          <p14:tracePt t="13709" x="8723313" y="4705350"/>
          <p14:tracePt t="13715" x="8778875" y="4689475"/>
          <p14:tracePt t="13725" x="8850313" y="4665663"/>
          <p14:tracePt t="13731" x="8931275" y="4641850"/>
          <p14:tracePt t="13741" x="9034463" y="4608513"/>
          <p14:tracePt t="13747" x="9129713" y="4576763"/>
          <p14:tracePt t="13757" x="9234488" y="4552950"/>
          <p14:tracePt t="13761" x="9353550" y="4521200"/>
          <p14:tracePt t="13776" x="9472613" y="4489450"/>
          <p14:tracePt t="13779" x="9593263" y="4465638"/>
          <p14:tracePt t="13793" x="9712325" y="4433888"/>
          <p14:tracePt t="13796" x="9823450" y="4402138"/>
          <p14:tracePt t="13809" x="9944100" y="4370388"/>
          <p14:tracePt t="13811" x="10031413" y="4346575"/>
          <p14:tracePt t="13817" x="10110788" y="4314825"/>
          <p14:tracePt t="13828" x="10174288" y="4291013"/>
          <p14:tracePt t="13833" x="10221913" y="4265613"/>
          <p14:tracePt t="13844" x="10253663" y="4233863"/>
          <p14:tracePt t="13849" x="10294938" y="4186238"/>
          <p14:tracePt t="13860" x="10334625" y="4138613"/>
          <p14:tracePt t="13863" x="10358438" y="4090988"/>
          <p14:tracePt t="13875" x="10382250" y="4043363"/>
          <p14:tracePt t="13879" x="10398125" y="4011613"/>
          <p14:tracePt t="13895" x="10414000" y="3979863"/>
          <p14:tracePt t="13896" x="10429875" y="3948113"/>
          <p14:tracePt t="13912" x="10445750" y="3883025"/>
          <p14:tracePt t="13928" x="10445750" y="3851275"/>
          <p14:tracePt t="13929" x="10445750" y="3819525"/>
          <p14:tracePt t="13945" x="10437813" y="3787775"/>
          <p14:tracePt t="13946" x="10421938" y="3756025"/>
          <p14:tracePt t="13951" x="10406063" y="3724275"/>
          <p14:tracePt t="13959" x="10390188" y="3692525"/>
          <p14:tracePt t="13965" x="10366375" y="3644900"/>
          <p14:tracePt t="13975" x="10342563" y="3613150"/>
          <p14:tracePt t="13981" x="10310813" y="3579813"/>
          <p14:tracePt t="13991" x="10253663" y="3532188"/>
          <p14:tracePt t="13997" x="10190163" y="3476625"/>
          <p14:tracePt t="14007" x="10102850" y="3429000"/>
          <p14:tracePt t="14013" x="10023475" y="3389313"/>
          <p14:tracePt t="14024" x="9936163" y="3365500"/>
          <p14:tracePt t="14029" x="9831388" y="3317875"/>
          <p14:tracePt t="14040" x="9752013" y="3278188"/>
          <p14:tracePt t="14047" x="9648825" y="3228975"/>
          <p14:tracePt t="14058" x="9559925" y="3205163"/>
          <p14:tracePt t="14062" x="9464675" y="3173413"/>
          <p14:tracePt t="14067" x="9361488" y="3149600"/>
          <p14:tracePt t="14078" x="9266238" y="3117850"/>
          <p14:tracePt t="14083" x="9145588" y="3086100"/>
          <p14:tracePt t="14093" x="9058275" y="3062288"/>
          <p14:tracePt t="14099" x="8978900" y="3030538"/>
          <p14:tracePt t="14109" x="8899525" y="3006725"/>
          <p14:tracePt t="14115" x="8810625" y="2982913"/>
          <p14:tracePt t="14126" x="8731250" y="2951163"/>
          <p14:tracePt t="14131" x="8651875" y="2935288"/>
          <p14:tracePt t="14141" x="8548688" y="2909888"/>
          <p14:tracePt t="14149" x="8443913" y="2878138"/>
          <p14:tracePt t="14158" x="8348663" y="2862263"/>
          <p14:tracePt t="14162" x="8229600" y="2854325"/>
          <p14:tracePt t="14174" x="8108950" y="2822575"/>
          <p14:tracePt t="14178" x="7997825" y="2806700"/>
          <p14:tracePt t="14191" x="7894638" y="2790825"/>
          <p14:tracePt t="14195" x="7781925" y="2790825"/>
          <p14:tracePt t="14208" x="7686675" y="2790825"/>
          <p14:tracePt t="14211" x="7591425" y="2790825"/>
          <p14:tracePt t="14217" x="7496175" y="2790825"/>
          <p14:tracePt t="14228" x="7415213" y="2790825"/>
          <p14:tracePt t="14233" x="7335838" y="2790825"/>
          <p14:tracePt t="14244" x="7240588" y="2790825"/>
          <p14:tracePt t="14258" x="7048500" y="2790825"/>
          <p14:tracePt t="14265" x="6945313" y="2767013"/>
          <p14:tracePt t="14275" x="6826250" y="2751138"/>
          <p14:tracePt t="14279" x="6745288" y="2735263"/>
          <p14:tracePt t="14290" x="6665913" y="2719388"/>
          <p14:tracePt t="14295" x="6586538" y="2695575"/>
          <p14:tracePt t="14308" x="6507163" y="2679700"/>
          <p14:tracePt t="14312" x="6418263" y="2655888"/>
          <p14:tracePt t="14326" x="6338888" y="2624138"/>
          <p14:tracePt t="14329" x="6283325" y="2624138"/>
          <p14:tracePt t="14342" x="6251575" y="2616200"/>
          <p14:tracePt t="14345" x="6188075" y="2616200"/>
          <p14:tracePt t="14356" x="6148388" y="2608263"/>
          <p14:tracePt t="14360" x="6100763" y="2608263"/>
          <p14:tracePt t="14375" x="6059488" y="2608263"/>
          <p14:tracePt t="14377" x="6035675" y="2632075"/>
          <p14:tracePt t="14381" x="6003925" y="2640013"/>
          <p14:tracePt t="14394" x="5972175" y="2663825"/>
          <p14:tracePt t="14397" x="5940425" y="2695575"/>
          <p14:tracePt t="14407" x="5908675" y="2727325"/>
          <p14:tracePt t="14413" x="5876925" y="2751138"/>
          <p14:tracePt t="14423" x="5853113" y="2782888"/>
          <p14:tracePt t="14430" x="5837238" y="2822575"/>
          <p14:tracePt t="14440" x="5813425" y="2870200"/>
          <p14:tracePt t="14445" x="5789613" y="2901950"/>
          <p14:tracePt t="14456" x="5765800" y="2927350"/>
          <p14:tracePt t="14461" x="5757863" y="2943225"/>
          <p14:tracePt t="14475" x="5749925" y="2967038"/>
          <p14:tracePt t="14478" x="5740400" y="2982913"/>
          <p14:tracePt t="14483" x="5724525" y="3006725"/>
          <p14:tracePt t="14493" x="5724525" y="3038475"/>
          <p14:tracePt t="14499" x="5716588" y="3070225"/>
          <p14:tracePt t="14510" x="5716588" y="3109913"/>
          <p14:tracePt t="14515" x="5716588" y="3141663"/>
          <p14:tracePt t="14525" x="5716588" y="3173413"/>
          <p14:tracePt t="14531" x="5708650" y="3205163"/>
          <p14:tracePt t="14542" x="5708650" y="3228975"/>
          <p14:tracePt t="14547" x="5708650" y="3278188"/>
          <p14:tracePt t="14558" x="5708650" y="3309938"/>
          <p14:tracePt t="14563" x="5708650" y="3333750"/>
          <p14:tracePt t="14573" x="5708650" y="3365500"/>
          <p14:tracePt t="14577" x="5708650" y="3389313"/>
          <p14:tracePt t="14593" x="5708650" y="3405188"/>
          <p14:tracePt t="14595" x="5708650" y="3421063"/>
          <p14:tracePt t="14606" x="5708650" y="3444875"/>
          <p14:tracePt t="14610" x="5708650" y="3468688"/>
          <p14:tracePt t="14617" x="5708650" y="3532188"/>
          <p14:tracePt t="14627" x="5708650" y="3571875"/>
          <p14:tracePt t="14633" x="5724525" y="3621088"/>
          <p14:tracePt t="14645" x="5749925" y="3668713"/>
          <p14:tracePt t="14649" x="5773738" y="3716338"/>
          <p14:tracePt t="14659" x="5789613" y="3763963"/>
          <p14:tracePt t="14665" x="5813425" y="3779838"/>
          <p14:tracePt t="14675" x="5837238" y="3811588"/>
          <p14:tracePt t="14680" x="5868988" y="3835400"/>
          <p14:tracePt t="14691" x="5916613" y="3859213"/>
          <p14:tracePt t="14695" x="5980113" y="3883025"/>
          <p14:tracePt t="14708" x="6043613" y="3906838"/>
          <p14:tracePt t="14711" x="6124575" y="3938588"/>
          <p14:tracePt t="14724" x="6211888" y="3963988"/>
          <p14:tracePt t="14727" x="6307138" y="3979863"/>
          <p14:tracePt t="14741" x="6402388" y="3995738"/>
          <p14:tracePt t="14744" x="6507163" y="4003675"/>
          <p14:tracePt t="14752" x="6618288" y="4003675"/>
          <p14:tracePt t="14761" x="6737350" y="4003675"/>
          <p14:tracePt t="14768" x="6873875" y="4003675"/>
          <p14:tracePt t="14777" x="7008813" y="3971925"/>
          <p14:tracePt t="14781" x="7127875" y="3938588"/>
          <p14:tracePt t="14792" x="7208838" y="3898900"/>
          <p14:tracePt t="14797" x="7264400" y="3827463"/>
          <p14:tracePt t="14807" x="7296150" y="3748088"/>
          <p14:tracePt t="14813" x="7319963" y="3660775"/>
          <p14:tracePt t="14823" x="7335838" y="3548063"/>
          <p14:tracePt t="14829" x="7335838" y="3429000"/>
          <p14:tracePt t="14841" x="7327900" y="3309938"/>
          <p14:tracePt t="14845" x="7296150" y="3189288"/>
          <p14:tracePt t="14857" x="7272338" y="3078163"/>
          <p14:tracePt t="14861" x="7240588" y="2959100"/>
          <p14:tracePt t="14874" x="7177088" y="2830513"/>
          <p14:tracePt t="14878" x="7104063" y="2711450"/>
          <p14:tracePt t="14883" x="7024688" y="2584450"/>
          <p14:tracePt t="14893" x="6929438" y="2463800"/>
          <p14:tracePt t="14899" x="6858000" y="2336800"/>
          <p14:tracePt t="14910" x="6794500" y="2233613"/>
          <p14:tracePt t="14916" x="6705600" y="2128838"/>
          <p14:tracePt t="14925" x="6626225" y="2001838"/>
          <p14:tracePt t="14931" x="6546850" y="1881188"/>
          <p14:tracePt t="14941" x="6491288" y="1793875"/>
          <p14:tracePt t="14947" x="6434138" y="1674813"/>
          <p14:tracePt t="14958" x="6402388" y="1587500"/>
          <p14:tracePt t="14963" x="6378575" y="1506538"/>
          <p14:tracePt t="14973" x="6346825" y="1443038"/>
          <p14:tracePt t="14977" x="6323013" y="1395413"/>
          <p14:tracePt t="14990" x="6315075" y="1347788"/>
          <p14:tracePt t="14994" x="6291263" y="1308100"/>
          <p14:tracePt t="15007" x="6267450" y="1260475"/>
          <p14:tracePt t="15010" x="6243638" y="1212850"/>
          <p14:tracePt t="15021" x="6219825" y="1163638"/>
          <p14:tracePt t="15026" x="6196013" y="1100138"/>
          <p14:tracePt t="15034" x="6180138" y="1052513"/>
          <p14:tracePt t="15045" x="6156325" y="989013"/>
          <p14:tracePt t="15049" x="6132513" y="925513"/>
          <p14:tracePt t="15059" x="6108700" y="877888"/>
          <p14:tracePt t="15065" x="6100763" y="828675"/>
          <p14:tracePt t="15074" x="6083300" y="788988"/>
          <p14:tracePt t="15081" x="6083300" y="741363"/>
          <p14:tracePt t="15092" x="6083300" y="709613"/>
          <p14:tracePt t="15096" x="6083300" y="685800"/>
          <p14:tracePt t="15107" x="6083300" y="654050"/>
          <p14:tracePt t="15111" x="6100763" y="606425"/>
          <p14:tracePt t="15125" x="6100763" y="574675"/>
          <p14:tracePt t="15128" x="6108700" y="542925"/>
          <p14:tracePt t="15141" x="6124575" y="509588"/>
          <p14:tracePt t="15144" x="6140450" y="477838"/>
          <p14:tracePt t="15157" x="6156325" y="461963"/>
          <p14:tracePt t="15161" x="6164263" y="438150"/>
          <p14:tracePt t="15175" x="6180138" y="422275"/>
          <p14:tracePt t="15177" x="6196013" y="398463"/>
          <p14:tracePt t="15183" x="6203950" y="382588"/>
          <p14:tracePt t="15193" x="6211888" y="374650"/>
          <p14:tracePt t="15197" x="6219825" y="358775"/>
          <p14:tracePt t="16336" x="5653088" y="366713"/>
          <p14:tracePt t="16344" x="5534025" y="390525"/>
          <p14:tracePt t="16354" x="5414963" y="406400"/>
          <p14:tracePt t="16359" x="5334000" y="422275"/>
          <p14:tracePt t="16375" x="5270500" y="446088"/>
          <p14:tracePt t="16377" x="5246688" y="454025"/>
          <p14:tracePt t="16391" x="5230813" y="469900"/>
          <p14:tracePt t="16393" x="5222875" y="469900"/>
          <p14:tracePt t="16406" x="5214938" y="477838"/>
          <p14:tracePt t="16445" x="5207000" y="477838"/>
          <p14:tracePt t="16458" x="5199063" y="477838"/>
          <p14:tracePt t="16465" x="5191125" y="477838"/>
          <p14:tracePt t="16476" x="5159375" y="469900"/>
          <p14:tracePt t="16482" x="5143500" y="454025"/>
          <p14:tracePt t="16491" x="5119688" y="446088"/>
          <p14:tracePt t="16497" x="5103813" y="430213"/>
          <p14:tracePt t="16509" x="5080000" y="414338"/>
          <p14:tracePt t="16513" x="5064125" y="406400"/>
          <p14:tracePt t="16522" x="5030788" y="382588"/>
          <p14:tracePt t="16528" x="4999038" y="374650"/>
          <p14:tracePt t="16538" x="4975225" y="358775"/>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E63A-CC87-4DD2-AD84-12D23920C975}"/>
              </a:ext>
            </a:extLst>
          </p:cNvPr>
          <p:cNvSpPr>
            <a:spLocks noGrp="1"/>
          </p:cNvSpPr>
          <p:nvPr>
            <p:ph type="title"/>
          </p:nvPr>
        </p:nvSpPr>
        <p:spPr/>
        <p:txBody>
          <a:bodyPr/>
          <a:lstStyle/>
          <a:p>
            <a:r>
              <a:rPr lang="en-US">
                <a:latin typeface="Trebuchet MS"/>
              </a:rPr>
              <a:t>Mismatch Between Compute and Memory</a:t>
            </a:r>
            <a:endParaRPr lang="en-US"/>
          </a:p>
        </p:txBody>
      </p:sp>
      <p:graphicFrame>
        <p:nvGraphicFramePr>
          <p:cNvPr id="17" name="Table 18">
            <a:extLst>
              <a:ext uri="{FF2B5EF4-FFF2-40B4-BE49-F238E27FC236}">
                <a16:creationId xmlns:a16="http://schemas.microsoft.com/office/drawing/2014/main" id="{FCA8AEC7-6CB3-4DE7-ADF9-09EDADBDB8EF}"/>
              </a:ext>
            </a:extLst>
          </p:cNvPr>
          <p:cNvGraphicFramePr>
            <a:graphicFrameLocks noGrp="1"/>
          </p:cNvGraphicFramePr>
          <p:nvPr>
            <p:ph idx="1"/>
            <p:extLst>
              <p:ext uri="{D42A27DB-BD31-4B8C-83A1-F6EECF244321}">
                <p14:modId xmlns:p14="http://schemas.microsoft.com/office/powerpoint/2010/main" val="1448897838"/>
              </p:ext>
            </p:extLst>
          </p:nvPr>
        </p:nvGraphicFramePr>
        <p:xfrm>
          <a:off x="518678" y="2369969"/>
          <a:ext cx="11399835" cy="2926080"/>
        </p:xfrm>
        <a:graphic>
          <a:graphicData uri="http://schemas.openxmlformats.org/drawingml/2006/table">
            <a:tbl>
              <a:tblPr firstRow="1" bandRow="1">
                <a:tableStyleId>{5C22544A-7EE6-4342-B048-85BDC9FD1C3A}</a:tableStyleId>
              </a:tblPr>
              <a:tblGrid>
                <a:gridCol w="2685059">
                  <a:extLst>
                    <a:ext uri="{9D8B030D-6E8A-4147-A177-3AD203B41FA5}">
                      <a16:colId xmlns:a16="http://schemas.microsoft.com/office/drawing/2014/main" val="906727532"/>
                    </a:ext>
                  </a:extLst>
                </a:gridCol>
                <a:gridCol w="2963457">
                  <a:extLst>
                    <a:ext uri="{9D8B030D-6E8A-4147-A177-3AD203B41FA5}">
                      <a16:colId xmlns:a16="http://schemas.microsoft.com/office/drawing/2014/main" val="1632096434"/>
                    </a:ext>
                  </a:extLst>
                </a:gridCol>
                <a:gridCol w="3110764">
                  <a:extLst>
                    <a:ext uri="{9D8B030D-6E8A-4147-A177-3AD203B41FA5}">
                      <a16:colId xmlns:a16="http://schemas.microsoft.com/office/drawing/2014/main" val="2195156348"/>
                    </a:ext>
                  </a:extLst>
                </a:gridCol>
                <a:gridCol w="2640555">
                  <a:extLst>
                    <a:ext uri="{9D8B030D-6E8A-4147-A177-3AD203B41FA5}">
                      <a16:colId xmlns:a16="http://schemas.microsoft.com/office/drawing/2014/main" val="3807943041"/>
                    </a:ext>
                  </a:extLst>
                </a:gridCol>
              </a:tblGrid>
              <a:tr h="517918">
                <a:tc rowSpan="2">
                  <a:txBody>
                    <a:bodyPr/>
                    <a:lstStyle/>
                    <a:p>
                      <a:pPr algn="ctr"/>
                      <a:r>
                        <a:rPr lang="en-US" sz="2200">
                          <a:latin typeface="Trebuchet MS" panose="020B0603020202020204" pitchFamily="34" charset="0"/>
                        </a:rPr>
                        <a:t>Data stored</a:t>
                      </a:r>
                    </a:p>
                  </a:txBody>
                  <a:tcPr anchor="ctr"/>
                </a:tc>
                <a:tc rowSpan="2">
                  <a:txBody>
                    <a:bodyPr/>
                    <a:lstStyle/>
                    <a:p>
                      <a:pPr algn="ctr"/>
                      <a:r>
                        <a:rPr lang="en-US" sz="2200">
                          <a:latin typeface="Trebuchet MS" panose="020B0603020202020204" pitchFamily="34" charset="0"/>
                        </a:rPr>
                        <a:t>Interconnect</a:t>
                      </a:r>
                    </a:p>
                  </a:txBody>
                  <a:tcPr anchor="ctr"/>
                </a:tc>
                <a:tc gridSpan="2">
                  <a:txBody>
                    <a:bodyPr/>
                    <a:lstStyle/>
                    <a:p>
                      <a:pPr algn="ctr"/>
                      <a:r>
                        <a:rPr lang="en-US" sz="2200">
                          <a:latin typeface="Trebuchet MS"/>
                        </a:rPr>
                        <a:t>Data Reuse needed to achieve </a:t>
                      </a:r>
                      <a:r>
                        <a:rPr lang="en-US" sz="2400"/>
                        <a:t>theoretical</a:t>
                      </a:r>
                      <a:r>
                        <a:rPr lang="en-US" sz="2200">
                          <a:latin typeface="Trebuchet MS"/>
                        </a:rPr>
                        <a:t> peak  arithmetic  throughput</a:t>
                      </a:r>
                    </a:p>
                  </a:txBody>
                  <a:tcPr anchor="ctr"/>
                </a:tc>
                <a:tc hMerge="1">
                  <a:txBody>
                    <a:bodyPr/>
                    <a:lstStyle/>
                    <a:p>
                      <a:endParaRPr lang="en-US"/>
                    </a:p>
                  </a:txBody>
                  <a:tcPr/>
                </a:tc>
                <a:extLst>
                  <a:ext uri="{0D108BD9-81ED-4DB2-BD59-A6C34878D82A}">
                    <a16:rowId xmlns:a16="http://schemas.microsoft.com/office/drawing/2014/main" val="3754951141"/>
                  </a:ext>
                </a:extLst>
              </a:tr>
              <a:tr h="290034">
                <a:tc vMerge="1">
                  <a:txBody>
                    <a:bodyPr/>
                    <a:lstStyle/>
                    <a:p>
                      <a:endParaRPr lang="en-US"/>
                    </a:p>
                  </a:txBody>
                  <a:tcPr/>
                </a:tc>
                <a:tc vMerge="1">
                  <a:txBody>
                    <a:bodyPr/>
                    <a:lstStyle/>
                    <a:p>
                      <a:endParaRPr lang="en-US"/>
                    </a:p>
                  </a:txBody>
                  <a:tcPr/>
                </a:tc>
                <a:tc>
                  <a:txBody>
                    <a:bodyPr/>
                    <a:lstStyle/>
                    <a:p>
                      <a:pPr algn="ctr"/>
                      <a:r>
                        <a:rPr lang="en-US" sz="2200">
                          <a:solidFill>
                            <a:schemeClr val="bg1"/>
                          </a:solidFill>
                          <a:latin typeface="Trebuchet MS" panose="020B0603020202020204" pitchFamily="34" charset="0"/>
                        </a:rPr>
                        <a:t>FP 32</a:t>
                      </a:r>
                    </a:p>
                  </a:txBody>
                  <a:tcPr anchor="ctr">
                    <a:solidFill>
                      <a:srgbClr val="4472C4"/>
                    </a:solidFill>
                  </a:tcPr>
                </a:tc>
                <a:tc>
                  <a:txBody>
                    <a:bodyPr/>
                    <a:lstStyle/>
                    <a:p>
                      <a:pPr algn="ctr"/>
                      <a:r>
                        <a:rPr lang="en-US" sz="2200">
                          <a:solidFill>
                            <a:schemeClr val="bg1"/>
                          </a:solidFill>
                          <a:latin typeface="Trebuchet MS"/>
                        </a:rPr>
                        <a:t>FP 16 (TensorCore)</a:t>
                      </a:r>
                    </a:p>
                  </a:txBody>
                  <a:tcPr anchor="ctr">
                    <a:solidFill>
                      <a:srgbClr val="4472C4"/>
                    </a:solidFill>
                  </a:tcPr>
                </a:tc>
                <a:extLst>
                  <a:ext uri="{0D108BD9-81ED-4DB2-BD59-A6C34878D82A}">
                    <a16:rowId xmlns:a16="http://schemas.microsoft.com/office/drawing/2014/main" val="1776025813"/>
                  </a:ext>
                </a:extLst>
              </a:tr>
              <a:tr h="290034">
                <a:tc>
                  <a:txBody>
                    <a:bodyPr/>
                    <a:lstStyle/>
                    <a:p>
                      <a:pPr algn="ctr"/>
                      <a:r>
                        <a:rPr lang="en-US" sz="2200">
                          <a:latin typeface="Trebuchet MS" panose="020B0603020202020204" pitchFamily="34" charset="0"/>
                        </a:rPr>
                        <a:t>HBM</a:t>
                      </a:r>
                    </a:p>
                  </a:txBody>
                  <a:tcPr anchor="ctr"/>
                </a:tc>
                <a:tc>
                  <a:txBody>
                    <a:bodyPr/>
                    <a:lstStyle/>
                    <a:p>
                      <a:pPr algn="ctr"/>
                      <a:r>
                        <a:rPr lang="en-US" sz="2200">
                          <a:latin typeface="Trebuchet MS"/>
                        </a:rPr>
                        <a:t>HBM</a:t>
                      </a:r>
                    </a:p>
                  </a:txBody>
                  <a:tcPr anchor="ctr"/>
                </a:tc>
                <a:tc>
                  <a:txBody>
                    <a:bodyPr/>
                    <a:lstStyle/>
                    <a:p>
                      <a:pPr algn="ctr"/>
                      <a:r>
                        <a:rPr lang="en-US" sz="2200" dirty="0">
                          <a:latin typeface="Trebuchet MS" panose="020B0603020202020204" pitchFamily="34" charset="0"/>
                        </a:rPr>
                        <a:t>50X</a:t>
                      </a:r>
                    </a:p>
                  </a:txBody>
                  <a:tcPr anchor="ctr"/>
                </a:tc>
                <a:tc>
                  <a:txBody>
                    <a:bodyPr/>
                    <a:lstStyle/>
                    <a:p>
                      <a:pPr algn="ctr"/>
                      <a:r>
                        <a:rPr lang="en-US" sz="2200">
                          <a:latin typeface="Trebuchet MS" panose="020B0603020202020204" pitchFamily="34" charset="0"/>
                        </a:rPr>
                        <a:t>400X</a:t>
                      </a:r>
                    </a:p>
                  </a:txBody>
                  <a:tcPr anchor="ctr"/>
                </a:tc>
                <a:extLst>
                  <a:ext uri="{0D108BD9-81ED-4DB2-BD59-A6C34878D82A}">
                    <a16:rowId xmlns:a16="http://schemas.microsoft.com/office/drawing/2014/main" val="98079015"/>
                  </a:ext>
                </a:extLst>
              </a:tr>
              <a:tr h="290034">
                <a:tc>
                  <a:txBody>
                    <a:bodyPr/>
                    <a:lstStyle/>
                    <a:p>
                      <a:pPr algn="ctr"/>
                      <a:r>
                        <a:rPr lang="en-US" sz="2200">
                          <a:latin typeface="Trebuchet MS" panose="020B0603020202020204" pitchFamily="34" charset="0"/>
                        </a:rPr>
                        <a:t>Host DRAM</a:t>
                      </a:r>
                    </a:p>
                  </a:txBody>
                  <a:tcPr anchor="ctr"/>
                </a:tc>
                <a:tc>
                  <a:txBody>
                    <a:bodyPr/>
                    <a:lstStyle/>
                    <a:p>
                      <a:pPr algn="ctr"/>
                      <a:r>
                        <a:rPr lang="en-US" sz="2200" err="1">
                          <a:latin typeface="Trebuchet MS"/>
                        </a:rPr>
                        <a:t>NVLink</a:t>
                      </a:r>
                      <a:endParaRPr lang="en-US" sz="2200">
                        <a:latin typeface="Trebuchet MS" panose="020B0603020202020204" pitchFamily="34" charset="0"/>
                      </a:endParaRPr>
                    </a:p>
                  </a:txBody>
                  <a:tcPr anchor="ctr"/>
                </a:tc>
                <a:tc>
                  <a:txBody>
                    <a:bodyPr/>
                    <a:lstStyle/>
                    <a:p>
                      <a:pPr algn="ctr"/>
                      <a:r>
                        <a:rPr lang="en-US" sz="2200" dirty="0">
                          <a:latin typeface="Trebuchet MS" panose="020B0603020202020204" pitchFamily="34" charset="0"/>
                        </a:rPr>
                        <a:t>260X</a:t>
                      </a:r>
                    </a:p>
                  </a:txBody>
                  <a:tcPr anchor="ctr"/>
                </a:tc>
                <a:tc>
                  <a:txBody>
                    <a:bodyPr/>
                    <a:lstStyle/>
                    <a:p>
                      <a:pPr algn="ctr"/>
                      <a:r>
                        <a:rPr lang="en-US" sz="2200">
                          <a:latin typeface="Trebuchet MS" panose="020B0603020202020204" pitchFamily="34" charset="0"/>
                        </a:rPr>
                        <a:t>2080X</a:t>
                      </a:r>
                    </a:p>
                  </a:txBody>
                  <a:tcPr anchor="ctr"/>
                </a:tc>
                <a:extLst>
                  <a:ext uri="{0D108BD9-81ED-4DB2-BD59-A6C34878D82A}">
                    <a16:rowId xmlns:a16="http://schemas.microsoft.com/office/drawing/2014/main" val="1237680555"/>
                  </a:ext>
                </a:extLst>
              </a:tr>
              <a:tr h="303720">
                <a:tc>
                  <a:txBody>
                    <a:bodyPr/>
                    <a:lstStyle/>
                    <a:p>
                      <a:pPr lvl="0" algn="ctr">
                        <a:buNone/>
                      </a:pPr>
                      <a:r>
                        <a:rPr lang="en-US" sz="2200">
                          <a:latin typeface="Trebuchet MS"/>
                        </a:rPr>
                        <a:t>Host DRAM</a:t>
                      </a:r>
                    </a:p>
                  </a:txBody>
                  <a:tcPr anchor="ctr"/>
                </a:tc>
                <a:tc>
                  <a:txBody>
                    <a:bodyPr/>
                    <a:lstStyle/>
                    <a:p>
                      <a:pPr lvl="0" algn="ctr">
                        <a:buNone/>
                      </a:pPr>
                      <a:r>
                        <a:rPr lang="en-US" sz="2200">
                          <a:latin typeface="Trebuchet MS"/>
                        </a:rPr>
                        <a:t>X16 PCIe4</a:t>
                      </a:r>
                    </a:p>
                  </a:txBody>
                  <a:tcPr anchor="ctr"/>
                </a:tc>
                <a:tc>
                  <a:txBody>
                    <a:bodyPr/>
                    <a:lstStyle/>
                    <a:p>
                      <a:pPr lvl="0" algn="ctr">
                        <a:buNone/>
                      </a:pPr>
                      <a:r>
                        <a:rPr lang="en-US" sz="2200" dirty="0">
                          <a:latin typeface="Trebuchet MS"/>
                        </a:rPr>
                        <a:t>2437X</a:t>
                      </a:r>
                      <a:endParaRPr lang="en-US" dirty="0"/>
                    </a:p>
                  </a:txBody>
                  <a:tcPr anchor="ctr"/>
                </a:tc>
                <a:tc>
                  <a:txBody>
                    <a:bodyPr/>
                    <a:lstStyle/>
                    <a:p>
                      <a:pPr lvl="0" algn="ctr">
                        <a:buNone/>
                      </a:pPr>
                      <a:r>
                        <a:rPr lang="en-US" sz="2200">
                          <a:latin typeface="Trebuchet MS"/>
                        </a:rPr>
                        <a:t>19500X</a:t>
                      </a:r>
                      <a:endParaRPr lang="en-US"/>
                    </a:p>
                  </a:txBody>
                  <a:tcPr anchor="ctr"/>
                </a:tc>
                <a:extLst>
                  <a:ext uri="{0D108BD9-81ED-4DB2-BD59-A6C34878D82A}">
                    <a16:rowId xmlns:a16="http://schemas.microsoft.com/office/drawing/2014/main" val="2222891372"/>
                  </a:ext>
                </a:extLst>
              </a:tr>
              <a:tr h="290034">
                <a:tc>
                  <a:txBody>
                    <a:bodyPr/>
                    <a:lstStyle/>
                    <a:p>
                      <a:pPr algn="ctr"/>
                      <a:r>
                        <a:rPr lang="en-US" sz="2200">
                          <a:latin typeface="Trebuchet MS" panose="020B0603020202020204" pitchFamily="34" charset="0"/>
                        </a:rPr>
                        <a:t>SSD</a:t>
                      </a:r>
                    </a:p>
                  </a:txBody>
                  <a:tcPr anchor="ctr"/>
                </a:tc>
                <a:tc>
                  <a:txBody>
                    <a:bodyPr/>
                    <a:lstStyle/>
                    <a:p>
                      <a:pPr algn="ctr"/>
                      <a:r>
                        <a:rPr lang="en-US" sz="2200">
                          <a:latin typeface="Trebuchet MS" panose="020B0603020202020204" pitchFamily="34" charset="0"/>
                        </a:rPr>
                        <a:t>X16 PCIe4</a:t>
                      </a:r>
                    </a:p>
                  </a:txBody>
                  <a:tcPr anchor="ctr"/>
                </a:tc>
                <a:tc>
                  <a:txBody>
                    <a:bodyPr/>
                    <a:lstStyle/>
                    <a:p>
                      <a:pPr algn="ctr"/>
                      <a:r>
                        <a:rPr lang="en-US" sz="2200" dirty="0">
                          <a:latin typeface="Trebuchet MS" panose="020B0603020202020204" pitchFamily="34" charset="0"/>
                        </a:rPr>
                        <a:t>2437X</a:t>
                      </a:r>
                    </a:p>
                  </a:txBody>
                  <a:tcPr anchor="ctr"/>
                </a:tc>
                <a:tc>
                  <a:txBody>
                    <a:bodyPr/>
                    <a:lstStyle/>
                    <a:p>
                      <a:pPr algn="ctr"/>
                      <a:r>
                        <a:rPr lang="en-US" sz="2200" dirty="0">
                          <a:latin typeface="Trebuchet MS" panose="020B0603020202020204" pitchFamily="34" charset="0"/>
                        </a:rPr>
                        <a:t>19500X</a:t>
                      </a:r>
                    </a:p>
                  </a:txBody>
                  <a:tcPr anchor="ctr"/>
                </a:tc>
                <a:extLst>
                  <a:ext uri="{0D108BD9-81ED-4DB2-BD59-A6C34878D82A}">
                    <a16:rowId xmlns:a16="http://schemas.microsoft.com/office/drawing/2014/main" val="2233758021"/>
                  </a:ext>
                </a:extLst>
              </a:tr>
            </a:tbl>
          </a:graphicData>
        </a:graphic>
      </p:graphicFrame>
      <p:sp>
        <p:nvSpPr>
          <p:cNvPr id="39" name="Content Placeholder 2">
            <a:extLst>
              <a:ext uri="{FF2B5EF4-FFF2-40B4-BE49-F238E27FC236}">
                <a16:creationId xmlns:a16="http://schemas.microsoft.com/office/drawing/2014/main" id="{F419895A-AD3E-4F9D-A9E9-E117CBFD8A1F}"/>
              </a:ext>
            </a:extLst>
          </p:cNvPr>
          <p:cNvSpPr txBox="1">
            <a:spLocks/>
          </p:cNvSpPr>
          <p:nvPr/>
        </p:nvSpPr>
        <p:spPr>
          <a:xfrm>
            <a:off x="519828" y="1247402"/>
            <a:ext cx="11398685" cy="11821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rebuchet MS"/>
              </a:rPr>
              <a:t>NVIDIA's latest A100 provides </a:t>
            </a:r>
            <a:r>
              <a:rPr lang="en-US" sz="2400" dirty="0" err="1">
                <a:latin typeface="Trebuchet MS"/>
              </a:rPr>
              <a:t>upto</a:t>
            </a:r>
            <a:r>
              <a:rPr lang="en-US" sz="2400" dirty="0">
                <a:latin typeface="Trebuchet MS"/>
              </a:rPr>
              <a:t> </a:t>
            </a:r>
          </a:p>
          <a:p>
            <a:pPr lvl="1"/>
            <a:r>
              <a:rPr lang="en-US" sz="2000" dirty="0">
                <a:latin typeface="Trebuchet MS"/>
              </a:rPr>
              <a:t>Compute: 19.5 TFLOPS (FP32) and 312 TFLOPS (FP16)</a:t>
            </a:r>
          </a:p>
          <a:p>
            <a:pPr lvl="1"/>
            <a:r>
              <a:rPr lang="en-US" sz="2000" dirty="0">
                <a:latin typeface="Trebuchet MS"/>
              </a:rPr>
              <a:t>1.5TBps of HBM bandwidth</a:t>
            </a:r>
            <a:endParaRPr lang="en-US" sz="2000" dirty="0"/>
          </a:p>
        </p:txBody>
      </p:sp>
      <p:sp>
        <p:nvSpPr>
          <p:cNvPr id="21" name="Slide Number Placeholder 20">
            <a:extLst>
              <a:ext uri="{FF2B5EF4-FFF2-40B4-BE49-F238E27FC236}">
                <a16:creationId xmlns:a16="http://schemas.microsoft.com/office/drawing/2014/main" id="{480552EE-4676-4F8E-9C1A-A7DDC28A18E3}"/>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1813237329"/>
      </p:ext>
    </p:extLst>
  </p:cSld>
  <p:clrMapOvr>
    <a:masterClrMapping/>
  </p:clrMapOvr>
  <mc:AlternateContent xmlns:mc="http://schemas.openxmlformats.org/markup-compatibility/2006" xmlns:p14="http://schemas.microsoft.com/office/powerpoint/2010/main">
    <mc:Choice Requires="p14">
      <p:transition spd="slow" p14:dur="2000" advTm="45146"/>
    </mc:Choice>
    <mc:Fallback xmlns="">
      <p:transition spd="slow" advTm="45146"/>
    </mc:Fallback>
  </mc:AlternateContent>
  <p:extLst>
    <p:ext uri="{3A86A75C-4F4B-4683-9AE1-C65F6400EC91}">
      <p14:laserTraceLst xmlns:p14="http://schemas.microsoft.com/office/powerpoint/2010/main">
        <p14:tracePtLst>
          <p14:tracePt t="8591" x="5765800" y="2951163"/>
          <p14:tracePt t="8597" x="5861050" y="2886075"/>
          <p14:tracePt t="8605" x="5948363" y="2798763"/>
          <p14:tracePt t="8614" x="5995988" y="2711450"/>
          <p14:tracePt t="8621" x="6019800" y="2632075"/>
          <p14:tracePt t="8636" x="6019800" y="2551113"/>
          <p14:tracePt t="8637" x="6011863" y="2455863"/>
          <p14:tracePt t="8648" x="5988050" y="2368550"/>
          <p14:tracePt t="8653" x="5932488" y="2289175"/>
          <p14:tracePt t="8666" x="5868988" y="2200275"/>
          <p14:tracePt t="8669" x="5797550" y="2112963"/>
          <p14:tracePt t="8678" x="5692775" y="2017713"/>
          <p14:tracePt t="8685" x="5581650" y="1930400"/>
          <p14:tracePt t="8694" x="5462588" y="1849438"/>
          <p14:tracePt t="8702" x="5278438" y="1754188"/>
          <p14:tracePt t="8707" x="4999038" y="1651000"/>
          <p14:tracePt t="8719" x="4600575" y="1506538"/>
          <p14:tracePt t="8723" x="4210050" y="1395413"/>
          <p14:tracePt t="8732" x="3787775" y="1300163"/>
          <p14:tracePt t="8739" x="3373438" y="1228725"/>
          <p14:tracePt t="8751" x="2925763" y="1187450"/>
          <p14:tracePt t="8755" x="2479675" y="1139825"/>
          <p14:tracePt t="8765" x="2081213" y="1116013"/>
          <p14:tracePt t="8771" x="1674813" y="1068388"/>
          <p14:tracePt t="8781" x="1308100" y="1028700"/>
          <p14:tracePt t="8787" x="1012825" y="989013"/>
          <p14:tracePt t="8800" x="765175" y="973138"/>
          <p14:tracePt t="8803" x="574675" y="973138"/>
          <p14:tracePt t="8811" x="406400" y="973138"/>
          <p14:tracePt t="8817" x="255588" y="973138"/>
          <p14:tracePt t="8826" x="134938" y="981075"/>
          <p14:tracePt t="8835" x="15875" y="1004888"/>
          <p14:tracePt t="9281" x="319088" y="4418013"/>
          <p14:tracePt t="9289" x="542925" y="4552950"/>
          <p14:tracePt t="9300" x="765175" y="4657725"/>
          <p14:tracePt t="9305" x="941388" y="4737100"/>
          <p14:tracePt t="9314" x="1100138" y="4840288"/>
          <p14:tracePt t="9319" x="1268413" y="4935538"/>
          <p14:tracePt t="9330" x="1427163" y="5032375"/>
          <p14:tracePt t="9337" x="1587500" y="5095875"/>
          <p14:tracePt t="9345" x="1738313" y="5159375"/>
          <p14:tracePt t="9351" x="1865313" y="5199063"/>
          <p14:tracePt t="9360" x="2057400" y="5230813"/>
          <p14:tracePt t="9369" x="2247900" y="5278438"/>
          <p14:tracePt t="9380" x="2439988" y="5310188"/>
          <p14:tracePt t="9384" x="2655888" y="5343525"/>
          <p14:tracePt t="9393" x="2941638" y="5367338"/>
          <p14:tracePt t="9401" x="3181350" y="5367338"/>
          <p14:tracePt t="9407" x="3460750" y="5351463"/>
          <p14:tracePt t="9417" x="3724275" y="5319713"/>
          <p14:tracePt t="9421" x="3930650" y="5302250"/>
          <p14:tracePt t="9432" x="4170363" y="5262563"/>
          <p14:tracePt t="9437" x="4386263" y="5246688"/>
          <p14:tracePt t="9448" x="4576763" y="5214938"/>
          <p14:tracePt t="9453" x="4768850" y="5199063"/>
          <p14:tracePt t="9464" x="4919663" y="5191125"/>
          <p14:tracePt t="9469" x="5056188" y="5191125"/>
          <p14:tracePt t="9481" x="5175250" y="5175250"/>
          <p14:tracePt t="9485" x="5286375" y="5159375"/>
          <p14:tracePt t="9495" x="5389563" y="5127625"/>
          <p14:tracePt t="9502" x="5510213" y="5095875"/>
          <p14:tracePt t="9509" x="5629275" y="5072063"/>
          <p14:tracePt t="9518" x="5749925" y="5040313"/>
          <p14:tracePt t="9524" x="5868988" y="5008563"/>
          <p14:tracePt t="9534" x="5980113" y="4984750"/>
          <p14:tracePt t="9539" x="6100763" y="4951413"/>
          <p14:tracePt t="9550" x="6203950" y="4919663"/>
          <p14:tracePt t="9555" x="6307138" y="4895850"/>
          <p14:tracePt t="9566" x="6402388" y="4879975"/>
          <p14:tracePt t="9572" x="6499225" y="4864100"/>
          <p14:tracePt t="9581" x="6586538" y="4840288"/>
          <p14:tracePt t="9587" x="6665913" y="4808538"/>
          <p14:tracePt t="9599" x="6729413" y="4784725"/>
          <p14:tracePt t="9603" x="6818313" y="4752975"/>
          <p14:tracePt t="9616" x="6881813" y="4729163"/>
          <p14:tracePt t="9619" x="6985000" y="4689475"/>
          <p14:tracePt t="9625" x="7104063" y="4624388"/>
          <p14:tracePt t="9635" x="7224713" y="4545013"/>
          <p14:tracePt t="9644" x="7367588" y="4473575"/>
          <p14:tracePt t="9651" x="7512050" y="4425950"/>
          <p14:tracePt t="9658" x="7662863" y="4378325"/>
          <p14:tracePt t="9667" x="7797800" y="4346575"/>
          <p14:tracePt t="9673" x="7918450" y="4330700"/>
          <p14:tracePt t="9684" x="8021638" y="4314825"/>
          <p14:tracePt t="9689" x="8101013" y="4291013"/>
          <p14:tracePt t="9701" x="8132763" y="4291013"/>
          <p14:tracePt t="9705" x="8148638" y="4281488"/>
          <p14:tracePt t="9714" x="8156575" y="4273550"/>
          <p14:tracePt t="9719" x="8180388" y="4265613"/>
          <p14:tracePt t="9734" x="8221663" y="4241800"/>
          <p14:tracePt t="9736" x="8285163" y="4210050"/>
          <p14:tracePt t="9748" x="8372475" y="4186238"/>
          <p14:tracePt t="9752" x="8475663" y="4130675"/>
          <p14:tracePt t="9760" x="8596313" y="4051300"/>
          <p14:tracePt t="9769" x="8723313" y="3987800"/>
          <p14:tracePt t="9775" x="8802688" y="3948113"/>
          <p14:tracePt t="9784" x="8907463" y="3898900"/>
          <p14:tracePt t="9792" x="8994775" y="3859213"/>
          <p14:tracePt t="9801" x="9082088" y="3803650"/>
          <p14:tracePt t="9807" x="9161463" y="3763963"/>
          <p14:tracePt t="9816" x="9266238" y="3700463"/>
          <p14:tracePt t="9821" x="9440863" y="3621088"/>
          <p14:tracePt t="9831" x="9736138" y="3500438"/>
          <p14:tracePt t="9837" x="10134600" y="3365500"/>
          <p14:tracePt t="9849" x="10556875" y="3244850"/>
          <p14:tracePt t="9853" x="10931525" y="3205163"/>
          <p14:tracePt t="9864" x="11266488" y="3141663"/>
          <p14:tracePt t="9869" x="11609388" y="3078163"/>
          <p14:tracePt t="9880" x="11928475" y="2967038"/>
          <p14:tracePt t="9885" x="12136438" y="2878138"/>
          <p14:tracePt t="10069" x="12160250" y="2168525"/>
          <p14:tracePt t="10079" x="12144375" y="2152650"/>
          <p14:tracePt t="10085" x="12120563" y="2136775"/>
          <p14:tracePt t="10098" x="12112625" y="2120900"/>
          <p14:tracePt t="10101" x="12096750" y="2097088"/>
          <p14:tracePt t="10109" x="12072938" y="2081213"/>
          <p14:tracePt t="10118" x="12049125" y="2057400"/>
          <p14:tracePt t="10125" x="12033250" y="2041525"/>
          <p14:tracePt t="10135" x="12007850" y="2017713"/>
          <p14:tracePt t="10141" x="11991975" y="2001838"/>
          <p14:tracePt t="10150" x="11960225" y="1978025"/>
          <p14:tracePt t="10155" x="11912600" y="1954213"/>
          <p14:tracePt t="10166" x="11849100" y="1930400"/>
          <p14:tracePt t="10171" x="11769725" y="1914525"/>
          <p14:tracePt t="10181" x="11664950" y="1881188"/>
          <p14:tracePt t="10187" x="11545888" y="1857375"/>
          <p14:tracePt t="10199" x="11426825" y="1825625"/>
          <p14:tracePt t="10203" x="11306175" y="1793875"/>
          <p14:tracePt t="10214" x="11187113" y="1770063"/>
          <p14:tracePt t="10219" x="11075988" y="1738313"/>
          <p14:tracePt t="10231" x="10988675" y="1706563"/>
          <p14:tracePt t="10235" x="10907713" y="1682750"/>
          <p14:tracePt t="10247" x="10820400" y="1651000"/>
          <p14:tracePt t="10250" x="10741025" y="1627188"/>
          <p14:tracePt t="10259" x="10661650" y="1611313"/>
          <p14:tracePt t="10267" x="10596563" y="1587500"/>
          <p14:tracePt t="10275" x="10517188" y="1571625"/>
          <p14:tracePt t="10282" x="10453688" y="1563688"/>
          <p14:tracePt t="10289" x="10390188" y="1538288"/>
          <p14:tracePt t="10300" x="10310813" y="1522413"/>
          <p14:tracePt t="10305" x="10229850" y="1506538"/>
          <p14:tracePt t="10314" x="10142538" y="1490663"/>
          <p14:tracePt t="10321" x="10047288" y="1490663"/>
          <p14:tracePt t="10331" x="9936163" y="1482725"/>
          <p14:tracePt t="10337" x="9775825" y="1466850"/>
          <p14:tracePt t="10349" x="9609138" y="1435100"/>
          <p14:tracePt t="10353" x="9409113" y="1403350"/>
          <p14:tracePt t="10362" x="9258300" y="1371600"/>
          <p14:tracePt t="10367" x="9082088" y="1339850"/>
          <p14:tracePt t="10375" x="8907463" y="1308100"/>
          <p14:tracePt t="10384" x="8731250" y="1276350"/>
          <p14:tracePt t="10392" x="8596313" y="1228725"/>
          <p14:tracePt t="10405" x="8475663" y="1195388"/>
          <p14:tracePt t="10408" x="8356600" y="1171575"/>
          <p14:tracePt t="10416" x="8261350" y="1139825"/>
          <p14:tracePt t="10423" x="8172450" y="1116013"/>
          <p14:tracePt t="10434" x="8093075" y="1084263"/>
          <p14:tracePt t="10439" x="8029575" y="1060450"/>
          <p14:tracePt t="10450" x="7966075" y="1044575"/>
          <p14:tracePt t="10455" x="7886700" y="1036638"/>
          <p14:tracePt t="10464" x="7805738" y="1036638"/>
          <p14:tracePt t="10469" x="7726363" y="1020763"/>
          <p14:tracePt t="10480" x="7607300" y="1004888"/>
          <p14:tracePt t="10485" x="7470775" y="1004888"/>
          <p14:tracePt t="10497" x="7335838" y="989013"/>
          <p14:tracePt t="10501" x="7200900" y="973138"/>
          <p14:tracePt t="10512" x="7032625" y="957263"/>
          <p14:tracePt t="10517" x="6842125" y="925513"/>
          <p14:tracePt t="10525" x="6665913" y="909638"/>
          <p14:tracePt t="10534" x="6515100" y="893763"/>
          <p14:tracePt t="10541" x="6354763" y="893763"/>
          <p14:tracePt t="10551" x="6219825" y="869950"/>
          <p14:tracePt t="10555" x="6108700" y="869950"/>
          <p14:tracePt t="10566" x="5988050" y="869950"/>
          <p14:tracePt t="10571" x="5892800" y="869950"/>
          <p14:tracePt t="10583" x="5797550" y="869950"/>
          <p14:tracePt t="10587" x="5700713" y="869950"/>
          <p14:tracePt t="10598" x="5605463" y="869950"/>
          <p14:tracePt t="10603" x="5526088" y="869950"/>
          <p14:tracePt t="10613" x="5430838" y="869950"/>
          <p14:tracePt t="10619" x="5349875" y="869950"/>
          <p14:tracePt t="10632" x="5246688" y="901700"/>
          <p14:tracePt t="10635" x="5151438" y="917575"/>
          <p14:tracePt t="10646" x="5046663" y="941388"/>
          <p14:tracePt t="10651" x="4927600" y="973138"/>
          <p14:tracePt t="10664" x="4832350" y="1004888"/>
          <p14:tracePt t="10667" x="4729163" y="1028700"/>
          <p14:tracePt t="10674" x="4648200" y="1060450"/>
          <p14:tracePt t="10683" x="4560888" y="1084263"/>
          <p14:tracePt t="10689" x="4481513" y="1116013"/>
          <p14:tracePt t="10700" x="4402138" y="1139825"/>
          <p14:tracePt t="10705" x="4337050" y="1163638"/>
          <p14:tracePt t="10717" x="4265613" y="1195388"/>
          <p14:tracePt t="10721" x="4202113" y="1220788"/>
          <p14:tracePt t="10731" x="4122738" y="1244600"/>
          <p14:tracePt t="10737" x="4059238" y="1276350"/>
          <p14:tracePt t="10750" x="3994150" y="1300163"/>
          <p14:tracePt t="10753" x="3946525" y="1323975"/>
          <p14:tracePt t="10764" x="3914775" y="1347788"/>
          <p14:tracePt t="10767" x="3883025" y="1363663"/>
          <p14:tracePt t="10780" x="3859213" y="1387475"/>
          <p14:tracePt t="10783" x="3835400" y="1403350"/>
          <p14:tracePt t="10792" x="3827463" y="1427163"/>
          <p14:tracePt t="10800" x="3811588" y="1443038"/>
          <p14:tracePt t="10813" x="3811588" y="1450975"/>
          <p14:tracePt t="10819" x="3803650" y="1474788"/>
          <p14:tracePt t="10832" x="3803650" y="1490663"/>
          <p14:tracePt t="10835" x="3803650" y="1498600"/>
          <p14:tracePt t="10847" x="3803650" y="1514475"/>
          <p14:tracePt t="10851" x="3803650" y="1522413"/>
          <p14:tracePt t="10901" x="3811588" y="1522413"/>
          <p14:tracePt t="10917" x="3827463" y="1522413"/>
          <p14:tracePt t="10928" x="3859213" y="1498600"/>
          <p14:tracePt t="10933" x="3890963" y="1482725"/>
          <p14:tracePt t="10942" x="3922713" y="1443038"/>
          <p14:tracePt t="10950" x="3994150" y="1395413"/>
          <p14:tracePt t="10957" x="4067175" y="1339850"/>
          <p14:tracePt t="10965" x="4154488" y="1244600"/>
          <p14:tracePt t="10971" x="4225925" y="1155700"/>
          <p14:tracePt t="10981" x="4297363" y="1068388"/>
          <p14:tracePt t="10987" x="4370388" y="981075"/>
          <p14:tracePt t="10998" x="4465638" y="893763"/>
          <p14:tracePt t="11003" x="4537075" y="804863"/>
          <p14:tracePt t="11014" x="4576763" y="757238"/>
          <p14:tracePt t="11019" x="4608513" y="709613"/>
          <p14:tracePt t="11033" x="4640263" y="669925"/>
          <p14:tracePt t="11035" x="4664075" y="654050"/>
          <p14:tracePt t="11046" x="4687888" y="630238"/>
          <p14:tracePt t="11051" x="4705350" y="614363"/>
          <p14:tracePt t="11063" x="4729163" y="590550"/>
          <p14:tracePt t="11067" x="4745038" y="558800"/>
          <p14:tracePt t="11076" x="4768850" y="542925"/>
          <p14:tracePt t="11083" x="4816475" y="501650"/>
          <p14:tracePt t="11089" x="4864100" y="477838"/>
          <p14:tracePt t="11098" x="4911725" y="446088"/>
          <p14:tracePt t="11105" x="4959350" y="406400"/>
          <p14:tracePt t="11115" x="4991100" y="382588"/>
          <p14:tracePt t="11121" x="5014913" y="366713"/>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61B7F5-DBC2-426C-963F-66980BDDE595}"/>
              </a:ext>
            </a:extLst>
          </p:cNvPr>
          <p:cNvSpPr>
            <a:spLocks noGrp="1"/>
          </p:cNvSpPr>
          <p:nvPr>
            <p:ph type="title"/>
          </p:nvPr>
        </p:nvSpPr>
        <p:spPr>
          <a:xfrm>
            <a:off x="519829" y="365125"/>
            <a:ext cx="11398685" cy="881215"/>
          </a:xfrm>
        </p:spPr>
        <p:txBody>
          <a:bodyPr/>
          <a:lstStyle/>
          <a:p>
            <a:r>
              <a:rPr lang="en-US">
                <a:latin typeface="Trebuchet MS"/>
              </a:rPr>
              <a:t>Slow CPU Fetches Data for Fast GPU</a:t>
            </a:r>
            <a:endParaRPr lang="en-US"/>
          </a:p>
        </p:txBody>
      </p:sp>
      <p:cxnSp>
        <p:nvCxnSpPr>
          <p:cNvPr id="7" name="Straight Connector 6">
            <a:extLst>
              <a:ext uri="{FF2B5EF4-FFF2-40B4-BE49-F238E27FC236}">
                <a16:creationId xmlns:a16="http://schemas.microsoft.com/office/drawing/2014/main" id="{B4EAC5C1-4C0D-456C-B91C-EB7DC1E7CCDC}"/>
              </a:ext>
            </a:extLst>
          </p:cNvPr>
          <p:cNvCxnSpPr/>
          <p:nvPr/>
        </p:nvCxnSpPr>
        <p:spPr>
          <a:xfrm>
            <a:off x="1200914" y="1896963"/>
            <a:ext cx="0" cy="3371273"/>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4E7400-DE3A-4A14-BC39-99D4305274C0}"/>
              </a:ext>
            </a:extLst>
          </p:cNvPr>
          <p:cNvCxnSpPr/>
          <p:nvPr/>
        </p:nvCxnSpPr>
        <p:spPr>
          <a:xfrm>
            <a:off x="3023364" y="1903313"/>
            <a:ext cx="0" cy="3371273"/>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C44E33-12EB-4FD0-9C07-AE8D843C9DD8}"/>
              </a:ext>
            </a:extLst>
          </p:cNvPr>
          <p:cNvCxnSpPr/>
          <p:nvPr/>
        </p:nvCxnSpPr>
        <p:spPr>
          <a:xfrm>
            <a:off x="4864864" y="1896963"/>
            <a:ext cx="0" cy="3371273"/>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2FFD811-6914-4236-9C3A-0C3D3C0672FD}"/>
              </a:ext>
            </a:extLst>
          </p:cNvPr>
          <p:cNvSpPr txBox="1"/>
          <p:nvPr/>
        </p:nvSpPr>
        <p:spPr>
          <a:xfrm>
            <a:off x="883414" y="1544249"/>
            <a:ext cx="617477" cy="369332"/>
          </a:xfrm>
          <a:prstGeom prst="rect">
            <a:avLst/>
          </a:prstGeom>
          <a:noFill/>
        </p:spPr>
        <p:txBody>
          <a:bodyPr wrap="none" rtlCol="0">
            <a:spAutoFit/>
          </a:bodyPr>
          <a:lstStyle/>
          <a:p>
            <a:r>
              <a:rPr lang="en-US">
                <a:latin typeface="Trebuchet MS" panose="020B0603020202020204" pitchFamily="34" charset="0"/>
              </a:rPr>
              <a:t>GPU</a:t>
            </a:r>
          </a:p>
        </p:txBody>
      </p:sp>
      <p:sp>
        <p:nvSpPr>
          <p:cNvPr id="12" name="TextBox 11">
            <a:extLst>
              <a:ext uri="{FF2B5EF4-FFF2-40B4-BE49-F238E27FC236}">
                <a16:creationId xmlns:a16="http://schemas.microsoft.com/office/drawing/2014/main" id="{4D383DAA-76C2-4460-A867-7B6442948CEA}"/>
              </a:ext>
            </a:extLst>
          </p:cNvPr>
          <p:cNvSpPr txBox="1"/>
          <p:nvPr/>
        </p:nvSpPr>
        <p:spPr>
          <a:xfrm>
            <a:off x="2714625" y="1544249"/>
            <a:ext cx="617477" cy="369332"/>
          </a:xfrm>
          <a:prstGeom prst="rect">
            <a:avLst/>
          </a:prstGeom>
          <a:noFill/>
        </p:spPr>
        <p:txBody>
          <a:bodyPr wrap="none" rtlCol="0">
            <a:spAutoFit/>
          </a:bodyPr>
          <a:lstStyle/>
          <a:p>
            <a:r>
              <a:rPr lang="en-US">
                <a:latin typeface="Trebuchet MS" panose="020B0603020202020204" pitchFamily="34" charset="0"/>
              </a:rPr>
              <a:t>CPU</a:t>
            </a:r>
          </a:p>
        </p:txBody>
      </p:sp>
      <p:sp>
        <p:nvSpPr>
          <p:cNvPr id="14" name="TextBox 13">
            <a:extLst>
              <a:ext uri="{FF2B5EF4-FFF2-40B4-BE49-F238E27FC236}">
                <a16:creationId xmlns:a16="http://schemas.microsoft.com/office/drawing/2014/main" id="{641F4A89-08D8-47DC-8030-024047971377}"/>
              </a:ext>
            </a:extLst>
          </p:cNvPr>
          <p:cNvSpPr txBox="1"/>
          <p:nvPr/>
        </p:nvSpPr>
        <p:spPr>
          <a:xfrm>
            <a:off x="4588761" y="1544249"/>
            <a:ext cx="546945" cy="369332"/>
          </a:xfrm>
          <a:prstGeom prst="rect">
            <a:avLst/>
          </a:prstGeom>
          <a:noFill/>
        </p:spPr>
        <p:txBody>
          <a:bodyPr wrap="none" rtlCol="0">
            <a:spAutoFit/>
          </a:bodyPr>
          <a:lstStyle/>
          <a:p>
            <a:r>
              <a:rPr lang="en-US">
                <a:latin typeface="Trebuchet MS" panose="020B0603020202020204" pitchFamily="34" charset="0"/>
              </a:rPr>
              <a:t>SSD</a:t>
            </a:r>
          </a:p>
        </p:txBody>
      </p:sp>
      <p:cxnSp>
        <p:nvCxnSpPr>
          <p:cNvPr id="18" name="Straight Arrow Connector 17">
            <a:extLst>
              <a:ext uri="{FF2B5EF4-FFF2-40B4-BE49-F238E27FC236}">
                <a16:creationId xmlns:a16="http://schemas.microsoft.com/office/drawing/2014/main" id="{DF72E492-674D-450E-9242-01A4C5DBB773}"/>
              </a:ext>
            </a:extLst>
          </p:cNvPr>
          <p:cNvCxnSpPr/>
          <p:nvPr/>
        </p:nvCxnSpPr>
        <p:spPr>
          <a:xfrm>
            <a:off x="3023363" y="2102861"/>
            <a:ext cx="1838870" cy="107950"/>
          </a:xfrm>
          <a:prstGeom prst="straightConnector1">
            <a:avLst/>
          </a:prstGeom>
          <a:ln w="28575">
            <a:solidFill>
              <a:schemeClr val="accent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AF8EE72-CFC8-4D60-9059-30D89CAC66DC}"/>
              </a:ext>
            </a:extLst>
          </p:cNvPr>
          <p:cNvCxnSpPr>
            <a:cxnSpLocks/>
          </p:cNvCxnSpPr>
          <p:nvPr/>
        </p:nvCxnSpPr>
        <p:spPr>
          <a:xfrm flipH="1">
            <a:off x="1181864" y="2846552"/>
            <a:ext cx="3680369" cy="501650"/>
          </a:xfrm>
          <a:prstGeom prst="straightConnector1">
            <a:avLst/>
          </a:prstGeom>
          <a:ln w="28575">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FFA0C12D-FE00-4BB2-A16E-E2543F27D06F}"/>
              </a:ext>
            </a:extLst>
          </p:cNvPr>
          <p:cNvSpPr/>
          <p:nvPr/>
        </p:nvSpPr>
        <p:spPr>
          <a:xfrm>
            <a:off x="930073" y="3825839"/>
            <a:ext cx="251791" cy="298450"/>
          </a:xfrm>
          <a:custGeom>
            <a:avLst/>
            <a:gdLst>
              <a:gd name="connsiteX0" fmla="*/ 241487 w 241487"/>
              <a:gd name="connsiteY0" fmla="*/ 0 h 298450"/>
              <a:gd name="connsiteX1" fmla="*/ 187 w 241487"/>
              <a:gd name="connsiteY1" fmla="*/ 152400 h 298450"/>
              <a:gd name="connsiteX2" fmla="*/ 209737 w 241487"/>
              <a:gd name="connsiteY2" fmla="*/ 298450 h 298450"/>
            </a:gdLst>
            <a:ahLst/>
            <a:cxnLst>
              <a:cxn ang="0">
                <a:pos x="connsiteX0" y="connsiteY0"/>
              </a:cxn>
              <a:cxn ang="0">
                <a:pos x="connsiteX1" y="connsiteY1"/>
              </a:cxn>
              <a:cxn ang="0">
                <a:pos x="connsiteX2" y="connsiteY2"/>
              </a:cxn>
            </a:cxnLst>
            <a:rect l="l" t="t" r="r" b="b"/>
            <a:pathLst>
              <a:path w="241487" h="298450">
                <a:moveTo>
                  <a:pt x="241487" y="0"/>
                </a:moveTo>
                <a:cubicBezTo>
                  <a:pt x="123483" y="51329"/>
                  <a:pt x="5479" y="102658"/>
                  <a:pt x="187" y="152400"/>
                </a:cubicBezTo>
                <a:cubicBezTo>
                  <a:pt x="-5105" y="202142"/>
                  <a:pt x="102316" y="250296"/>
                  <a:pt x="209737" y="298450"/>
                </a:cubicBezTo>
              </a:path>
            </a:pathLst>
          </a:custGeom>
          <a:noFill/>
          <a:ln w="28575">
            <a:solidFill>
              <a:schemeClr val="tx1"/>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FC1F272-3C60-4455-8BE6-0BA1409D75F8}"/>
              </a:ext>
            </a:extLst>
          </p:cNvPr>
          <p:cNvCxnSpPr>
            <a:cxnSpLocks/>
          </p:cNvCxnSpPr>
          <p:nvPr/>
        </p:nvCxnSpPr>
        <p:spPr>
          <a:xfrm>
            <a:off x="1229367" y="4560843"/>
            <a:ext cx="3632866" cy="239862"/>
          </a:xfrm>
          <a:prstGeom prst="straightConnector1">
            <a:avLst/>
          </a:prstGeom>
          <a:ln w="28575">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9EDE959-4922-4544-8D39-8354AD9D7E84}"/>
              </a:ext>
            </a:extLst>
          </p:cNvPr>
          <p:cNvCxnSpPr>
            <a:cxnSpLocks/>
          </p:cNvCxnSpPr>
          <p:nvPr/>
        </p:nvCxnSpPr>
        <p:spPr>
          <a:xfrm>
            <a:off x="10758895" y="403984"/>
            <a:ext cx="425451" cy="0"/>
          </a:xfrm>
          <a:prstGeom prst="straightConnector1">
            <a:avLst/>
          </a:prstGeom>
          <a:ln w="571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AD661F4-D834-448A-9D9E-4626851F6243}"/>
              </a:ext>
            </a:extLst>
          </p:cNvPr>
          <p:cNvCxnSpPr>
            <a:cxnSpLocks/>
          </p:cNvCxnSpPr>
          <p:nvPr/>
        </p:nvCxnSpPr>
        <p:spPr>
          <a:xfrm>
            <a:off x="10734571" y="738126"/>
            <a:ext cx="425451" cy="0"/>
          </a:xfrm>
          <a:prstGeom prst="straightConnector1">
            <a:avLst/>
          </a:prstGeom>
          <a:ln w="57150">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36C98BC-2343-48A4-93D4-A5D4851AF34E}"/>
              </a:ext>
            </a:extLst>
          </p:cNvPr>
          <p:cNvSpPr txBox="1"/>
          <p:nvPr/>
        </p:nvSpPr>
        <p:spPr>
          <a:xfrm>
            <a:off x="11184346" y="211236"/>
            <a:ext cx="895350" cy="307777"/>
          </a:xfrm>
          <a:prstGeom prst="rect">
            <a:avLst/>
          </a:prstGeom>
          <a:noFill/>
        </p:spPr>
        <p:txBody>
          <a:bodyPr wrap="square">
            <a:spAutoFit/>
          </a:bodyPr>
          <a:lstStyle/>
          <a:p>
            <a:r>
              <a:rPr lang="en-US" sz="1400" b="1">
                <a:latin typeface="Trebuchet MS" panose="020B0603020202020204" pitchFamily="34" charset="0"/>
              </a:rPr>
              <a:t>Control</a:t>
            </a:r>
            <a:endParaRPr lang="en-US" sz="1400" b="1"/>
          </a:p>
        </p:txBody>
      </p:sp>
      <p:sp>
        <p:nvSpPr>
          <p:cNvPr id="46" name="TextBox 45">
            <a:extLst>
              <a:ext uri="{FF2B5EF4-FFF2-40B4-BE49-F238E27FC236}">
                <a16:creationId xmlns:a16="http://schemas.microsoft.com/office/drawing/2014/main" id="{16FCE291-6CD3-4267-8FDE-C20BA7D7FD5F}"/>
              </a:ext>
            </a:extLst>
          </p:cNvPr>
          <p:cNvSpPr txBox="1"/>
          <p:nvPr/>
        </p:nvSpPr>
        <p:spPr>
          <a:xfrm>
            <a:off x="11224496" y="584238"/>
            <a:ext cx="895350" cy="307777"/>
          </a:xfrm>
          <a:prstGeom prst="rect">
            <a:avLst/>
          </a:prstGeom>
          <a:noFill/>
        </p:spPr>
        <p:txBody>
          <a:bodyPr wrap="square">
            <a:spAutoFit/>
          </a:bodyPr>
          <a:lstStyle/>
          <a:p>
            <a:r>
              <a:rPr lang="en-US" sz="1400" b="1">
                <a:latin typeface="Trebuchet MS" panose="020B0603020202020204" pitchFamily="34" charset="0"/>
              </a:rPr>
              <a:t>Data</a:t>
            </a:r>
            <a:endParaRPr lang="en-US" sz="1400" b="1"/>
          </a:p>
        </p:txBody>
      </p:sp>
      <p:sp>
        <p:nvSpPr>
          <p:cNvPr id="48" name="TextBox 47">
            <a:extLst>
              <a:ext uri="{FF2B5EF4-FFF2-40B4-BE49-F238E27FC236}">
                <a16:creationId xmlns:a16="http://schemas.microsoft.com/office/drawing/2014/main" id="{FC79C778-E23E-419D-B3D7-64E72FC2725F}"/>
              </a:ext>
            </a:extLst>
          </p:cNvPr>
          <p:cNvSpPr txBox="1"/>
          <p:nvPr/>
        </p:nvSpPr>
        <p:spPr>
          <a:xfrm>
            <a:off x="46010" y="3747826"/>
            <a:ext cx="895350" cy="523220"/>
          </a:xfrm>
          <a:prstGeom prst="rect">
            <a:avLst/>
          </a:prstGeom>
          <a:noFill/>
        </p:spPr>
        <p:txBody>
          <a:bodyPr wrap="square">
            <a:spAutoFit/>
          </a:bodyPr>
          <a:lstStyle/>
          <a:p>
            <a:pPr algn="ctr"/>
            <a:r>
              <a:rPr lang="en-US" sz="1400">
                <a:latin typeface="Trebuchet MS" panose="020B0603020202020204" pitchFamily="34" charset="0"/>
              </a:rPr>
              <a:t>GPU</a:t>
            </a:r>
          </a:p>
          <a:p>
            <a:pPr algn="ctr"/>
            <a:r>
              <a:rPr lang="en-US" sz="1400">
                <a:latin typeface="Trebuchet MS" panose="020B0603020202020204" pitchFamily="34" charset="0"/>
              </a:rPr>
              <a:t>Compute</a:t>
            </a:r>
            <a:endParaRPr lang="en-US" sz="1400"/>
          </a:p>
        </p:txBody>
      </p:sp>
      <p:cxnSp>
        <p:nvCxnSpPr>
          <p:cNvPr id="20" name="Straight Arrow Connector 19">
            <a:extLst>
              <a:ext uri="{FF2B5EF4-FFF2-40B4-BE49-F238E27FC236}">
                <a16:creationId xmlns:a16="http://schemas.microsoft.com/office/drawing/2014/main" id="{C2457FAB-EF6B-4625-8B94-13450ECA96BC}"/>
              </a:ext>
            </a:extLst>
          </p:cNvPr>
          <p:cNvCxnSpPr/>
          <p:nvPr/>
        </p:nvCxnSpPr>
        <p:spPr>
          <a:xfrm>
            <a:off x="3023363" y="2518677"/>
            <a:ext cx="1838870" cy="114300"/>
          </a:xfrm>
          <a:prstGeom prst="straightConnector1">
            <a:avLst/>
          </a:prstGeom>
          <a:ln w="28575">
            <a:solidFill>
              <a:schemeClr val="accent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4156C95-F328-4FD0-A9A9-7978E126E067}"/>
              </a:ext>
            </a:extLst>
          </p:cNvPr>
          <p:cNvSpPr txBox="1"/>
          <p:nvPr/>
        </p:nvSpPr>
        <p:spPr>
          <a:xfrm rot="175802">
            <a:off x="3527416" y="1858246"/>
            <a:ext cx="1061343" cy="307777"/>
          </a:xfrm>
          <a:prstGeom prst="rect">
            <a:avLst/>
          </a:prstGeom>
          <a:noFill/>
        </p:spPr>
        <p:txBody>
          <a:bodyPr wrap="square">
            <a:spAutoFit/>
          </a:bodyPr>
          <a:lstStyle/>
          <a:p>
            <a:r>
              <a:rPr lang="en-US" sz="1400">
                <a:latin typeface="Trebuchet MS" panose="020B0603020202020204" pitchFamily="34" charset="0"/>
              </a:rPr>
              <a:t>Open(file)</a:t>
            </a:r>
            <a:endParaRPr lang="en-US" sz="1400"/>
          </a:p>
        </p:txBody>
      </p:sp>
      <p:sp>
        <p:nvSpPr>
          <p:cNvPr id="52" name="TextBox 51">
            <a:extLst>
              <a:ext uri="{FF2B5EF4-FFF2-40B4-BE49-F238E27FC236}">
                <a16:creationId xmlns:a16="http://schemas.microsoft.com/office/drawing/2014/main" id="{E32548E2-4229-4CB5-9F75-E802E6CD45A3}"/>
              </a:ext>
            </a:extLst>
          </p:cNvPr>
          <p:cNvSpPr txBox="1"/>
          <p:nvPr/>
        </p:nvSpPr>
        <p:spPr>
          <a:xfrm rot="204665">
            <a:off x="3048921" y="2280117"/>
            <a:ext cx="1877805" cy="307777"/>
          </a:xfrm>
          <a:prstGeom prst="rect">
            <a:avLst/>
          </a:prstGeom>
          <a:noFill/>
        </p:spPr>
        <p:txBody>
          <a:bodyPr wrap="square">
            <a:spAutoFit/>
          </a:bodyPr>
          <a:lstStyle/>
          <a:p>
            <a:r>
              <a:rPr lang="en-US" sz="1400">
                <a:latin typeface="Trebuchet MS" panose="020B0603020202020204" pitchFamily="34" charset="0"/>
              </a:rPr>
              <a:t>Read(file, size, GPU)</a:t>
            </a:r>
            <a:endParaRPr lang="en-US" sz="1400"/>
          </a:p>
        </p:txBody>
      </p:sp>
      <p:sp>
        <p:nvSpPr>
          <p:cNvPr id="54" name="TextBox 53">
            <a:extLst>
              <a:ext uri="{FF2B5EF4-FFF2-40B4-BE49-F238E27FC236}">
                <a16:creationId xmlns:a16="http://schemas.microsoft.com/office/drawing/2014/main" id="{F7CEEF99-869A-4EBF-AD79-AE46B71947A5}"/>
              </a:ext>
            </a:extLst>
          </p:cNvPr>
          <p:cNvSpPr txBox="1"/>
          <p:nvPr/>
        </p:nvSpPr>
        <p:spPr>
          <a:xfrm rot="21154132">
            <a:off x="2168530" y="2822772"/>
            <a:ext cx="1870015" cy="307777"/>
          </a:xfrm>
          <a:prstGeom prst="rect">
            <a:avLst/>
          </a:prstGeom>
          <a:noFill/>
        </p:spPr>
        <p:txBody>
          <a:bodyPr wrap="square">
            <a:spAutoFit/>
          </a:bodyPr>
          <a:lstStyle/>
          <a:p>
            <a:r>
              <a:rPr lang="en-US" sz="1400">
                <a:latin typeface="Trebuchet MS" panose="020B0603020202020204" pitchFamily="34" charset="0"/>
              </a:rPr>
              <a:t>Read DMA Transfer</a:t>
            </a:r>
            <a:endParaRPr lang="en-US" sz="1400"/>
          </a:p>
        </p:txBody>
      </p:sp>
      <p:sp>
        <p:nvSpPr>
          <p:cNvPr id="56" name="TextBox 55">
            <a:extLst>
              <a:ext uri="{FF2B5EF4-FFF2-40B4-BE49-F238E27FC236}">
                <a16:creationId xmlns:a16="http://schemas.microsoft.com/office/drawing/2014/main" id="{F2401949-7054-4D3C-9AD9-85288A12DEBE}"/>
              </a:ext>
            </a:extLst>
          </p:cNvPr>
          <p:cNvSpPr txBox="1"/>
          <p:nvPr/>
        </p:nvSpPr>
        <p:spPr>
          <a:xfrm rot="231890">
            <a:off x="2176376" y="4375085"/>
            <a:ext cx="1870015" cy="307777"/>
          </a:xfrm>
          <a:prstGeom prst="rect">
            <a:avLst/>
          </a:prstGeom>
          <a:noFill/>
        </p:spPr>
        <p:txBody>
          <a:bodyPr wrap="square">
            <a:spAutoFit/>
          </a:bodyPr>
          <a:lstStyle/>
          <a:p>
            <a:r>
              <a:rPr lang="en-US" sz="1400">
                <a:latin typeface="Trebuchet MS" panose="020B0603020202020204" pitchFamily="34" charset="0"/>
              </a:rPr>
              <a:t>Write DMA Transfer</a:t>
            </a:r>
            <a:endParaRPr lang="en-US" sz="1400"/>
          </a:p>
        </p:txBody>
      </p:sp>
      <p:cxnSp>
        <p:nvCxnSpPr>
          <p:cNvPr id="57" name="Straight Connector 56">
            <a:extLst>
              <a:ext uri="{FF2B5EF4-FFF2-40B4-BE49-F238E27FC236}">
                <a16:creationId xmlns:a16="http://schemas.microsoft.com/office/drawing/2014/main" id="{57FE1CF2-9271-446F-8307-9446413227DD}"/>
              </a:ext>
            </a:extLst>
          </p:cNvPr>
          <p:cNvCxnSpPr/>
          <p:nvPr/>
        </p:nvCxnSpPr>
        <p:spPr>
          <a:xfrm>
            <a:off x="7598382" y="1906356"/>
            <a:ext cx="0" cy="4487164"/>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BB3C8B1-F68E-410B-8EEC-E65106BEC9D1}"/>
              </a:ext>
            </a:extLst>
          </p:cNvPr>
          <p:cNvCxnSpPr/>
          <p:nvPr/>
        </p:nvCxnSpPr>
        <p:spPr>
          <a:xfrm>
            <a:off x="9420832" y="1912706"/>
            <a:ext cx="0" cy="4487164"/>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68F8E1-CE40-45B9-B470-7603DF07D209}"/>
              </a:ext>
            </a:extLst>
          </p:cNvPr>
          <p:cNvCxnSpPr/>
          <p:nvPr/>
        </p:nvCxnSpPr>
        <p:spPr>
          <a:xfrm>
            <a:off x="11262332" y="1906356"/>
            <a:ext cx="0" cy="4487164"/>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424529D-5AC6-4608-9585-A495D280F9E9}"/>
              </a:ext>
            </a:extLst>
          </p:cNvPr>
          <p:cNvSpPr txBox="1"/>
          <p:nvPr/>
        </p:nvSpPr>
        <p:spPr>
          <a:xfrm>
            <a:off x="7280882" y="1544249"/>
            <a:ext cx="617477" cy="369332"/>
          </a:xfrm>
          <a:prstGeom prst="rect">
            <a:avLst/>
          </a:prstGeom>
          <a:noFill/>
        </p:spPr>
        <p:txBody>
          <a:bodyPr wrap="none" rtlCol="0">
            <a:spAutoFit/>
          </a:bodyPr>
          <a:lstStyle/>
          <a:p>
            <a:r>
              <a:rPr lang="en-US">
                <a:latin typeface="Trebuchet MS" panose="020B0603020202020204" pitchFamily="34" charset="0"/>
              </a:rPr>
              <a:t>GPU</a:t>
            </a:r>
          </a:p>
        </p:txBody>
      </p:sp>
      <p:sp>
        <p:nvSpPr>
          <p:cNvPr id="61" name="TextBox 60">
            <a:extLst>
              <a:ext uri="{FF2B5EF4-FFF2-40B4-BE49-F238E27FC236}">
                <a16:creationId xmlns:a16="http://schemas.microsoft.com/office/drawing/2014/main" id="{CAFC4A3D-B94A-47BA-91E2-47C1186A38D5}"/>
              </a:ext>
            </a:extLst>
          </p:cNvPr>
          <p:cNvSpPr txBox="1"/>
          <p:nvPr/>
        </p:nvSpPr>
        <p:spPr>
          <a:xfrm>
            <a:off x="9112093" y="1544249"/>
            <a:ext cx="617477" cy="369332"/>
          </a:xfrm>
          <a:prstGeom prst="rect">
            <a:avLst/>
          </a:prstGeom>
          <a:noFill/>
        </p:spPr>
        <p:txBody>
          <a:bodyPr wrap="none" rtlCol="0">
            <a:spAutoFit/>
          </a:bodyPr>
          <a:lstStyle/>
          <a:p>
            <a:r>
              <a:rPr lang="en-US">
                <a:latin typeface="Trebuchet MS" panose="020B0603020202020204" pitchFamily="34" charset="0"/>
              </a:rPr>
              <a:t>CPU</a:t>
            </a:r>
          </a:p>
        </p:txBody>
      </p:sp>
      <p:sp>
        <p:nvSpPr>
          <p:cNvPr id="62" name="TextBox 61">
            <a:extLst>
              <a:ext uri="{FF2B5EF4-FFF2-40B4-BE49-F238E27FC236}">
                <a16:creationId xmlns:a16="http://schemas.microsoft.com/office/drawing/2014/main" id="{83853E2F-6E06-4135-9CAF-D2E5A4582129}"/>
              </a:ext>
            </a:extLst>
          </p:cNvPr>
          <p:cNvSpPr txBox="1"/>
          <p:nvPr/>
        </p:nvSpPr>
        <p:spPr>
          <a:xfrm>
            <a:off x="10986229" y="1544249"/>
            <a:ext cx="546945" cy="369332"/>
          </a:xfrm>
          <a:prstGeom prst="rect">
            <a:avLst/>
          </a:prstGeom>
          <a:noFill/>
        </p:spPr>
        <p:txBody>
          <a:bodyPr wrap="none" rtlCol="0">
            <a:spAutoFit/>
          </a:bodyPr>
          <a:lstStyle/>
          <a:p>
            <a:r>
              <a:rPr lang="en-US">
                <a:latin typeface="Trebuchet MS" panose="020B0603020202020204" pitchFamily="34" charset="0"/>
              </a:rPr>
              <a:t>SSD</a:t>
            </a:r>
          </a:p>
        </p:txBody>
      </p:sp>
      <p:cxnSp>
        <p:nvCxnSpPr>
          <p:cNvPr id="63" name="Straight Arrow Connector 62">
            <a:extLst>
              <a:ext uri="{FF2B5EF4-FFF2-40B4-BE49-F238E27FC236}">
                <a16:creationId xmlns:a16="http://schemas.microsoft.com/office/drawing/2014/main" id="{F5A2D8B2-74F3-492A-9B40-8056EFA18AAF}"/>
              </a:ext>
            </a:extLst>
          </p:cNvPr>
          <p:cNvCxnSpPr/>
          <p:nvPr/>
        </p:nvCxnSpPr>
        <p:spPr>
          <a:xfrm>
            <a:off x="9420831" y="2102861"/>
            <a:ext cx="1838870" cy="107950"/>
          </a:xfrm>
          <a:prstGeom prst="straightConnector1">
            <a:avLst/>
          </a:prstGeom>
          <a:ln w="28575">
            <a:solidFill>
              <a:schemeClr val="accent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686CDB8C-8AB9-4384-A50B-91D0A525C60F}"/>
              </a:ext>
            </a:extLst>
          </p:cNvPr>
          <p:cNvSpPr/>
          <p:nvPr/>
        </p:nvSpPr>
        <p:spPr>
          <a:xfrm>
            <a:off x="7265036" y="2416681"/>
            <a:ext cx="251791" cy="3631581"/>
          </a:xfrm>
          <a:custGeom>
            <a:avLst/>
            <a:gdLst>
              <a:gd name="connsiteX0" fmla="*/ 241487 w 241487"/>
              <a:gd name="connsiteY0" fmla="*/ 0 h 298450"/>
              <a:gd name="connsiteX1" fmla="*/ 187 w 241487"/>
              <a:gd name="connsiteY1" fmla="*/ 152400 h 298450"/>
              <a:gd name="connsiteX2" fmla="*/ 209737 w 241487"/>
              <a:gd name="connsiteY2" fmla="*/ 298450 h 298450"/>
            </a:gdLst>
            <a:ahLst/>
            <a:cxnLst>
              <a:cxn ang="0">
                <a:pos x="connsiteX0" y="connsiteY0"/>
              </a:cxn>
              <a:cxn ang="0">
                <a:pos x="connsiteX1" y="connsiteY1"/>
              </a:cxn>
              <a:cxn ang="0">
                <a:pos x="connsiteX2" y="connsiteY2"/>
              </a:cxn>
            </a:cxnLst>
            <a:rect l="l" t="t" r="r" b="b"/>
            <a:pathLst>
              <a:path w="241487" h="298450">
                <a:moveTo>
                  <a:pt x="241487" y="0"/>
                </a:moveTo>
                <a:cubicBezTo>
                  <a:pt x="123483" y="51329"/>
                  <a:pt x="5479" y="102658"/>
                  <a:pt x="187" y="152400"/>
                </a:cubicBezTo>
                <a:cubicBezTo>
                  <a:pt x="-5105" y="202142"/>
                  <a:pt x="102316" y="250296"/>
                  <a:pt x="209737" y="298450"/>
                </a:cubicBezTo>
              </a:path>
            </a:pathLst>
          </a:custGeom>
          <a:noFill/>
          <a:ln w="28575">
            <a:solidFill>
              <a:schemeClr val="bg2">
                <a:lumMod val="90000"/>
              </a:schemeClr>
            </a:solidFill>
            <a:prstDash val="dash"/>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49B9DA95-1874-4E15-B5EE-97FAE8E2ABD4}"/>
              </a:ext>
            </a:extLst>
          </p:cNvPr>
          <p:cNvSpPr txBox="1"/>
          <p:nvPr/>
        </p:nvSpPr>
        <p:spPr>
          <a:xfrm>
            <a:off x="6335094" y="3894678"/>
            <a:ext cx="895350" cy="523220"/>
          </a:xfrm>
          <a:prstGeom prst="rect">
            <a:avLst/>
          </a:prstGeom>
          <a:noFill/>
        </p:spPr>
        <p:txBody>
          <a:bodyPr wrap="square">
            <a:spAutoFit/>
          </a:bodyPr>
          <a:lstStyle/>
          <a:p>
            <a:pPr algn="ctr"/>
            <a:r>
              <a:rPr lang="en-US" sz="1400">
                <a:latin typeface="Trebuchet MS" panose="020B0603020202020204" pitchFamily="34" charset="0"/>
              </a:rPr>
              <a:t>GPU</a:t>
            </a:r>
          </a:p>
          <a:p>
            <a:pPr algn="ctr"/>
            <a:r>
              <a:rPr lang="en-US" sz="1400">
                <a:latin typeface="Trebuchet MS" panose="020B0603020202020204" pitchFamily="34" charset="0"/>
              </a:rPr>
              <a:t>Compute</a:t>
            </a:r>
            <a:endParaRPr lang="en-US" sz="1400"/>
          </a:p>
        </p:txBody>
      </p:sp>
      <p:cxnSp>
        <p:nvCxnSpPr>
          <p:cNvPr id="68" name="Straight Arrow Connector 67">
            <a:extLst>
              <a:ext uri="{FF2B5EF4-FFF2-40B4-BE49-F238E27FC236}">
                <a16:creationId xmlns:a16="http://schemas.microsoft.com/office/drawing/2014/main" id="{D1A891BB-2B90-4F40-B0E2-790B1CBE88DC}"/>
              </a:ext>
            </a:extLst>
          </p:cNvPr>
          <p:cNvCxnSpPr>
            <a:cxnSpLocks/>
          </p:cNvCxnSpPr>
          <p:nvPr/>
        </p:nvCxnSpPr>
        <p:spPr>
          <a:xfrm flipH="1">
            <a:off x="7579332" y="2265054"/>
            <a:ext cx="1841499" cy="143042"/>
          </a:xfrm>
          <a:prstGeom prst="straightConnector1">
            <a:avLst/>
          </a:prstGeom>
          <a:ln w="28575">
            <a:solidFill>
              <a:schemeClr val="accent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70A46C2E-53AD-422F-AF6C-8878EDF42AE1}"/>
              </a:ext>
            </a:extLst>
          </p:cNvPr>
          <p:cNvSpPr txBox="1"/>
          <p:nvPr/>
        </p:nvSpPr>
        <p:spPr>
          <a:xfrm rot="175802">
            <a:off x="9924764" y="1862934"/>
            <a:ext cx="1244787" cy="307777"/>
          </a:xfrm>
          <a:prstGeom prst="rect">
            <a:avLst/>
          </a:prstGeom>
          <a:noFill/>
        </p:spPr>
        <p:txBody>
          <a:bodyPr wrap="square">
            <a:spAutoFit/>
          </a:bodyPr>
          <a:lstStyle/>
          <a:p>
            <a:r>
              <a:rPr lang="en-US" sz="1400">
                <a:latin typeface="Trebuchet MS" panose="020B0603020202020204" pitchFamily="34" charset="0"/>
              </a:rPr>
              <a:t>mmap(file)</a:t>
            </a:r>
            <a:endParaRPr lang="en-US" sz="1400"/>
          </a:p>
        </p:txBody>
      </p:sp>
      <p:sp>
        <p:nvSpPr>
          <p:cNvPr id="75" name="TextBox 74">
            <a:extLst>
              <a:ext uri="{FF2B5EF4-FFF2-40B4-BE49-F238E27FC236}">
                <a16:creationId xmlns:a16="http://schemas.microsoft.com/office/drawing/2014/main" id="{9D7C5A19-69B9-43AB-8674-EEF53ED06FCC}"/>
              </a:ext>
            </a:extLst>
          </p:cNvPr>
          <p:cNvSpPr txBox="1"/>
          <p:nvPr/>
        </p:nvSpPr>
        <p:spPr>
          <a:xfrm rot="21285402">
            <a:off x="7831488" y="2023168"/>
            <a:ext cx="1785685" cy="307777"/>
          </a:xfrm>
          <a:prstGeom prst="rect">
            <a:avLst/>
          </a:prstGeom>
          <a:noFill/>
        </p:spPr>
        <p:txBody>
          <a:bodyPr wrap="square">
            <a:spAutoFit/>
          </a:bodyPr>
          <a:lstStyle/>
          <a:p>
            <a:r>
              <a:rPr lang="en-US" sz="1400" err="1">
                <a:latin typeface="Trebuchet MS" panose="020B0603020202020204" pitchFamily="34" charset="0"/>
              </a:rPr>
              <a:t>LaunchKernel</a:t>
            </a:r>
            <a:r>
              <a:rPr lang="en-US" sz="1400">
                <a:latin typeface="Trebuchet MS" panose="020B0603020202020204" pitchFamily="34" charset="0"/>
              </a:rPr>
              <a:t>()</a:t>
            </a:r>
            <a:endParaRPr lang="en-US" sz="1400"/>
          </a:p>
        </p:txBody>
      </p:sp>
      <p:cxnSp>
        <p:nvCxnSpPr>
          <p:cNvPr id="76" name="Straight Arrow Connector 75">
            <a:extLst>
              <a:ext uri="{FF2B5EF4-FFF2-40B4-BE49-F238E27FC236}">
                <a16:creationId xmlns:a16="http://schemas.microsoft.com/office/drawing/2014/main" id="{11C17E87-011C-4FEA-A0E6-D0566B736A8B}"/>
              </a:ext>
            </a:extLst>
          </p:cNvPr>
          <p:cNvCxnSpPr/>
          <p:nvPr/>
        </p:nvCxnSpPr>
        <p:spPr>
          <a:xfrm>
            <a:off x="7579332" y="2620812"/>
            <a:ext cx="1838870" cy="107950"/>
          </a:xfrm>
          <a:prstGeom prst="straightConnector1">
            <a:avLst/>
          </a:prstGeom>
          <a:ln w="28575">
            <a:solidFill>
              <a:schemeClr val="accent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41338E3-D570-46A4-BE5D-D270621833F2}"/>
              </a:ext>
            </a:extLst>
          </p:cNvPr>
          <p:cNvSpPr txBox="1"/>
          <p:nvPr/>
        </p:nvSpPr>
        <p:spPr>
          <a:xfrm rot="233039">
            <a:off x="8038167" y="2433359"/>
            <a:ext cx="1228490" cy="307777"/>
          </a:xfrm>
          <a:prstGeom prst="rect">
            <a:avLst/>
          </a:prstGeom>
          <a:noFill/>
        </p:spPr>
        <p:txBody>
          <a:bodyPr wrap="square">
            <a:spAutoFit/>
          </a:bodyPr>
          <a:lstStyle/>
          <a:p>
            <a:r>
              <a:rPr lang="en-US" sz="1400" err="1">
                <a:latin typeface="Trebuchet MS" panose="020B0603020202020204" pitchFamily="34" charset="0"/>
              </a:rPr>
              <a:t>page_fault</a:t>
            </a:r>
            <a:r>
              <a:rPr lang="en-US" sz="1400">
                <a:latin typeface="Trebuchet MS" panose="020B0603020202020204" pitchFamily="34" charset="0"/>
              </a:rPr>
              <a:t>()</a:t>
            </a:r>
            <a:endParaRPr lang="en-US" sz="1400"/>
          </a:p>
        </p:txBody>
      </p:sp>
      <p:cxnSp>
        <p:nvCxnSpPr>
          <p:cNvPr id="79" name="Straight Arrow Connector 78">
            <a:extLst>
              <a:ext uri="{FF2B5EF4-FFF2-40B4-BE49-F238E27FC236}">
                <a16:creationId xmlns:a16="http://schemas.microsoft.com/office/drawing/2014/main" id="{F3388B9A-F81C-4783-BF39-F0E383CFC40D}"/>
              </a:ext>
            </a:extLst>
          </p:cNvPr>
          <p:cNvCxnSpPr>
            <a:cxnSpLocks/>
          </p:cNvCxnSpPr>
          <p:nvPr/>
        </p:nvCxnSpPr>
        <p:spPr>
          <a:xfrm flipH="1">
            <a:off x="1165448" y="3455010"/>
            <a:ext cx="1875650" cy="260750"/>
          </a:xfrm>
          <a:prstGeom prst="straightConnector1">
            <a:avLst/>
          </a:prstGeom>
          <a:ln w="28575">
            <a:solidFill>
              <a:schemeClr val="accent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1E6F0069-63E6-455A-9590-2F42185E7F9C}"/>
              </a:ext>
            </a:extLst>
          </p:cNvPr>
          <p:cNvSpPr txBox="1"/>
          <p:nvPr/>
        </p:nvSpPr>
        <p:spPr>
          <a:xfrm rot="21124460">
            <a:off x="1590414" y="3256757"/>
            <a:ext cx="1931362" cy="307777"/>
          </a:xfrm>
          <a:prstGeom prst="rect">
            <a:avLst/>
          </a:prstGeom>
          <a:noFill/>
        </p:spPr>
        <p:txBody>
          <a:bodyPr wrap="square">
            <a:spAutoFit/>
          </a:bodyPr>
          <a:lstStyle/>
          <a:p>
            <a:r>
              <a:rPr lang="en-US" sz="1400" err="1">
                <a:latin typeface="Trebuchet MS" panose="020B0603020202020204" pitchFamily="34" charset="0"/>
              </a:rPr>
              <a:t>LaunchKernel</a:t>
            </a:r>
            <a:r>
              <a:rPr lang="en-US" sz="1400">
                <a:latin typeface="Trebuchet MS" panose="020B0603020202020204" pitchFamily="34" charset="0"/>
              </a:rPr>
              <a:t>()</a:t>
            </a:r>
            <a:endParaRPr lang="en-US" sz="1400"/>
          </a:p>
        </p:txBody>
      </p:sp>
      <p:cxnSp>
        <p:nvCxnSpPr>
          <p:cNvPr id="88" name="Straight Arrow Connector 87">
            <a:extLst>
              <a:ext uri="{FF2B5EF4-FFF2-40B4-BE49-F238E27FC236}">
                <a16:creationId xmlns:a16="http://schemas.microsoft.com/office/drawing/2014/main" id="{241605AC-8704-4FCB-A048-CB48B14447AB}"/>
              </a:ext>
            </a:extLst>
          </p:cNvPr>
          <p:cNvCxnSpPr/>
          <p:nvPr/>
        </p:nvCxnSpPr>
        <p:spPr>
          <a:xfrm>
            <a:off x="3041098" y="4262196"/>
            <a:ext cx="1838870" cy="114300"/>
          </a:xfrm>
          <a:prstGeom prst="straightConnector1">
            <a:avLst/>
          </a:prstGeom>
          <a:ln w="28575">
            <a:solidFill>
              <a:schemeClr val="accent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3107B578-8CD9-418B-884D-205A496ACC4F}"/>
              </a:ext>
            </a:extLst>
          </p:cNvPr>
          <p:cNvSpPr txBox="1"/>
          <p:nvPr/>
        </p:nvSpPr>
        <p:spPr>
          <a:xfrm rot="204665">
            <a:off x="3086902" y="4031049"/>
            <a:ext cx="1882831" cy="307777"/>
          </a:xfrm>
          <a:prstGeom prst="rect">
            <a:avLst/>
          </a:prstGeom>
          <a:noFill/>
        </p:spPr>
        <p:txBody>
          <a:bodyPr wrap="square">
            <a:spAutoFit/>
          </a:bodyPr>
          <a:lstStyle/>
          <a:p>
            <a:r>
              <a:rPr lang="en-US" sz="1400">
                <a:latin typeface="Trebuchet MS" panose="020B0603020202020204" pitchFamily="34" charset="0"/>
              </a:rPr>
              <a:t>Write(file, size GPU)</a:t>
            </a:r>
            <a:endParaRPr lang="en-US" sz="1400"/>
          </a:p>
        </p:txBody>
      </p:sp>
      <p:cxnSp>
        <p:nvCxnSpPr>
          <p:cNvPr id="92" name="Straight Connector 91">
            <a:extLst>
              <a:ext uri="{FF2B5EF4-FFF2-40B4-BE49-F238E27FC236}">
                <a16:creationId xmlns:a16="http://schemas.microsoft.com/office/drawing/2014/main" id="{10C6612A-4A3D-48FD-B00F-FC6712895C2C}"/>
              </a:ext>
            </a:extLst>
          </p:cNvPr>
          <p:cNvCxnSpPr/>
          <p:nvPr/>
        </p:nvCxnSpPr>
        <p:spPr>
          <a:xfrm>
            <a:off x="3928215" y="4865578"/>
            <a:ext cx="0" cy="620724"/>
          </a:xfrm>
          <a:prstGeom prst="line">
            <a:avLst/>
          </a:prstGeom>
          <a:ln w="38100">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62CCFE4-FB0A-43A2-B8AD-ACFC15912FCA}"/>
              </a:ext>
            </a:extLst>
          </p:cNvPr>
          <p:cNvCxnSpPr/>
          <p:nvPr/>
        </p:nvCxnSpPr>
        <p:spPr>
          <a:xfrm>
            <a:off x="2058255" y="4865578"/>
            <a:ext cx="0" cy="620724"/>
          </a:xfrm>
          <a:prstGeom prst="line">
            <a:avLst/>
          </a:prstGeom>
          <a:ln w="38100">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5" name="Freeform: Shape 94">
            <a:extLst>
              <a:ext uri="{FF2B5EF4-FFF2-40B4-BE49-F238E27FC236}">
                <a16:creationId xmlns:a16="http://schemas.microsoft.com/office/drawing/2014/main" id="{A65CD0C6-E8D0-47D2-8606-ACFFB730E0BB}"/>
              </a:ext>
            </a:extLst>
          </p:cNvPr>
          <p:cNvSpPr/>
          <p:nvPr/>
        </p:nvSpPr>
        <p:spPr>
          <a:xfrm flipH="1">
            <a:off x="9418202" y="2735643"/>
            <a:ext cx="251791" cy="298450"/>
          </a:xfrm>
          <a:custGeom>
            <a:avLst/>
            <a:gdLst>
              <a:gd name="connsiteX0" fmla="*/ 241487 w 241487"/>
              <a:gd name="connsiteY0" fmla="*/ 0 h 298450"/>
              <a:gd name="connsiteX1" fmla="*/ 187 w 241487"/>
              <a:gd name="connsiteY1" fmla="*/ 152400 h 298450"/>
              <a:gd name="connsiteX2" fmla="*/ 209737 w 241487"/>
              <a:gd name="connsiteY2" fmla="*/ 298450 h 298450"/>
            </a:gdLst>
            <a:ahLst/>
            <a:cxnLst>
              <a:cxn ang="0">
                <a:pos x="connsiteX0" y="connsiteY0"/>
              </a:cxn>
              <a:cxn ang="0">
                <a:pos x="connsiteX1" y="connsiteY1"/>
              </a:cxn>
              <a:cxn ang="0">
                <a:pos x="connsiteX2" y="connsiteY2"/>
              </a:cxn>
            </a:cxnLst>
            <a:rect l="l" t="t" r="r" b="b"/>
            <a:pathLst>
              <a:path w="241487" h="298450">
                <a:moveTo>
                  <a:pt x="241487" y="0"/>
                </a:moveTo>
                <a:cubicBezTo>
                  <a:pt x="123483" y="51329"/>
                  <a:pt x="5479" y="102658"/>
                  <a:pt x="187" y="152400"/>
                </a:cubicBezTo>
                <a:cubicBezTo>
                  <a:pt x="-5105" y="202142"/>
                  <a:pt x="102316" y="250296"/>
                  <a:pt x="209737" y="298450"/>
                </a:cubicBezTo>
              </a:path>
            </a:pathLst>
          </a:custGeom>
          <a:noFill/>
          <a:ln w="28575">
            <a:solidFill>
              <a:schemeClr val="tx1"/>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DC64D1BA-CA22-400C-9F69-371F50E0FE6B}"/>
              </a:ext>
            </a:extLst>
          </p:cNvPr>
          <p:cNvSpPr txBox="1"/>
          <p:nvPr/>
        </p:nvSpPr>
        <p:spPr>
          <a:xfrm>
            <a:off x="9521175" y="2537769"/>
            <a:ext cx="1802869" cy="307777"/>
          </a:xfrm>
          <a:prstGeom prst="rect">
            <a:avLst/>
          </a:prstGeom>
          <a:noFill/>
        </p:spPr>
        <p:txBody>
          <a:bodyPr wrap="square">
            <a:spAutoFit/>
          </a:bodyPr>
          <a:lstStyle/>
          <a:p>
            <a:r>
              <a:rPr lang="en-US" sz="1400" err="1">
                <a:latin typeface="Trebuchet MS" panose="020B0603020202020204" pitchFamily="34" charset="0"/>
              </a:rPr>
              <a:t>page_fault_handler</a:t>
            </a:r>
            <a:endParaRPr lang="en-US" sz="1400"/>
          </a:p>
        </p:txBody>
      </p:sp>
      <p:cxnSp>
        <p:nvCxnSpPr>
          <p:cNvPr id="98" name="Straight Arrow Connector 97">
            <a:extLst>
              <a:ext uri="{FF2B5EF4-FFF2-40B4-BE49-F238E27FC236}">
                <a16:creationId xmlns:a16="http://schemas.microsoft.com/office/drawing/2014/main" id="{8EC61EF5-CE96-4F43-AE09-BF76B5469DA7}"/>
              </a:ext>
            </a:extLst>
          </p:cNvPr>
          <p:cNvCxnSpPr/>
          <p:nvPr/>
        </p:nvCxnSpPr>
        <p:spPr>
          <a:xfrm>
            <a:off x="9406943" y="3394805"/>
            <a:ext cx="1838870" cy="107950"/>
          </a:xfrm>
          <a:prstGeom prst="straightConnector1">
            <a:avLst/>
          </a:prstGeom>
          <a:ln w="28575">
            <a:solidFill>
              <a:schemeClr val="accent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6DBAEF72-C261-4F34-BE27-97EA1BAFF076}"/>
              </a:ext>
            </a:extLst>
          </p:cNvPr>
          <p:cNvSpPr txBox="1"/>
          <p:nvPr/>
        </p:nvSpPr>
        <p:spPr>
          <a:xfrm rot="175802">
            <a:off x="9853774" y="3185926"/>
            <a:ext cx="1149219" cy="307777"/>
          </a:xfrm>
          <a:prstGeom prst="rect">
            <a:avLst/>
          </a:prstGeom>
          <a:noFill/>
        </p:spPr>
        <p:txBody>
          <a:bodyPr wrap="square">
            <a:spAutoFit/>
          </a:bodyPr>
          <a:lstStyle/>
          <a:p>
            <a:r>
              <a:rPr lang="en-US" sz="1400">
                <a:latin typeface="Trebuchet MS" panose="020B0603020202020204" pitchFamily="34" charset="0"/>
              </a:rPr>
              <a:t>read(file)</a:t>
            </a:r>
            <a:endParaRPr lang="en-US" sz="1400"/>
          </a:p>
        </p:txBody>
      </p:sp>
      <p:cxnSp>
        <p:nvCxnSpPr>
          <p:cNvPr id="100" name="Straight Arrow Connector 99">
            <a:extLst>
              <a:ext uri="{FF2B5EF4-FFF2-40B4-BE49-F238E27FC236}">
                <a16:creationId xmlns:a16="http://schemas.microsoft.com/office/drawing/2014/main" id="{7CFEB38A-3EEF-46AF-9702-C1A2AFEC059C}"/>
              </a:ext>
            </a:extLst>
          </p:cNvPr>
          <p:cNvCxnSpPr>
            <a:cxnSpLocks/>
          </p:cNvCxnSpPr>
          <p:nvPr/>
        </p:nvCxnSpPr>
        <p:spPr>
          <a:xfrm flipH="1">
            <a:off x="7573703" y="3602323"/>
            <a:ext cx="3680369" cy="501650"/>
          </a:xfrm>
          <a:prstGeom prst="straightConnector1">
            <a:avLst/>
          </a:prstGeom>
          <a:ln w="28575">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C1B32532-5ADD-488D-BC42-716AB2DE7A79}"/>
              </a:ext>
            </a:extLst>
          </p:cNvPr>
          <p:cNvSpPr txBox="1"/>
          <p:nvPr/>
        </p:nvSpPr>
        <p:spPr>
          <a:xfrm rot="21154132">
            <a:off x="8560369" y="3578543"/>
            <a:ext cx="1870015" cy="307777"/>
          </a:xfrm>
          <a:prstGeom prst="rect">
            <a:avLst/>
          </a:prstGeom>
          <a:noFill/>
        </p:spPr>
        <p:txBody>
          <a:bodyPr wrap="square">
            <a:spAutoFit/>
          </a:bodyPr>
          <a:lstStyle/>
          <a:p>
            <a:r>
              <a:rPr lang="en-US" sz="1400">
                <a:latin typeface="Trebuchet MS" panose="020B0603020202020204" pitchFamily="34" charset="0"/>
              </a:rPr>
              <a:t>Read DMA Transfer</a:t>
            </a:r>
            <a:endParaRPr lang="en-US" sz="1400"/>
          </a:p>
        </p:txBody>
      </p:sp>
      <p:cxnSp>
        <p:nvCxnSpPr>
          <p:cNvPr id="104" name="Straight Arrow Connector 103">
            <a:extLst>
              <a:ext uri="{FF2B5EF4-FFF2-40B4-BE49-F238E27FC236}">
                <a16:creationId xmlns:a16="http://schemas.microsoft.com/office/drawing/2014/main" id="{13BE5201-20FB-4BEA-BE93-A2AECE90E682}"/>
              </a:ext>
            </a:extLst>
          </p:cNvPr>
          <p:cNvCxnSpPr/>
          <p:nvPr/>
        </p:nvCxnSpPr>
        <p:spPr>
          <a:xfrm>
            <a:off x="7626466" y="4789080"/>
            <a:ext cx="1838870" cy="107950"/>
          </a:xfrm>
          <a:prstGeom prst="straightConnector1">
            <a:avLst/>
          </a:prstGeom>
          <a:ln w="28575">
            <a:solidFill>
              <a:schemeClr val="accent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1A7EA25F-6873-4613-B197-B313FCB92C31}"/>
              </a:ext>
            </a:extLst>
          </p:cNvPr>
          <p:cNvSpPr txBox="1"/>
          <p:nvPr/>
        </p:nvSpPr>
        <p:spPr>
          <a:xfrm rot="233039">
            <a:off x="8085301" y="4601627"/>
            <a:ext cx="1228490" cy="307777"/>
          </a:xfrm>
          <a:prstGeom prst="rect">
            <a:avLst/>
          </a:prstGeom>
          <a:noFill/>
        </p:spPr>
        <p:txBody>
          <a:bodyPr wrap="square">
            <a:spAutoFit/>
          </a:bodyPr>
          <a:lstStyle/>
          <a:p>
            <a:r>
              <a:rPr lang="en-US" sz="1400" err="1">
                <a:latin typeface="Trebuchet MS" panose="020B0603020202020204" pitchFamily="34" charset="0"/>
              </a:rPr>
              <a:t>page_fault</a:t>
            </a:r>
            <a:r>
              <a:rPr lang="en-US" sz="1400">
                <a:latin typeface="Trebuchet MS" panose="020B0603020202020204" pitchFamily="34" charset="0"/>
              </a:rPr>
              <a:t>()</a:t>
            </a:r>
            <a:endParaRPr lang="en-US" sz="1400"/>
          </a:p>
        </p:txBody>
      </p:sp>
      <p:cxnSp>
        <p:nvCxnSpPr>
          <p:cNvPr id="112" name="Straight Arrow Connector 111">
            <a:extLst>
              <a:ext uri="{FF2B5EF4-FFF2-40B4-BE49-F238E27FC236}">
                <a16:creationId xmlns:a16="http://schemas.microsoft.com/office/drawing/2014/main" id="{494CDB73-1FB7-4445-8FC3-EDF891BEB75B}"/>
              </a:ext>
            </a:extLst>
          </p:cNvPr>
          <p:cNvCxnSpPr>
            <a:cxnSpLocks/>
          </p:cNvCxnSpPr>
          <p:nvPr/>
        </p:nvCxnSpPr>
        <p:spPr>
          <a:xfrm flipH="1">
            <a:off x="7606644" y="4145813"/>
            <a:ext cx="1811558" cy="242858"/>
          </a:xfrm>
          <a:prstGeom prst="straightConnector1">
            <a:avLst/>
          </a:prstGeom>
          <a:ln w="28575">
            <a:solidFill>
              <a:schemeClr val="accent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F62B12E5-9956-401E-8AAC-E7FBB62AEEAC}"/>
              </a:ext>
            </a:extLst>
          </p:cNvPr>
          <p:cNvSpPr txBox="1"/>
          <p:nvPr/>
        </p:nvSpPr>
        <p:spPr>
          <a:xfrm rot="21122381">
            <a:off x="7711965" y="3977047"/>
            <a:ext cx="1785685" cy="307777"/>
          </a:xfrm>
          <a:prstGeom prst="rect">
            <a:avLst/>
          </a:prstGeom>
          <a:noFill/>
        </p:spPr>
        <p:txBody>
          <a:bodyPr wrap="square">
            <a:spAutoFit/>
          </a:bodyPr>
          <a:lstStyle/>
          <a:p>
            <a:r>
              <a:rPr lang="en-US" sz="1400" err="1">
                <a:latin typeface="Trebuchet MS" panose="020B0603020202020204" pitchFamily="34" charset="0"/>
              </a:rPr>
              <a:t>resolve_pagefault</a:t>
            </a:r>
            <a:r>
              <a:rPr lang="en-US" sz="1400">
                <a:latin typeface="Trebuchet MS" panose="020B0603020202020204" pitchFamily="34" charset="0"/>
              </a:rPr>
              <a:t>()</a:t>
            </a:r>
            <a:endParaRPr lang="en-US" sz="1400"/>
          </a:p>
        </p:txBody>
      </p:sp>
      <p:cxnSp>
        <p:nvCxnSpPr>
          <p:cNvPr id="117" name="Straight Connector 116">
            <a:extLst>
              <a:ext uri="{FF2B5EF4-FFF2-40B4-BE49-F238E27FC236}">
                <a16:creationId xmlns:a16="http://schemas.microsoft.com/office/drawing/2014/main" id="{B7C762E9-5052-46D8-8EAB-A5D8DF377AA8}"/>
              </a:ext>
            </a:extLst>
          </p:cNvPr>
          <p:cNvCxnSpPr/>
          <p:nvPr/>
        </p:nvCxnSpPr>
        <p:spPr>
          <a:xfrm>
            <a:off x="10093000" y="5331849"/>
            <a:ext cx="0" cy="620724"/>
          </a:xfrm>
          <a:prstGeom prst="line">
            <a:avLst/>
          </a:prstGeom>
          <a:ln w="38100">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9D543C3-ADAD-4806-B93C-B4AC5C63F816}"/>
              </a:ext>
            </a:extLst>
          </p:cNvPr>
          <p:cNvCxnSpPr/>
          <p:nvPr/>
        </p:nvCxnSpPr>
        <p:spPr>
          <a:xfrm>
            <a:off x="8436623" y="5331849"/>
            <a:ext cx="0" cy="620724"/>
          </a:xfrm>
          <a:prstGeom prst="line">
            <a:avLst/>
          </a:prstGeom>
          <a:ln w="38100">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4" name="Freeform: Shape 123">
            <a:extLst>
              <a:ext uri="{FF2B5EF4-FFF2-40B4-BE49-F238E27FC236}">
                <a16:creationId xmlns:a16="http://schemas.microsoft.com/office/drawing/2014/main" id="{FFE3CE6D-C636-464F-86E0-C5483EBE4CF4}"/>
              </a:ext>
            </a:extLst>
          </p:cNvPr>
          <p:cNvSpPr/>
          <p:nvPr/>
        </p:nvSpPr>
        <p:spPr>
          <a:xfrm flipH="1">
            <a:off x="9429076" y="4909052"/>
            <a:ext cx="251791" cy="298450"/>
          </a:xfrm>
          <a:custGeom>
            <a:avLst/>
            <a:gdLst>
              <a:gd name="connsiteX0" fmla="*/ 241487 w 241487"/>
              <a:gd name="connsiteY0" fmla="*/ 0 h 298450"/>
              <a:gd name="connsiteX1" fmla="*/ 187 w 241487"/>
              <a:gd name="connsiteY1" fmla="*/ 152400 h 298450"/>
              <a:gd name="connsiteX2" fmla="*/ 209737 w 241487"/>
              <a:gd name="connsiteY2" fmla="*/ 298450 h 298450"/>
            </a:gdLst>
            <a:ahLst/>
            <a:cxnLst>
              <a:cxn ang="0">
                <a:pos x="connsiteX0" y="connsiteY0"/>
              </a:cxn>
              <a:cxn ang="0">
                <a:pos x="connsiteX1" y="connsiteY1"/>
              </a:cxn>
              <a:cxn ang="0">
                <a:pos x="connsiteX2" y="connsiteY2"/>
              </a:cxn>
            </a:cxnLst>
            <a:rect l="l" t="t" r="r" b="b"/>
            <a:pathLst>
              <a:path w="241487" h="298450">
                <a:moveTo>
                  <a:pt x="241487" y="0"/>
                </a:moveTo>
                <a:cubicBezTo>
                  <a:pt x="123483" y="51329"/>
                  <a:pt x="5479" y="102658"/>
                  <a:pt x="187" y="152400"/>
                </a:cubicBezTo>
                <a:cubicBezTo>
                  <a:pt x="-5105" y="202142"/>
                  <a:pt x="102316" y="250296"/>
                  <a:pt x="209737" y="298450"/>
                </a:cubicBezTo>
              </a:path>
            </a:pathLst>
          </a:custGeom>
          <a:noFill/>
          <a:ln w="28575">
            <a:solidFill>
              <a:schemeClr val="tx1"/>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716B1963-970A-477A-825B-DF3711C14F54}"/>
              </a:ext>
            </a:extLst>
          </p:cNvPr>
          <p:cNvSpPr txBox="1"/>
          <p:nvPr/>
        </p:nvSpPr>
        <p:spPr>
          <a:xfrm>
            <a:off x="9557735" y="4711178"/>
            <a:ext cx="1905611" cy="307777"/>
          </a:xfrm>
          <a:prstGeom prst="rect">
            <a:avLst/>
          </a:prstGeom>
          <a:noFill/>
        </p:spPr>
        <p:txBody>
          <a:bodyPr wrap="square">
            <a:spAutoFit/>
          </a:bodyPr>
          <a:lstStyle/>
          <a:p>
            <a:r>
              <a:rPr lang="en-US" sz="1400" err="1">
                <a:latin typeface="Trebuchet MS" panose="020B0603020202020204" pitchFamily="34" charset="0"/>
              </a:rPr>
              <a:t>page_fault_handler</a:t>
            </a:r>
            <a:endParaRPr lang="en-US" sz="1400"/>
          </a:p>
        </p:txBody>
      </p:sp>
      <p:sp>
        <p:nvSpPr>
          <p:cNvPr id="128" name="TextBox 127">
            <a:extLst>
              <a:ext uri="{FF2B5EF4-FFF2-40B4-BE49-F238E27FC236}">
                <a16:creationId xmlns:a16="http://schemas.microsoft.com/office/drawing/2014/main" id="{DAFC2E33-4355-4F74-A399-2C9BA8EC17A5}"/>
              </a:ext>
            </a:extLst>
          </p:cNvPr>
          <p:cNvSpPr txBox="1"/>
          <p:nvPr/>
        </p:nvSpPr>
        <p:spPr>
          <a:xfrm>
            <a:off x="974917" y="1042253"/>
            <a:ext cx="4546377" cy="461665"/>
          </a:xfrm>
          <a:prstGeom prst="rect">
            <a:avLst/>
          </a:prstGeom>
          <a:noFill/>
        </p:spPr>
        <p:txBody>
          <a:bodyPr wrap="square" lIns="91440" tIns="45720" rIns="91440" bIns="45720" anchor="t">
            <a:spAutoFit/>
          </a:bodyPr>
          <a:lstStyle/>
          <a:p>
            <a:pPr algn="ctr"/>
            <a:r>
              <a:rPr lang="en-US" sz="2400" b="1">
                <a:latin typeface="Trebuchet MS"/>
              </a:rPr>
              <a:t>Traditional Pipelined Transfers</a:t>
            </a:r>
          </a:p>
        </p:txBody>
      </p:sp>
      <p:sp>
        <p:nvSpPr>
          <p:cNvPr id="130" name="TextBox 129">
            <a:extLst>
              <a:ext uri="{FF2B5EF4-FFF2-40B4-BE49-F238E27FC236}">
                <a16:creationId xmlns:a16="http://schemas.microsoft.com/office/drawing/2014/main" id="{38319FA7-8AA4-487A-B7F7-BA3CAC91C482}"/>
              </a:ext>
            </a:extLst>
          </p:cNvPr>
          <p:cNvSpPr txBox="1"/>
          <p:nvPr/>
        </p:nvSpPr>
        <p:spPr>
          <a:xfrm>
            <a:off x="7072585" y="1060969"/>
            <a:ext cx="4546377" cy="461665"/>
          </a:xfrm>
          <a:prstGeom prst="rect">
            <a:avLst/>
          </a:prstGeom>
          <a:noFill/>
        </p:spPr>
        <p:txBody>
          <a:bodyPr wrap="square" lIns="91440" tIns="45720" rIns="91440" bIns="45720" anchor="t">
            <a:spAutoFit/>
          </a:bodyPr>
          <a:lstStyle/>
          <a:p>
            <a:pPr algn="ctr"/>
            <a:r>
              <a:rPr lang="en-US" sz="2400" b="1">
                <a:latin typeface="Trebuchet MS"/>
              </a:rPr>
              <a:t>On-demand Page Faulting</a:t>
            </a:r>
            <a:endParaRPr lang="en-US" sz="2400" b="1"/>
          </a:p>
        </p:txBody>
      </p:sp>
      <p:sp>
        <p:nvSpPr>
          <p:cNvPr id="131" name="Slide Number Placeholder 130">
            <a:extLst>
              <a:ext uri="{FF2B5EF4-FFF2-40B4-BE49-F238E27FC236}">
                <a16:creationId xmlns:a16="http://schemas.microsoft.com/office/drawing/2014/main" id="{C196E166-CE9B-4F1B-8958-90677095A52F}"/>
              </a:ext>
            </a:extLst>
          </p:cNvPr>
          <p:cNvSpPr>
            <a:spLocks noGrp="1"/>
          </p:cNvSpPr>
          <p:nvPr>
            <p:ph type="sldNum" sz="quarter" idx="12"/>
          </p:nvPr>
        </p:nvSpPr>
        <p:spPr/>
        <p:txBody>
          <a:bodyPr/>
          <a:lstStyle/>
          <a:p>
            <a:fld id="{330EA680-D336-4FF7-8B7A-9848BB0A1C32}" type="slidenum">
              <a:rPr lang="en-US" smtClean="0"/>
              <a:t>8</a:t>
            </a:fld>
            <a:endParaRPr lang="en-US"/>
          </a:p>
        </p:txBody>
      </p:sp>
    </p:spTree>
    <p:custDataLst>
      <p:tags r:id="rId1"/>
    </p:custDataLst>
    <p:extLst>
      <p:ext uri="{BB962C8B-B14F-4D97-AF65-F5344CB8AC3E}">
        <p14:creationId xmlns:p14="http://schemas.microsoft.com/office/powerpoint/2010/main" val="3844823791"/>
      </p:ext>
    </p:extLst>
  </p:cSld>
  <p:clrMapOvr>
    <a:masterClrMapping/>
  </p:clrMapOvr>
  <mc:AlternateContent xmlns:mc="http://schemas.openxmlformats.org/markup-compatibility/2006" xmlns:p14="http://schemas.microsoft.com/office/powerpoint/2010/main">
    <mc:Choice Requires="p14">
      <p:transition spd="slow" p14:dur="2000" advTm="122680"/>
    </mc:Choice>
    <mc:Fallback xmlns="">
      <p:transition spd="slow" advTm="1226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500"/>
                                        <p:tgtEl>
                                          <p:spTgt spid="65"/>
                                        </p:tgtEl>
                                      </p:cBhvr>
                                    </p:animEffect>
                                  </p:childTnLst>
                                </p:cTn>
                              </p:par>
                              <p:par>
                                <p:cTn id="29" presetID="10"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fade">
                                      <p:cBhvr>
                                        <p:cTn id="34" dur="500"/>
                                        <p:tgtEl>
                                          <p:spTgt spid="6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fade">
                                      <p:cBhvr>
                                        <p:cTn id="37" dur="500"/>
                                        <p:tgtEl>
                                          <p:spTgt spid="75"/>
                                        </p:tgtEl>
                                      </p:cBhvr>
                                    </p:animEffect>
                                  </p:childTnLst>
                                </p:cTn>
                              </p:par>
                              <p:par>
                                <p:cTn id="38" presetID="10" presetClass="entr" presetSubtype="0" fill="hold" nodeType="with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500"/>
                                        <p:tgtEl>
                                          <p:spTgt spid="7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fade">
                                      <p:cBhvr>
                                        <p:cTn id="46" dur="500"/>
                                        <p:tgtEl>
                                          <p:spTgt spid="9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7"/>
                                        </p:tgtEl>
                                        <p:attrNameLst>
                                          <p:attrName>style.visibility</p:attrName>
                                        </p:attrNameLst>
                                      </p:cBhvr>
                                      <p:to>
                                        <p:strVal val="visible"/>
                                      </p:to>
                                    </p:set>
                                    <p:animEffect transition="in" filter="fade">
                                      <p:cBhvr>
                                        <p:cTn id="49" dur="500"/>
                                        <p:tgtEl>
                                          <p:spTgt spid="97"/>
                                        </p:tgtEl>
                                      </p:cBhvr>
                                    </p:animEffect>
                                  </p:childTnLst>
                                </p:cTn>
                              </p:par>
                              <p:par>
                                <p:cTn id="50" presetID="10" presetClass="entr" presetSubtype="0" fill="hold" nodeType="with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fade">
                                      <p:cBhvr>
                                        <p:cTn id="52" dur="500"/>
                                        <p:tgtEl>
                                          <p:spTgt spid="9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9"/>
                                        </p:tgtEl>
                                        <p:attrNameLst>
                                          <p:attrName>style.visibility</p:attrName>
                                        </p:attrNameLst>
                                      </p:cBhvr>
                                      <p:to>
                                        <p:strVal val="visible"/>
                                      </p:to>
                                    </p:set>
                                    <p:animEffect transition="in" filter="fade">
                                      <p:cBhvr>
                                        <p:cTn id="55" dur="500"/>
                                        <p:tgtEl>
                                          <p:spTgt spid="99"/>
                                        </p:tgtEl>
                                      </p:cBhvr>
                                    </p:animEffect>
                                  </p:childTnLst>
                                </p:cTn>
                              </p:par>
                              <p:par>
                                <p:cTn id="56" presetID="10" presetClass="entr" presetSubtype="0" fill="hold" nodeType="withEffect">
                                  <p:stCondLst>
                                    <p:cond delay="0"/>
                                  </p:stCondLst>
                                  <p:childTnLst>
                                    <p:set>
                                      <p:cBhvr>
                                        <p:cTn id="57" dur="1" fill="hold">
                                          <p:stCondLst>
                                            <p:cond delay="0"/>
                                          </p:stCondLst>
                                        </p:cTn>
                                        <p:tgtEl>
                                          <p:spTgt spid="100"/>
                                        </p:tgtEl>
                                        <p:attrNameLst>
                                          <p:attrName>style.visibility</p:attrName>
                                        </p:attrNameLst>
                                      </p:cBhvr>
                                      <p:to>
                                        <p:strVal val="visible"/>
                                      </p:to>
                                    </p:set>
                                    <p:animEffect transition="in" filter="fade">
                                      <p:cBhvr>
                                        <p:cTn id="58" dur="500"/>
                                        <p:tgtEl>
                                          <p:spTgt spid="10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1"/>
                                        </p:tgtEl>
                                        <p:attrNameLst>
                                          <p:attrName>style.visibility</p:attrName>
                                        </p:attrNameLst>
                                      </p:cBhvr>
                                      <p:to>
                                        <p:strVal val="visible"/>
                                      </p:to>
                                    </p:set>
                                    <p:animEffect transition="in" filter="fade">
                                      <p:cBhvr>
                                        <p:cTn id="61" dur="500"/>
                                        <p:tgtEl>
                                          <p:spTgt spid="101"/>
                                        </p:tgtEl>
                                      </p:cBhvr>
                                    </p:animEffect>
                                  </p:childTnLst>
                                </p:cTn>
                              </p:par>
                              <p:par>
                                <p:cTn id="62" presetID="10" presetClass="entr" presetSubtype="0" fill="hold" nodeType="withEffect">
                                  <p:stCondLst>
                                    <p:cond delay="0"/>
                                  </p:stCondLst>
                                  <p:childTnLst>
                                    <p:set>
                                      <p:cBhvr>
                                        <p:cTn id="63" dur="1" fill="hold">
                                          <p:stCondLst>
                                            <p:cond delay="0"/>
                                          </p:stCondLst>
                                        </p:cTn>
                                        <p:tgtEl>
                                          <p:spTgt spid="104"/>
                                        </p:tgtEl>
                                        <p:attrNameLst>
                                          <p:attrName>style.visibility</p:attrName>
                                        </p:attrNameLst>
                                      </p:cBhvr>
                                      <p:to>
                                        <p:strVal val="visible"/>
                                      </p:to>
                                    </p:set>
                                    <p:animEffect transition="in" filter="fade">
                                      <p:cBhvr>
                                        <p:cTn id="64" dur="500"/>
                                        <p:tgtEl>
                                          <p:spTgt spid="10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5"/>
                                        </p:tgtEl>
                                        <p:attrNameLst>
                                          <p:attrName>style.visibility</p:attrName>
                                        </p:attrNameLst>
                                      </p:cBhvr>
                                      <p:to>
                                        <p:strVal val="visible"/>
                                      </p:to>
                                    </p:set>
                                    <p:animEffect transition="in" filter="fade">
                                      <p:cBhvr>
                                        <p:cTn id="67" dur="500"/>
                                        <p:tgtEl>
                                          <p:spTgt spid="105"/>
                                        </p:tgtEl>
                                      </p:cBhvr>
                                    </p:animEffect>
                                  </p:childTnLst>
                                </p:cTn>
                              </p:par>
                              <p:par>
                                <p:cTn id="68" presetID="10" presetClass="entr" presetSubtype="0" fill="hold" nodeType="withEffect">
                                  <p:stCondLst>
                                    <p:cond delay="0"/>
                                  </p:stCondLst>
                                  <p:childTnLst>
                                    <p:set>
                                      <p:cBhvr>
                                        <p:cTn id="69" dur="1" fill="hold">
                                          <p:stCondLst>
                                            <p:cond delay="0"/>
                                          </p:stCondLst>
                                        </p:cTn>
                                        <p:tgtEl>
                                          <p:spTgt spid="112"/>
                                        </p:tgtEl>
                                        <p:attrNameLst>
                                          <p:attrName>style.visibility</p:attrName>
                                        </p:attrNameLst>
                                      </p:cBhvr>
                                      <p:to>
                                        <p:strVal val="visible"/>
                                      </p:to>
                                    </p:set>
                                    <p:animEffect transition="in" filter="fade">
                                      <p:cBhvr>
                                        <p:cTn id="70" dur="500"/>
                                        <p:tgtEl>
                                          <p:spTgt spid="11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13"/>
                                        </p:tgtEl>
                                        <p:attrNameLst>
                                          <p:attrName>style.visibility</p:attrName>
                                        </p:attrNameLst>
                                      </p:cBhvr>
                                      <p:to>
                                        <p:strVal val="visible"/>
                                      </p:to>
                                    </p:set>
                                    <p:animEffect transition="in" filter="fade">
                                      <p:cBhvr>
                                        <p:cTn id="73" dur="500"/>
                                        <p:tgtEl>
                                          <p:spTgt spid="113"/>
                                        </p:tgtEl>
                                      </p:cBhvr>
                                    </p:animEffect>
                                  </p:childTnLst>
                                </p:cTn>
                              </p:par>
                              <p:par>
                                <p:cTn id="74" presetID="10" presetClass="entr" presetSubtype="0" fill="hold" nodeType="with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fade">
                                      <p:cBhvr>
                                        <p:cTn id="76" dur="500"/>
                                        <p:tgtEl>
                                          <p:spTgt spid="117"/>
                                        </p:tgtEl>
                                      </p:cBhvr>
                                    </p:animEffect>
                                  </p:childTnLst>
                                </p:cTn>
                              </p:par>
                              <p:par>
                                <p:cTn id="77" presetID="10" presetClass="entr" presetSubtype="0" fill="hold" nodeType="withEffect">
                                  <p:stCondLst>
                                    <p:cond delay="0"/>
                                  </p:stCondLst>
                                  <p:childTnLst>
                                    <p:set>
                                      <p:cBhvr>
                                        <p:cTn id="78" dur="1" fill="hold">
                                          <p:stCondLst>
                                            <p:cond delay="0"/>
                                          </p:stCondLst>
                                        </p:cTn>
                                        <p:tgtEl>
                                          <p:spTgt spid="118"/>
                                        </p:tgtEl>
                                        <p:attrNameLst>
                                          <p:attrName>style.visibility</p:attrName>
                                        </p:attrNameLst>
                                      </p:cBhvr>
                                      <p:to>
                                        <p:strVal val="visible"/>
                                      </p:to>
                                    </p:set>
                                    <p:animEffect transition="in" filter="fade">
                                      <p:cBhvr>
                                        <p:cTn id="79" dur="500"/>
                                        <p:tgtEl>
                                          <p:spTgt spid="11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4"/>
                                        </p:tgtEl>
                                        <p:attrNameLst>
                                          <p:attrName>style.visibility</p:attrName>
                                        </p:attrNameLst>
                                      </p:cBhvr>
                                      <p:to>
                                        <p:strVal val="visible"/>
                                      </p:to>
                                    </p:set>
                                    <p:animEffect transition="in" filter="fade">
                                      <p:cBhvr>
                                        <p:cTn id="82" dur="500"/>
                                        <p:tgtEl>
                                          <p:spTgt spid="1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fade">
                                      <p:cBhvr>
                                        <p:cTn id="85" dur="500"/>
                                        <p:tgtEl>
                                          <p:spTgt spid="12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7"/>
                                        </p:tgtEl>
                                        <p:attrNameLst>
                                          <p:attrName>style.visibility</p:attrName>
                                        </p:attrNameLst>
                                      </p:cBhvr>
                                      <p:to>
                                        <p:strVal val="visible"/>
                                      </p:to>
                                    </p:set>
                                    <p:animEffect transition="in" filter="fade">
                                      <p:cBhvr>
                                        <p:cTn id="88" dur="500"/>
                                        <p:tgtEl>
                                          <p:spTgt spid="6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30"/>
                                        </p:tgtEl>
                                        <p:attrNameLst>
                                          <p:attrName>style.visibility</p:attrName>
                                        </p:attrNameLst>
                                      </p:cBhvr>
                                      <p:to>
                                        <p:strVal val="visible"/>
                                      </p:to>
                                    </p:set>
                                    <p:animEffect transition="in" filter="fade">
                                      <p:cBhvr>
                                        <p:cTn id="91"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65" grpId="0" animBg="1"/>
      <p:bldP spid="67" grpId="0"/>
      <p:bldP spid="69" grpId="0"/>
      <p:bldP spid="75" grpId="0"/>
      <p:bldP spid="78" grpId="0"/>
      <p:bldP spid="95" grpId="0" animBg="1"/>
      <p:bldP spid="97" grpId="0"/>
      <p:bldP spid="99" grpId="0"/>
      <p:bldP spid="101" grpId="0"/>
      <p:bldP spid="105" grpId="0"/>
      <p:bldP spid="113" grpId="0"/>
      <p:bldP spid="124" grpId="0" animBg="1"/>
      <p:bldP spid="126" grpId="0"/>
      <p:bldP spid="130" grpId="0"/>
    </p:bldLst>
  </p:timing>
  <p:extLst>
    <p:ext uri="{3A86A75C-4F4B-4683-9AE1-C65F6400EC91}">
      <p14:laserTraceLst xmlns:p14="http://schemas.microsoft.com/office/powerpoint/2010/main">
        <p14:tracePtLst>
          <p14:tracePt t="6100" x="2782888" y="1635125"/>
          <p14:tracePt t="6108" x="2886075" y="1635125"/>
          <p14:tracePt t="6115" x="3038475" y="1635125"/>
          <p14:tracePt t="6127" x="3173413" y="1643063"/>
          <p14:tracePt t="6131" x="3308350" y="1643063"/>
          <p14:tracePt t="6142" x="3444875" y="1658938"/>
          <p14:tracePt t="6148" x="3611563" y="1674813"/>
          <p14:tracePt t="6158" x="3748088" y="1682750"/>
          <p14:tracePt t="6162" x="3883025" y="1698625"/>
          <p14:tracePt t="6175" x="4002088" y="1730375"/>
          <p14:tracePt t="6179" x="4122738" y="1746250"/>
          <p14:tracePt t="6190" x="4225925" y="1778000"/>
          <p14:tracePt t="6195" x="4297363" y="1778000"/>
          <p14:tracePt t="6201" x="4378325" y="1785938"/>
          <p14:tracePt t="6212" x="4457700" y="1785938"/>
          <p14:tracePt t="6217" x="4537075" y="1785938"/>
          <p14:tracePt t="6228" x="4616450" y="1770063"/>
          <p14:tracePt t="6233" x="4705350" y="1738313"/>
          <p14:tracePt t="6243" x="4784725" y="1714500"/>
          <p14:tracePt t="6250" x="4848225" y="1690688"/>
          <p14:tracePt t="6262" x="4935538" y="1658938"/>
          <p14:tracePt t="6265" x="5030788" y="1643063"/>
          <p14:tracePt t="6274" x="5135563" y="1619250"/>
          <p14:tracePt t="6279" x="5230813" y="1603375"/>
          <p14:tracePt t="6291" x="5326063" y="1587500"/>
          <p14:tracePt t="6297" x="5430838" y="1563688"/>
          <p14:tracePt t="6307" x="5494338" y="1547813"/>
          <p14:tracePt t="6312" x="5557838" y="1538288"/>
          <p14:tracePt t="6325" x="5589588" y="1514475"/>
          <p14:tracePt t="6330" x="5605463" y="1506538"/>
          <p14:tracePt t="6339" x="5613400" y="1498600"/>
          <p14:tracePt t="6344" x="5621338" y="1498600"/>
          <p14:tracePt t="6391" x="5621338" y="1490663"/>
          <p14:tracePt t="6402" x="5621338" y="1482725"/>
          <p14:tracePt t="6412" x="5621338" y="1450975"/>
          <p14:tracePt t="6417" x="5621338" y="1435100"/>
          <p14:tracePt t="6427" x="5597525" y="1411288"/>
          <p14:tracePt t="6434" x="5589588" y="1395413"/>
          <p14:tracePt t="6443" x="5581650" y="1371600"/>
          <p14:tracePt t="6451" x="5557838" y="1339850"/>
          <p14:tracePt t="6461" x="5549900" y="1308100"/>
          <p14:tracePt t="6466" x="5526088" y="1292225"/>
          <p14:tracePt t="6476" x="5510213" y="1268413"/>
          <p14:tracePt t="6481" x="5486400" y="1244600"/>
          <p14:tracePt t="6494" x="5470525" y="1228725"/>
          <p14:tracePt t="6498" x="5446713" y="1204913"/>
          <p14:tracePt t="6508" x="5430838" y="1187450"/>
          <p14:tracePt t="6513" x="5407025" y="1163638"/>
          <p14:tracePt t="6522" x="5381625" y="1147763"/>
          <p14:tracePt t="6528" x="5365750" y="1123950"/>
          <p14:tracePt t="6536" x="5334000" y="1100138"/>
          <p14:tracePt t="6546" x="5310188" y="1084263"/>
          <p14:tracePt t="6556" x="5278438" y="1060450"/>
          <p14:tracePt t="6561" x="5246688" y="1036638"/>
          <p14:tracePt t="6567" x="5199063" y="1020763"/>
          <p14:tracePt t="6579" x="5159375" y="996950"/>
          <p14:tracePt t="6583" x="5087938" y="965200"/>
          <p14:tracePt t="6594" x="5022850" y="941388"/>
          <p14:tracePt t="6599" x="4975225" y="917575"/>
          <p14:tracePt t="6610" x="4911725" y="893763"/>
          <p14:tracePt t="6615" x="4848225" y="869950"/>
          <p14:tracePt t="6624" x="4768850" y="836613"/>
          <p14:tracePt t="6629" x="4679950" y="812800"/>
          <p14:tracePt t="6639" x="4584700" y="796925"/>
          <p14:tracePt t="6645" x="4489450" y="796925"/>
          <p14:tracePt t="6657" x="4370388" y="781050"/>
          <p14:tracePt t="6663" x="4249738" y="749300"/>
          <p14:tracePt t="6671" x="4114800" y="749300"/>
          <p14:tracePt t="6678" x="3994150" y="725488"/>
          <p14:tracePt t="6688" x="3843338" y="709613"/>
          <p14:tracePt t="6696" x="3708400" y="693738"/>
          <p14:tracePt t="6701" x="3556000" y="693738"/>
          <p14:tracePt t="6712" x="3365500" y="693738"/>
          <p14:tracePt t="6717" x="3173413" y="677863"/>
          <p14:tracePt t="6728" x="2982913" y="677863"/>
          <p14:tracePt t="6731" x="2798763" y="677863"/>
          <p14:tracePt t="6743" x="2606675" y="685800"/>
          <p14:tracePt t="6747" x="2416175" y="701675"/>
          <p14:tracePt t="6759" x="2239963" y="717550"/>
          <p14:tracePt t="6763" x="2089150" y="717550"/>
          <p14:tracePt t="6774" x="1970088" y="733425"/>
          <p14:tracePt t="6779" x="1889125" y="733425"/>
          <p14:tracePt t="6791" x="1793875" y="733425"/>
          <p14:tracePt t="6795" x="1722438" y="733425"/>
          <p14:tracePt t="6805" x="1643063" y="733425"/>
          <p14:tracePt t="6812" x="1595438" y="741363"/>
          <p14:tracePt t="6822" x="1562100" y="749300"/>
          <p14:tracePt t="6827" x="1530350" y="773113"/>
          <p14:tracePt t="6834" x="1514475" y="796925"/>
          <p14:tracePt t="6843" x="1490663" y="812800"/>
          <p14:tracePt t="6850" x="1474788" y="836613"/>
          <p14:tracePt t="6861" x="1450975" y="852488"/>
          <p14:tracePt t="6866" x="1427163" y="877888"/>
          <p14:tracePt t="6875" x="1419225" y="885825"/>
          <p14:tracePt t="6881" x="1411288" y="901700"/>
          <p14:tracePt t="6892" x="1395413" y="925513"/>
          <p14:tracePt t="6897" x="1371600" y="941388"/>
          <p14:tracePt t="6908" x="1355725" y="965200"/>
          <p14:tracePt t="6913" x="1331913" y="981075"/>
          <p14:tracePt t="6923" x="1323975" y="1004888"/>
          <p14:tracePt t="6928" x="1316038" y="1020763"/>
          <p14:tracePt t="6938" x="1316038" y="1044575"/>
          <p14:tracePt t="6945" x="1308100" y="1052513"/>
          <p14:tracePt t="6955" x="1308100" y="1068388"/>
          <p14:tracePt t="6960" x="1308100" y="1084263"/>
          <p14:tracePt t="6967" x="1308100" y="1100138"/>
          <p14:tracePt t="6977" x="1308100" y="1123950"/>
          <p14:tracePt t="6983" x="1308100" y="1139825"/>
          <p14:tracePt t="6992" x="1316038" y="1163638"/>
          <p14:tracePt t="6999" x="1323975" y="1179513"/>
          <p14:tracePt t="7019" x="1355725" y="1236663"/>
          <p14:tracePt t="7029" x="1363663" y="1252538"/>
          <p14:tracePt t="7030" x="1387475" y="1276350"/>
          <p14:tracePt t="7041" x="1395413" y="1292225"/>
          <p14:tracePt t="7045" x="1419225" y="1316038"/>
          <p14:tracePt t="7057" x="1427163" y="1331913"/>
          <p14:tracePt t="7062" x="1450975" y="1355725"/>
          <p14:tracePt t="7071" x="1466850" y="1371600"/>
          <p14:tracePt t="7077" x="1490663" y="1395413"/>
          <p14:tracePt t="7089" x="1498600" y="1411288"/>
          <p14:tracePt t="7095" x="1514475" y="1435100"/>
          <p14:tracePt t="7101" x="1514475" y="1450975"/>
          <p14:tracePt t="7112" x="1538288" y="1474788"/>
          <p14:tracePt t="7118" x="1538288" y="1490663"/>
          <p14:tracePt t="7126" x="1562100" y="1514475"/>
          <p14:tracePt t="7131" x="1571625" y="1530350"/>
          <p14:tracePt t="7142" x="1579563" y="1563688"/>
          <p14:tracePt t="7147" x="1587500" y="1579563"/>
          <p14:tracePt t="7157" x="1603375" y="1603375"/>
          <p14:tracePt t="7163" x="1603375" y="1619250"/>
          <p14:tracePt t="7173" x="1611313" y="1643063"/>
          <p14:tracePt t="7179" x="1619250" y="1658938"/>
          <p14:tracePt t="7190" x="1619250" y="1674813"/>
          <p14:tracePt t="7195" x="1619250" y="1698625"/>
          <p14:tracePt t="7206" x="1627188" y="1714500"/>
          <p14:tracePt t="7212" x="1643063" y="1738313"/>
          <p14:tracePt t="7218" x="1643063" y="1754188"/>
          <p14:tracePt t="7228" x="1651000" y="1770063"/>
          <p14:tracePt t="7234" x="1658938" y="1793875"/>
          <p14:tracePt t="7244" x="1666875" y="1809750"/>
          <p14:tracePt t="7249" x="1674813" y="1833563"/>
          <p14:tracePt t="7260" x="1698625" y="1849438"/>
          <p14:tracePt t="7265" x="1714500" y="1865313"/>
          <p14:tracePt t="7275" x="1738313" y="1881188"/>
          <p14:tracePt t="7281" x="1770063" y="1906588"/>
          <p14:tracePt t="7291" x="1833563" y="1930400"/>
          <p14:tracePt t="7298" x="1912938" y="1954213"/>
          <p14:tracePt t="7308" x="1993900" y="1985963"/>
          <p14:tracePt t="7313" x="2097088" y="2009775"/>
          <p14:tracePt t="7324" x="2200275" y="2041525"/>
          <p14:tracePt t="7330" x="2297113" y="2057400"/>
          <p14:tracePt t="7340" x="2416175" y="2081213"/>
          <p14:tracePt t="7345" x="2535238" y="2112963"/>
          <p14:tracePt t="7354" x="2671763" y="2144713"/>
          <p14:tracePt t="7360" x="2822575" y="2160588"/>
          <p14:tracePt t="7367" x="2982913" y="2176463"/>
          <p14:tracePt t="7377" x="3117850" y="2176463"/>
          <p14:tracePt t="7383" x="3268663" y="2176463"/>
          <p14:tracePt t="7394" x="3436938" y="2168525"/>
          <p14:tracePt t="7399" x="3571875" y="2152650"/>
          <p14:tracePt t="7411" x="3692525" y="2136775"/>
          <p14:tracePt t="7415" x="3811588" y="2120900"/>
          <p14:tracePt t="7427" x="3930650" y="2097088"/>
          <p14:tracePt t="7431" x="4027488" y="2081213"/>
          <p14:tracePt t="7441" x="4106863" y="2081213"/>
          <p14:tracePt t="7447" x="4202113" y="2065338"/>
          <p14:tracePt t="7458" x="4281488" y="2065338"/>
          <p14:tracePt t="7463" x="4362450" y="2065338"/>
          <p14:tracePt t="7475" x="4433888" y="2065338"/>
          <p14:tracePt t="7479" x="4513263" y="2065338"/>
          <p14:tracePt t="7489" x="4592638" y="2065338"/>
          <p14:tracePt t="7495" x="4656138" y="2057400"/>
          <p14:tracePt t="7504" x="4737100" y="2041525"/>
          <p14:tracePt t="7512" x="4816475" y="2025650"/>
          <p14:tracePt t="7517" x="4895850" y="2009775"/>
          <p14:tracePt t="7528" x="4975225" y="1985963"/>
          <p14:tracePt t="7533" x="5080000" y="1954213"/>
          <p14:tracePt t="7544" x="5199063" y="1930400"/>
          <p14:tracePt t="7549" x="5318125" y="1898650"/>
          <p14:tracePt t="7560" x="5454650" y="1865313"/>
          <p14:tracePt t="7565" x="5589588" y="1833563"/>
          <p14:tracePt t="7575" x="5708650" y="1833563"/>
          <p14:tracePt t="7579" x="5845175" y="1833563"/>
          <p14:tracePt t="7590" x="5940425" y="1809750"/>
          <p14:tracePt t="7595" x="6035675" y="1809750"/>
          <p14:tracePt t="7607" x="6100763" y="1793875"/>
          <p14:tracePt t="7612" x="6124575" y="1785938"/>
          <p14:tracePt t="7622" x="6132513" y="1785938"/>
          <p14:tracePt t="7627" x="6132513" y="1778000"/>
          <p14:tracePt t="7784" x="6132513" y="1770063"/>
          <p14:tracePt t="7789" x="6124575" y="1754188"/>
          <p14:tracePt t="7798" x="6100763" y="1754188"/>
          <p14:tracePt t="7815" x="6100763" y="1746250"/>
          <p14:tracePt t="7825" x="6091238" y="1746250"/>
          <p14:tracePt t="7840" x="6083300" y="1746250"/>
          <p14:tracePt t="7938" x="6075363" y="1722438"/>
          <p14:tracePt t="7949" x="6059488" y="1714500"/>
          <p14:tracePt t="7959" x="6043613" y="1698625"/>
          <p14:tracePt t="7965" x="6027738" y="1674813"/>
          <p14:tracePt t="7977" x="6019800" y="1658938"/>
          <p14:tracePt t="7982" x="5995988" y="1643063"/>
          <p14:tracePt t="7993" x="5964238" y="1635125"/>
          <p14:tracePt t="7997" x="5948363" y="1619250"/>
          <p14:tracePt t="8020" x="5908675" y="1587500"/>
          <p14:tracePt t="8026" x="5884863" y="1563688"/>
          <p14:tracePt t="8030" x="5868988" y="1555750"/>
          <p14:tracePt t="8038" x="5845175" y="1547813"/>
          <p14:tracePt t="8045" x="5813425" y="1522413"/>
          <p14:tracePt t="8054" x="5781675" y="1514475"/>
          <p14:tracePt t="8060" x="5749925" y="1490663"/>
          <p14:tracePt t="8069" x="5692775" y="1482725"/>
          <p14:tracePt t="8077" x="5645150" y="1458913"/>
          <p14:tracePt t="8089" x="5581650" y="1427163"/>
          <p14:tracePt t="8093" x="5534025" y="1403350"/>
          <p14:tracePt t="8099" x="5486400" y="1379538"/>
          <p14:tracePt t="8109" x="5422900" y="1355725"/>
          <p14:tracePt t="8115" x="5349875" y="1331913"/>
          <p14:tracePt t="8126" x="5286375" y="1308100"/>
          <p14:tracePt t="8130" x="5238750" y="1284288"/>
          <p14:tracePt t="8140" x="5183188" y="1268413"/>
          <p14:tracePt t="8145" x="5135563" y="1244600"/>
          <p14:tracePt t="8157" x="5064125" y="1220788"/>
          <p14:tracePt t="8161" x="5006975" y="1204913"/>
          <p14:tracePt t="8172" x="4935538" y="1179513"/>
          <p14:tracePt t="8178" x="4856163" y="1163638"/>
          <p14:tracePt t="8190" x="4776788" y="1139825"/>
          <p14:tracePt t="8193" x="4695825" y="1108075"/>
          <p14:tracePt t="8206" x="4592638" y="1084263"/>
          <p14:tracePt t="8210" x="4513263" y="1052513"/>
          <p14:tracePt t="8222" x="4425950" y="1028700"/>
          <p14:tracePt t="8227" x="4344988" y="1012825"/>
          <p14:tracePt t="8231" x="4249738" y="996950"/>
          <p14:tracePt t="8243" x="4162425" y="973138"/>
          <p14:tracePt t="8247" x="4083050" y="957263"/>
          <p14:tracePt t="8258" x="4019550" y="949325"/>
          <p14:tracePt t="8263" x="3938588" y="933450"/>
          <p14:tracePt t="8275" x="3859213" y="917575"/>
          <p14:tracePt t="8279" x="3787775" y="917575"/>
          <p14:tracePt t="8290" x="3700463" y="909638"/>
          <p14:tracePt t="8295" x="3627438" y="909638"/>
          <p14:tracePt t="8307" x="3548063" y="909638"/>
          <p14:tracePt t="8311" x="3484563" y="909638"/>
          <p14:tracePt t="8322" x="3413125" y="909638"/>
          <p14:tracePt t="8328" x="3333750" y="909638"/>
          <p14:tracePt t="8339" x="3252788" y="909638"/>
          <p14:tracePt t="8344" x="3173413" y="909638"/>
          <p14:tracePt t="8349" x="3117850" y="909638"/>
          <p14:tracePt t="8360" x="3062288" y="909638"/>
          <p14:tracePt t="8365" x="2998788" y="909638"/>
          <p14:tracePt t="8377" x="2967038" y="909638"/>
          <p14:tracePt t="8381" x="2925763" y="909638"/>
          <p14:tracePt t="8390" x="2870200" y="909638"/>
          <p14:tracePt t="8397" x="2806700" y="893763"/>
          <p14:tracePt t="8409" x="2751138" y="893763"/>
          <p14:tracePt t="8414" x="2687638" y="893763"/>
          <p14:tracePt t="8423" x="2647950" y="885825"/>
          <p14:tracePt t="8427" x="2598738" y="885825"/>
          <p14:tracePt t="8436" x="2559050" y="885825"/>
          <p14:tracePt t="8444" x="2527300" y="885825"/>
          <p14:tracePt t="8457" x="2495550" y="885825"/>
          <p14:tracePt t="8460" x="2463800" y="885825"/>
          <p14:tracePt t="8470" x="2447925" y="885825"/>
          <p14:tracePt t="8476" x="2416175" y="893763"/>
          <p14:tracePt t="8487" x="2400300" y="893763"/>
          <p14:tracePt t="8494" x="2376488" y="901700"/>
          <p14:tracePt t="8499" x="2360613" y="917575"/>
          <p14:tracePt t="8509" x="2336800" y="917575"/>
          <p14:tracePt t="8515" x="2328863" y="925513"/>
          <p14:tracePt t="8526" x="2320925" y="925513"/>
          <p14:tracePt t="8529" x="2305050" y="925513"/>
          <p14:tracePt t="8541" x="2305050" y="933450"/>
          <p14:tracePt t="8546" x="2289175" y="933450"/>
          <p14:tracePt t="8556" x="2281238" y="933450"/>
          <p14:tracePt t="8562" x="2273300" y="933450"/>
          <p14:tracePt t="8574" x="2273300" y="941388"/>
          <p14:tracePt t="8578" x="2265363" y="941388"/>
          <p14:tracePt t="8588" x="2265363" y="949325"/>
          <p14:tracePt t="8593" x="2255838" y="949325"/>
          <p14:tracePt t="8603" x="2239963" y="957263"/>
          <p14:tracePt t="8610" x="2232025" y="965200"/>
          <p14:tracePt t="8621" x="2208213" y="965200"/>
          <p14:tracePt t="8626" x="2200275" y="973138"/>
          <p14:tracePt t="8631" x="2192338" y="981075"/>
          <p14:tracePt t="8643" x="2184400" y="981075"/>
          <p14:tracePt t="8658" x="2184400" y="989013"/>
          <p14:tracePt t="8663" x="2176463" y="989013"/>
          <p14:tracePt t="8708" x="2168525" y="989013"/>
          <p14:tracePt t="8713" x="2160588" y="996950"/>
          <p14:tracePt t="8724" x="2152650" y="996950"/>
          <p14:tracePt t="8728" x="2144713" y="1004888"/>
          <p14:tracePt t="8738" x="2136775" y="1004888"/>
          <p14:tracePt t="8744" x="2128838" y="1012825"/>
          <p14:tracePt t="8749" x="2120900" y="1012825"/>
          <p14:tracePt t="8758" x="2112963" y="1020763"/>
          <p14:tracePt t="8777" x="2105025" y="1020763"/>
          <p14:tracePt t="8789" x="2097088" y="1020763"/>
          <p14:tracePt t="8813" x="2089150" y="1028700"/>
          <p14:tracePt t="8826" x="2081213" y="1028700"/>
          <p14:tracePt t="8831" x="2073275" y="1036638"/>
          <p14:tracePt t="8841" x="2065338" y="1036638"/>
          <p14:tracePt t="8847" x="2057400" y="1044575"/>
          <p14:tracePt t="8860" x="2041525" y="1044575"/>
          <p14:tracePt t="8863" x="2033588" y="1052513"/>
          <p14:tracePt t="8873" x="2025650" y="1052513"/>
          <p14:tracePt t="8879" x="2017713" y="1060450"/>
          <p14:tracePt t="8892" x="2009775" y="1060450"/>
          <p14:tracePt t="8912" x="2009775" y="1068388"/>
          <p14:tracePt t="9166" x="2001838" y="1068388"/>
          <p14:tracePt t="13906" x="2017713" y="1068388"/>
          <p14:tracePt t="13916" x="2089150" y="1068388"/>
          <p14:tracePt t="13921" x="2192338" y="1100138"/>
          <p14:tracePt t="13927" x="2289175" y="1116013"/>
          <p14:tracePt t="13937" x="2408238" y="1139825"/>
          <p14:tracePt t="13950" x="2527300" y="1155700"/>
          <p14:tracePt t="13953" x="2663825" y="1187450"/>
          <p14:tracePt t="13959" x="2774950" y="1204913"/>
          <p14:tracePt t="13971" x="2894013" y="1220788"/>
          <p14:tracePt t="13975" x="3014663" y="1244600"/>
          <p14:tracePt t="13985" x="3117850" y="1276350"/>
          <p14:tracePt t="13992" x="3213100" y="1276350"/>
          <p14:tracePt t="14003" x="3333750" y="1308100"/>
          <p14:tracePt t="14013" x="3429000" y="1323975"/>
          <p14:tracePt t="14021" x="3524250" y="1323975"/>
          <p14:tracePt t="14024" x="3619500" y="1323975"/>
          <p14:tracePt t="14035" x="3700463" y="1323975"/>
          <p14:tracePt t="14039" x="3763963" y="1316038"/>
          <p14:tracePt t="14050" x="3827463" y="1300163"/>
          <p14:tracePt t="14056" x="3875088" y="1276350"/>
          <p14:tracePt t="14066" x="3906838" y="1268413"/>
          <p14:tracePt t="14073" x="3938588" y="1244600"/>
          <p14:tracePt t="14084" x="3954463" y="1228725"/>
          <p14:tracePt t="14088" x="3986213" y="1204913"/>
          <p14:tracePt t="14101" x="4011613" y="1187450"/>
          <p14:tracePt t="14105" x="4043363" y="1163638"/>
          <p14:tracePt t="14109" x="4059238" y="1139825"/>
          <p14:tracePt t="14119" x="4083050" y="1123950"/>
          <p14:tracePt t="14125" x="4106863" y="1100138"/>
          <p14:tracePt t="14136" x="4122738" y="1084263"/>
          <p14:tracePt t="14142" x="4146550" y="1060450"/>
          <p14:tracePt t="14152" x="4162425" y="1044575"/>
          <p14:tracePt t="14157" x="4170363" y="1036638"/>
          <p14:tracePt t="14169" x="4178300" y="1012825"/>
          <p14:tracePt t="14173" x="4186238" y="1004888"/>
          <p14:tracePt t="14184" x="4186238" y="989013"/>
          <p14:tracePt t="14189" x="4194175" y="981075"/>
          <p14:tracePt t="14199" x="4194175" y="973138"/>
          <p14:tracePt t="14207" x="4194175" y="965200"/>
          <p14:tracePt t="14236" x="4194175" y="957263"/>
          <p14:tracePt t="14243" x="4178300" y="941388"/>
          <p14:tracePt t="14254" x="4146550" y="925513"/>
          <p14:tracePt t="14260" x="4106863" y="917575"/>
          <p14:tracePt t="14269" x="4059238" y="893763"/>
          <p14:tracePt t="14275" x="3994150" y="877888"/>
          <p14:tracePt t="14286" x="3914775" y="877888"/>
          <p14:tracePt t="14291" x="3819525" y="877888"/>
          <p14:tracePt t="14301" x="3724275" y="877888"/>
          <p14:tracePt t="14306" x="3603625" y="885825"/>
          <p14:tracePt t="14317" x="3492500" y="901700"/>
          <p14:tracePt t="14321" x="3373438" y="933450"/>
          <p14:tracePt t="14331" x="3268663" y="957263"/>
          <p14:tracePt t="14339" x="3165475" y="989013"/>
          <p14:tracePt t="14349" x="3086100" y="1020763"/>
          <p14:tracePt t="14354" x="3006725" y="1044575"/>
          <p14:tracePt t="14365" x="2917825" y="1068388"/>
          <p14:tracePt t="14371" x="2870200" y="1092200"/>
          <p14:tracePt t="14377" x="2822575" y="1131888"/>
          <p14:tracePt t="14388" x="2798763" y="1155700"/>
          <p14:tracePt t="14393" x="2782888" y="1171575"/>
          <p14:tracePt t="14404" x="2759075" y="1204913"/>
          <p14:tracePt t="14407" x="2759075" y="1252538"/>
          <p14:tracePt t="14418" x="2735263" y="1284288"/>
          <p14:tracePt t="14423" x="2735263" y="1323975"/>
          <p14:tracePt t="14435" x="2727325" y="1387475"/>
          <p14:tracePt t="14439" x="2719388" y="1427163"/>
          <p14:tracePt t="14451" x="2703513" y="1490663"/>
          <p14:tracePt t="14455" x="2687638" y="1555750"/>
          <p14:tracePt t="14468" x="2679700" y="1595438"/>
          <p14:tracePt t="14472" x="2671763" y="1643063"/>
          <p14:tracePt t="14483" x="2655888" y="1682750"/>
          <p14:tracePt t="14487" x="2655888" y="1730375"/>
          <p14:tracePt t="14499" x="2655888" y="1785938"/>
          <p14:tracePt t="14504" x="2647950" y="1849438"/>
          <p14:tracePt t="14509" x="2647950" y="1906588"/>
          <p14:tracePt t="14518" x="2647950" y="1970088"/>
          <p14:tracePt t="14525" x="2647950" y="2041525"/>
          <p14:tracePt t="14537" x="2647950" y="2105025"/>
          <p14:tracePt t="14541" x="2647950" y="2144713"/>
          <p14:tracePt t="14551" x="2671763" y="2176463"/>
          <p14:tracePt t="14557" x="2695575" y="2208213"/>
          <p14:tracePt t="14568" x="2711450" y="2233613"/>
          <p14:tracePt t="14573" x="2735263" y="2257425"/>
          <p14:tracePt t="14584" x="2751138" y="2273300"/>
          <p14:tracePt t="14589" x="2798763" y="2297113"/>
          <p14:tracePt t="14597" x="2830513" y="2320925"/>
          <p14:tracePt t="14605" x="2862263" y="2336800"/>
          <p14:tracePt t="14615" x="2894013" y="2360613"/>
          <p14:tracePt t="14621" x="2925763" y="2384425"/>
          <p14:tracePt t="14631" x="2974975" y="2408238"/>
          <p14:tracePt t="14636" x="3022600" y="2432050"/>
          <p14:tracePt t="14643" x="3101975" y="2455863"/>
          <p14:tracePt t="14653" x="3189288" y="2487613"/>
          <p14:tracePt t="14659" x="3284538" y="2527300"/>
          <p14:tracePt t="14670" x="3389313" y="2559050"/>
          <p14:tracePt t="14675" x="3508375" y="2600325"/>
          <p14:tracePt t="14686" x="3627438" y="2632075"/>
          <p14:tracePt t="14691" x="3748088" y="2663825"/>
          <p14:tracePt t="14703" x="3883025" y="2695575"/>
          <p14:tracePt t="14706" x="4019550" y="2719388"/>
          <p14:tracePt t="14717" x="4138613" y="2751138"/>
          <p14:tracePt t="14721" x="4257675" y="2782888"/>
          <p14:tracePt t="14731" x="4378325" y="2814638"/>
          <p14:tracePt t="14737" x="4481513" y="2838450"/>
          <p14:tracePt t="14749" x="4560888" y="2870200"/>
          <p14:tracePt t="14754" x="4624388" y="2878138"/>
          <p14:tracePt t="14765" x="4679950" y="2878138"/>
          <p14:tracePt t="14771" x="4713288" y="2878138"/>
          <p14:tracePt t="14780" x="4745038" y="2878138"/>
          <p14:tracePt t="14788" x="4768850" y="2854325"/>
          <p14:tracePt t="14793" x="4784725" y="2822575"/>
          <p14:tracePt t="14803" x="4816475" y="2767013"/>
          <p14:tracePt t="14809" x="4840288" y="2703513"/>
          <p14:tracePt t="14820" x="4864100" y="2632075"/>
          <p14:tracePt t="14825" x="4887913" y="2566988"/>
          <p14:tracePt t="14838" x="4911725" y="2519363"/>
          <p14:tracePt t="14841" x="4919663" y="2503488"/>
          <p14:tracePt t="14853" x="4943475" y="2455863"/>
          <p14:tracePt t="14857" x="4967288" y="2424113"/>
          <p14:tracePt t="14869" x="4991100" y="2376488"/>
          <p14:tracePt t="14873" x="5014913" y="2344738"/>
          <p14:tracePt t="14882" x="5030788" y="2328863"/>
          <p14:tracePt t="14887" x="5056188" y="2305050"/>
          <p14:tracePt t="14899" x="5064125" y="2289175"/>
          <p14:tracePt t="14905" x="5087938" y="2257425"/>
          <p14:tracePt t="14918" x="5087938" y="2224088"/>
          <p14:tracePt t="14921" x="5087938" y="2192338"/>
          <p14:tracePt t="14934" x="5095875" y="2160588"/>
          <p14:tracePt t="14938" x="5095875" y="2120900"/>
          <p14:tracePt t="14943" x="5095875" y="2073275"/>
          <p14:tracePt t="14954" x="5095875" y="2057400"/>
          <p14:tracePt t="14959" x="5095875" y="2025650"/>
          <p14:tracePt t="14969" x="5072063" y="1993900"/>
          <p14:tracePt t="14975" x="5064125" y="1978025"/>
          <p14:tracePt t="14985" x="5064125" y="1954213"/>
          <p14:tracePt t="14991" x="5038725" y="1938338"/>
          <p14:tracePt t="15001" x="5022850" y="1914525"/>
          <p14:tracePt t="15007" x="5006975" y="1898650"/>
          <p14:tracePt t="15017" x="4991100" y="1873250"/>
          <p14:tracePt t="15023" x="4967288" y="1857375"/>
          <p14:tracePt t="15035" x="4951413" y="1833563"/>
          <p14:tracePt t="15039" x="4919663" y="1809750"/>
          <p14:tracePt t="15050" x="4872038" y="1778000"/>
          <p14:tracePt t="15055" x="4816475" y="1738313"/>
          <p14:tracePt t="15063" x="4752975" y="1698625"/>
          <p14:tracePt t="15071" x="4705350" y="1658938"/>
          <p14:tracePt t="15077" x="4656138" y="1635125"/>
          <p14:tracePt t="15086" x="4624388" y="1619250"/>
          <p14:tracePt t="15093" x="4592638" y="1595438"/>
          <p14:tracePt t="15103" x="4545013" y="1571625"/>
          <p14:tracePt t="15118" x="4497388" y="1547813"/>
          <p14:tracePt t="15120" x="4449763" y="1522413"/>
          <p14:tracePt t="15125" x="4402138" y="1498600"/>
          <p14:tracePt t="15135" x="4352925" y="1474788"/>
          <p14:tracePt t="15141" x="4289425" y="1450975"/>
          <p14:tracePt t="15152" x="4257675" y="1443038"/>
          <p14:tracePt t="15156" x="4241800" y="1443038"/>
          <p14:tracePt t="15171" x="4217988" y="1427163"/>
          <p14:tracePt t="15172" x="4202113" y="1427163"/>
          <p14:tracePt t="15183" x="4186238" y="1427163"/>
          <p14:tracePt t="15187" x="4162425" y="1427163"/>
          <p14:tracePt t="15197" x="4138613" y="1427163"/>
          <p14:tracePt t="15203" x="4090988" y="1435100"/>
          <p14:tracePt t="15215" x="4059238" y="1458913"/>
          <p14:tracePt t="15220" x="3994150" y="1482725"/>
          <p14:tracePt t="15232" x="3914775" y="1506538"/>
          <p14:tracePt t="15238" x="3835400" y="1538288"/>
          <p14:tracePt t="15243" x="3748088" y="1563688"/>
          <p14:tracePt t="15254" x="3651250" y="1595438"/>
          <p14:tracePt t="15259" x="3563938" y="1619250"/>
          <p14:tracePt t="15269" x="3484563" y="1651000"/>
          <p14:tracePt t="15274" x="3405188" y="1674813"/>
          <p14:tracePt t="15284" x="3325813" y="1690688"/>
          <p14:tracePt t="15289" x="3252788" y="1714500"/>
          <p14:tracePt t="15302" x="3205163" y="1738313"/>
          <p14:tracePt t="15305" x="3189288" y="1746250"/>
          <p14:tracePt t="15318" x="3173413" y="1754188"/>
          <p14:tracePt t="15321" x="3149600" y="1778000"/>
          <p14:tracePt t="15332" x="3125788" y="1793875"/>
          <p14:tracePt t="15338" x="3109913" y="1817688"/>
          <p14:tracePt t="15349" x="3086100" y="1841500"/>
          <p14:tracePt t="15354" x="3070225" y="1857375"/>
          <p14:tracePt t="15359" x="3046413" y="1881188"/>
          <p14:tracePt t="15370" x="3030538" y="1898650"/>
          <p14:tracePt t="15375" x="3006725" y="1922463"/>
          <p14:tracePt t="15385" x="2982913" y="1938338"/>
          <p14:tracePt t="15391" x="2967038" y="1962150"/>
          <p14:tracePt t="15403" x="2941638" y="1985963"/>
          <p14:tracePt t="15407" x="2925763" y="1993900"/>
          <p14:tracePt t="15417" x="2917825" y="2001838"/>
          <p14:tracePt t="15423" x="2909888" y="2001838"/>
          <p14:tracePt t="15529" x="2901950" y="2001838"/>
          <p14:tracePt t="16373" x="2917825" y="1993900"/>
          <p14:tracePt t="16384" x="2941638" y="1978025"/>
          <p14:tracePt t="16390" x="2957513" y="1962150"/>
          <p14:tracePt t="16399" x="2967038" y="1962150"/>
          <p14:tracePt t="16406" x="2974975" y="1962150"/>
          <p14:tracePt t="16456" x="2974975" y="1954213"/>
          <p14:tracePt t="16817" x="2967038" y="1962150"/>
          <p14:tracePt t="16826" x="2957513" y="1962150"/>
          <p14:tracePt t="16835" x="2949575" y="1962150"/>
          <p14:tracePt t="16842" x="2949575" y="1970088"/>
          <p14:tracePt t="16851" x="2941638" y="1978025"/>
          <p14:tracePt t="16855" x="2925763" y="1985963"/>
          <p14:tracePt t="16868" x="2917825" y="1993900"/>
          <p14:tracePt t="16871" x="2909888" y="2001838"/>
          <p14:tracePt t="16883" x="2901950" y="2017713"/>
          <p14:tracePt t="16887" x="2878138" y="2033588"/>
          <p14:tracePt t="16898" x="2862263" y="2041525"/>
          <p14:tracePt t="16903" x="2862263" y="2049463"/>
          <p14:tracePt t="16914" x="2838450" y="2057400"/>
          <p14:tracePt t="16919" x="2838450" y="2065338"/>
          <p14:tracePt t="16930" x="2830513" y="2065338"/>
          <p14:tracePt t="16936" x="2830513" y="2073275"/>
          <p14:tracePt t="16965" x="2830513" y="2081213"/>
          <p14:tracePt t="16969" x="2830513" y="2089150"/>
          <p14:tracePt t="16980" x="2822575" y="2097088"/>
          <p14:tracePt t="16986" x="2822575" y="2112963"/>
          <p14:tracePt t="16998" x="2822575" y="2136775"/>
          <p14:tracePt t="17002" x="2822575" y="2144713"/>
          <p14:tracePt t="17012" x="2822575" y="2152650"/>
          <p14:tracePt t="17018" x="2822575" y="2160588"/>
          <p14:tracePt t="17025" x="2822575" y="2176463"/>
          <p14:tracePt t="17093" x="2870200" y="2336800"/>
          <p14:tracePt t="17097" x="2870200" y="2352675"/>
          <p14:tracePt t="17104" x="2878138" y="2368550"/>
          <p14:tracePt t="17117" x="2878138" y="2376488"/>
          <p14:tracePt t="17123" x="2886075" y="2376488"/>
          <p14:tracePt t="17170" x="2886075" y="2384425"/>
          <p14:tracePt t="17655" x="2894013" y="2408238"/>
          <p14:tracePt t="17663" x="2925763" y="2455863"/>
          <p14:tracePt t="17671" x="2967038" y="2511425"/>
          <p14:tracePt t="17685" x="2990850" y="2543175"/>
          <p14:tracePt t="17687" x="2998788" y="2559050"/>
          <p14:tracePt t="17697" x="3022600" y="2592388"/>
          <p14:tracePt t="17704" x="3038475" y="2616200"/>
          <p14:tracePt t="17714" x="3062288" y="2647950"/>
          <p14:tracePt t="17719" x="3086100" y="2679700"/>
          <p14:tracePt t="17730" x="3101975" y="2695575"/>
          <p14:tracePt t="17735" x="3125788" y="2719388"/>
          <p14:tracePt t="17747" x="3141663" y="2735263"/>
          <p14:tracePt t="17751" x="3165475" y="2759075"/>
          <p14:tracePt t="17758" x="3181350" y="2774950"/>
          <p14:tracePt t="17768" x="3205163" y="2798763"/>
          <p14:tracePt t="17785" x="3228975" y="2822575"/>
          <p14:tracePt t="17794" x="3317875" y="2870200"/>
          <p14:tracePt t="17801" x="3365500" y="2894013"/>
          <p14:tracePt t="17805" x="3429000" y="2919413"/>
          <p14:tracePt t="17816" x="3508375" y="2935288"/>
          <p14:tracePt t="17821" x="3595688" y="2967038"/>
          <p14:tracePt t="17833" x="3668713" y="2967038"/>
          <p14:tracePt t="17837" x="3756025" y="2974975"/>
          <p14:tracePt t="17848" x="3851275" y="2974975"/>
          <p14:tracePt t="17853" x="3930650" y="2990850"/>
          <p14:tracePt t="17863" x="4011613" y="2990850"/>
          <p14:tracePt t="17868" x="4090988" y="3006725"/>
          <p14:tracePt t="17878" x="4162425" y="3006725"/>
          <p14:tracePt t="17885" x="4225925" y="3006725"/>
          <p14:tracePt t="17891" x="4257675" y="3006725"/>
          <p14:tracePt t="17901" x="4273550" y="3006725"/>
          <p14:tracePt t="17907" x="4281488" y="3006725"/>
          <p14:tracePt t="17918" x="4289425" y="3006725"/>
          <p14:tracePt t="18173" x="4297363" y="3006725"/>
          <p14:tracePt t="18189" x="4305300" y="3006725"/>
          <p14:tracePt t="18200" x="4321175" y="3006725"/>
          <p14:tracePt t="18205" x="4352925" y="3006725"/>
          <p14:tracePt t="18217" x="4394200" y="3006725"/>
          <p14:tracePt t="18221" x="4473575" y="3006725"/>
          <p14:tracePt t="18232" x="4552950" y="3014663"/>
          <p14:tracePt t="18237" x="4608513" y="3014663"/>
          <p14:tracePt t="18248" x="4656138" y="3030538"/>
          <p14:tracePt t="18254" x="4713288" y="3030538"/>
          <p14:tracePt t="18264" x="4776788" y="3030538"/>
          <p14:tracePt t="18268" x="4800600" y="3030538"/>
          <p14:tracePt t="18278" x="4848225" y="3030538"/>
          <p14:tracePt t="18284" x="4864100" y="3030538"/>
          <p14:tracePt t="18297" x="4879975" y="3030538"/>
          <p14:tracePt t="18302" x="4887913" y="3030538"/>
          <p14:tracePt t="18312" x="4895850" y="3030538"/>
          <p14:tracePt t="18528" x="4903788" y="3022600"/>
          <p14:tracePt t="18536" x="4903788" y="3014663"/>
          <p14:tracePt t="18546" x="4903788" y="3006725"/>
          <p14:tracePt t="18552" x="4903788" y="2998788"/>
          <p14:tracePt t="18563" x="4911725" y="2998788"/>
          <p14:tracePt t="18568" x="4911725" y="2990850"/>
          <p14:tracePt t="18585" x="4911725" y="2982913"/>
          <p14:tracePt t="18596" x="4911725" y="2974975"/>
          <p14:tracePt t="18601" x="4911725" y="2967038"/>
          <p14:tracePt t="18612" x="4903788" y="2951163"/>
          <p14:tracePt t="18618" x="4895850" y="2935288"/>
          <p14:tracePt t="18631" x="4887913" y="2927350"/>
          <p14:tracePt t="18637" x="4879975" y="2919413"/>
          <p14:tracePt t="18648" x="4879975" y="2909888"/>
          <p14:tracePt t="18654" x="4872038" y="2909888"/>
          <p14:tracePt t="19047" x="4872038" y="2901950"/>
          <p14:tracePt t="19058" x="4872038" y="2894013"/>
          <p14:tracePt t="19085" x="4872038" y="2886075"/>
          <p14:tracePt t="19100" x="4872038" y="2878138"/>
          <p14:tracePt t="19112" x="4872038" y="2870200"/>
          <p14:tracePt t="19118" x="4879975" y="2862263"/>
          <p14:tracePt t="19127" x="4879975" y="2854325"/>
          <p14:tracePt t="19133" x="4879975" y="2846388"/>
          <p14:tracePt t="19139" x="4887913" y="2830513"/>
          <p14:tracePt t="19151" x="4895850" y="2822575"/>
          <p14:tracePt t="19155" x="4895850" y="2814638"/>
          <p14:tracePt t="19167" x="4895850" y="2798763"/>
          <p14:tracePt t="19171" x="4903788" y="2782888"/>
          <p14:tracePt t="19183" x="4919663" y="2767013"/>
          <p14:tracePt t="19188" x="4927600" y="2751138"/>
          <p14:tracePt t="19199" x="4935538" y="2727325"/>
          <p14:tracePt t="19203" x="4935538" y="2711450"/>
          <p14:tracePt t="19214" x="4943475" y="2695575"/>
          <p14:tracePt t="19219" x="4951413" y="2671763"/>
          <p14:tracePt t="19229" x="4967288" y="2655888"/>
          <p14:tracePt t="19234" x="4967288" y="2632075"/>
          <p14:tracePt t="19245" x="4975225" y="2616200"/>
          <p14:tracePt t="19250" x="4975225" y="2600325"/>
          <p14:tracePt t="19261" x="4975225" y="2576513"/>
          <p14:tracePt t="19267" x="4975225" y="2559050"/>
          <p14:tracePt t="19280" x="4975225" y="2535238"/>
          <p14:tracePt t="19283" x="4959350" y="2511425"/>
          <p14:tracePt t="19289" x="4943475" y="2487613"/>
          <p14:tracePt t="19300" x="4919663" y="2455863"/>
          <p14:tracePt t="19305" x="4895850" y="2424113"/>
          <p14:tracePt t="19326" x="4848225" y="2384425"/>
          <p14:tracePt t="19334" x="4816475" y="2360613"/>
          <p14:tracePt t="19335" x="4792663" y="2336800"/>
          <p14:tracePt t="19346" x="4776788" y="2328863"/>
          <p14:tracePt t="19351" x="4752975" y="2320925"/>
          <p14:tracePt t="19362" x="4737100" y="2312988"/>
          <p14:tracePt t="19367" x="4713288" y="2297113"/>
          <p14:tracePt t="19379" x="4695825" y="2289175"/>
          <p14:tracePt t="19383" x="4672013" y="2281238"/>
          <p14:tracePt t="19395" x="4656138" y="2257425"/>
          <p14:tracePt t="19401" x="4632325" y="2249488"/>
          <p14:tracePt t="19413" x="4616450" y="2249488"/>
          <p14:tracePt t="19417" x="4608513" y="2241550"/>
          <p14:tracePt t="19685" x="4600575" y="2241550"/>
          <p14:tracePt t="19699" x="4592638" y="2233613"/>
          <p14:tracePt t="19706" x="4584700" y="2224088"/>
          <p14:tracePt t="19715" x="4576763" y="2216150"/>
          <p14:tracePt t="19733" x="4568825" y="2216150"/>
          <p14:tracePt t="20147" x="4552950" y="2208213"/>
          <p14:tracePt t="20156" x="4505325" y="2184400"/>
          <p14:tracePt t="20165" x="4457700" y="2160588"/>
          <p14:tracePt t="20173" x="4410075" y="2136775"/>
          <p14:tracePt t="20183" x="4378325" y="2112963"/>
          <p14:tracePt t="20188" x="4344988" y="2097088"/>
          <p14:tracePt t="20198" x="4329113" y="2089150"/>
          <p14:tracePt t="20204" x="4305300" y="2073275"/>
          <p14:tracePt t="20213" x="4273550" y="2065338"/>
          <p14:tracePt t="20219" x="4241800" y="2065338"/>
          <p14:tracePt t="20231" x="4202113" y="2057400"/>
          <p14:tracePt t="20235" x="4138613" y="2057400"/>
          <p14:tracePt t="20247" x="4067175" y="2057400"/>
          <p14:tracePt t="20250" x="4002088" y="2057400"/>
          <p14:tracePt t="20262" x="3922713" y="2057400"/>
          <p14:tracePt t="20266" x="3859213" y="2073275"/>
          <p14:tracePt t="20278" x="3795713" y="2081213"/>
          <p14:tracePt t="20282" x="3716338" y="2097088"/>
          <p14:tracePt t="20295" x="3676650" y="2105025"/>
          <p14:tracePt t="20299" x="3627438" y="2120900"/>
          <p14:tracePt t="20311" x="3587750" y="2128838"/>
          <p14:tracePt t="20316" x="3563938" y="2128838"/>
          <p14:tracePt t="20321" x="3532188" y="2144713"/>
          <p14:tracePt t="20331" x="3516313" y="2152650"/>
          <p14:tracePt t="20338" x="3492500" y="2160588"/>
          <p14:tracePt t="20348" x="3476625" y="2168525"/>
          <p14:tracePt t="20352" x="3460750" y="2176463"/>
          <p14:tracePt t="20361" x="3436938" y="2192338"/>
          <p14:tracePt t="20367" x="3421063" y="2192338"/>
          <p14:tracePt t="20381" x="3413125" y="2200275"/>
          <p14:tracePt t="20383" x="3397250" y="2208213"/>
          <p14:tracePt t="20396" x="3381375" y="2208213"/>
          <p14:tracePt t="20469" x="3373438" y="2216150"/>
          <p14:tracePt t="20481" x="3365500" y="2224088"/>
          <p14:tracePt t="20489" x="3349625" y="2233613"/>
          <p14:tracePt t="20498" x="3341688" y="2249488"/>
          <p14:tracePt t="20505" x="3317875" y="2273300"/>
          <p14:tracePt t="20516" x="3308350" y="2289175"/>
          <p14:tracePt t="20521" x="3292475" y="2312988"/>
          <p14:tracePt t="20532" x="3284538" y="2320925"/>
          <p14:tracePt t="20537" x="3284538" y="2336800"/>
          <p14:tracePt t="20548" x="3260725" y="2344738"/>
          <p14:tracePt t="20553" x="3260725" y="2368550"/>
          <p14:tracePt t="20562" x="3252788" y="2384425"/>
          <p14:tracePt t="20567" x="3244850" y="2408238"/>
          <p14:tracePt t="20578" x="3221038" y="2424113"/>
          <p14:tracePt t="20583" x="3221038" y="2447925"/>
          <p14:tracePt t="20599" x="3213100" y="2463800"/>
          <p14:tracePt t="20600" x="3213100" y="2479675"/>
          <p14:tracePt t="20614" x="3213100" y="2503488"/>
          <p14:tracePt t="20617" x="3213100" y="2519363"/>
          <p14:tracePt t="20628" x="3213100" y="2535238"/>
          <p14:tracePt t="20633" x="3213100" y="2559050"/>
          <p14:tracePt t="20644" x="3213100" y="2576513"/>
          <p14:tracePt t="20648" x="3221038" y="2592388"/>
          <p14:tracePt t="20661" x="3236913" y="2616200"/>
          <p14:tracePt t="20665" x="3244850" y="2632075"/>
          <p14:tracePt t="20669" x="3260725" y="2655888"/>
          <p14:tracePt t="20681" x="3276600" y="2671763"/>
          <p14:tracePt t="20685" x="3292475" y="2703513"/>
          <p14:tracePt t="20695" x="3325813" y="2727325"/>
          <p14:tracePt t="20701" x="3357563" y="2759075"/>
          <p14:tracePt t="20713" x="3405188" y="2782888"/>
          <p14:tracePt t="20717" x="3436938" y="2806700"/>
          <p14:tracePt t="20728" x="3484563" y="2830513"/>
          <p14:tracePt t="20733" x="3532188" y="2854325"/>
          <p14:tracePt t="20744" x="3579813" y="2862263"/>
          <p14:tracePt t="20749" x="3619500" y="2878138"/>
          <p14:tracePt t="20761" x="3668713" y="2886075"/>
          <p14:tracePt t="20766" x="3700463" y="2886075"/>
          <p14:tracePt t="20772" x="3716338" y="2886075"/>
          <p14:tracePt t="20781" x="3732213" y="2886075"/>
          <p14:tracePt t="20787" x="3756025" y="2886075"/>
          <p14:tracePt t="20798" x="3771900" y="2862263"/>
          <p14:tracePt t="20803" x="3803650" y="2854325"/>
          <p14:tracePt t="20812" x="3835400" y="2854325"/>
          <p14:tracePt t="20819" x="3867150" y="2830513"/>
          <p14:tracePt t="20830" x="3914775" y="2822575"/>
          <p14:tracePt t="20836" x="3954463" y="2822575"/>
          <p14:tracePt t="20847" x="4019550" y="2798763"/>
          <p14:tracePt t="20851" x="4090988" y="2798763"/>
          <p14:tracePt t="20862" x="4170363" y="2798763"/>
          <p14:tracePt t="20866" x="4249738" y="2782888"/>
          <p14:tracePt t="20877" x="4329113" y="2782888"/>
          <p14:tracePt t="20882" x="4410075" y="2782888"/>
          <p14:tracePt t="20894" x="4489450" y="2790825"/>
          <p14:tracePt t="20898" x="4568825" y="2790825"/>
          <p14:tracePt t="20909" x="4608513" y="2790825"/>
          <p14:tracePt t="20915" x="4648200" y="2790825"/>
          <p14:tracePt t="20921" x="4679950" y="2790825"/>
          <p14:tracePt t="20932" x="4729163" y="2790825"/>
          <p14:tracePt t="20937" x="4768850" y="2798763"/>
          <p14:tracePt t="20947" x="4800600" y="2798763"/>
          <p14:tracePt t="20953" x="4856163" y="2798763"/>
          <p14:tracePt t="20964" x="4887913" y="2798763"/>
          <p14:tracePt t="20967" x="4919663" y="2798763"/>
          <p14:tracePt t="20977" x="4935538" y="2798763"/>
          <p14:tracePt t="20983" x="4951413" y="2798763"/>
          <p14:tracePt t="20995" x="4975225" y="2798763"/>
          <p14:tracePt t="20999" x="4991100" y="2798763"/>
          <p14:tracePt t="21014" x="4999038" y="2798763"/>
          <p14:tracePt t="21192" x="5014913" y="2798763"/>
          <p14:tracePt t="21199" x="5022850" y="2790825"/>
          <p14:tracePt t="21212" x="5046663" y="2790825"/>
          <p14:tracePt t="21217" x="5064125" y="2782888"/>
          <p14:tracePt t="21227" x="5080000" y="2782888"/>
          <p14:tracePt t="21234" x="5103813" y="2767013"/>
          <p14:tracePt t="21245" x="5119688" y="2767013"/>
          <p14:tracePt t="21250" x="5135563" y="2767013"/>
          <p14:tracePt t="21260" x="5159375" y="2759075"/>
          <p14:tracePt t="21266" x="5175250" y="2759075"/>
          <p14:tracePt t="21278" x="5199063" y="2751138"/>
          <p14:tracePt t="21283" x="5214938" y="2751138"/>
          <p14:tracePt t="21299" x="5214938" y="2743200"/>
          <p14:tracePt t="21333" x="5222875" y="2743200"/>
          <p14:tracePt t="22076" x="5214938" y="2743200"/>
          <p14:tracePt t="22084" x="5199063" y="2743200"/>
          <p14:tracePt t="22093" x="5175250" y="2743200"/>
          <p14:tracePt t="22099" x="5167313" y="2743200"/>
          <p14:tracePt t="22189" x="5167313" y="2719388"/>
          <p14:tracePt t="22197" x="5183188" y="2695575"/>
          <p14:tracePt t="22207" x="5191125" y="2655888"/>
          <p14:tracePt t="22213" x="5214938" y="2624138"/>
          <p14:tracePt t="22225" x="5222875" y="2592388"/>
          <p14:tracePt t="22231" x="5222875" y="2543175"/>
          <p14:tracePt t="22235" x="5238750" y="2487613"/>
          <p14:tracePt t="22247" x="5238750" y="2408238"/>
          <p14:tracePt t="22251" x="5230813" y="2344738"/>
          <p14:tracePt t="22262" x="5207000" y="2281238"/>
          <p14:tracePt t="22267" x="5191125" y="2233613"/>
          <p14:tracePt t="22278" x="5175250" y="2216150"/>
          <p14:tracePt t="22285" x="5151438" y="2192338"/>
          <p14:tracePt t="22295" x="5135563" y="2176463"/>
          <p14:tracePt t="22299" x="5087938" y="2160588"/>
          <p14:tracePt t="22311" x="5022850" y="2136775"/>
          <p14:tracePt t="22315" x="4959350" y="2128838"/>
          <p14:tracePt t="22327" x="4879975" y="2112963"/>
          <p14:tracePt t="22331" x="4800600" y="2112963"/>
          <p14:tracePt t="22343" x="4687888" y="2112963"/>
          <p14:tracePt t="22348" x="4576763" y="2112963"/>
          <p14:tracePt t="22354" x="4457700" y="2112963"/>
          <p14:tracePt t="22363" x="4344988" y="2112963"/>
          <p14:tracePt t="22370" x="4225925" y="2112963"/>
          <p14:tracePt t="22379" x="4114800" y="2097088"/>
          <p14:tracePt t="22385" x="4011613" y="2097088"/>
          <p14:tracePt t="22397" x="3914775" y="2081213"/>
          <p14:tracePt t="22401" x="3835400" y="2081213"/>
          <p14:tracePt t="22411" x="3763963" y="2081213"/>
          <p14:tracePt t="22417" x="3716338" y="2081213"/>
          <p14:tracePt t="22428" x="3684588" y="2081213"/>
          <p14:tracePt t="22434" x="3668713" y="2081213"/>
          <p14:tracePt t="22443" x="3660775" y="2081213"/>
          <p14:tracePt t="22447" x="3651250" y="2081213"/>
          <p14:tracePt t="22478" x="3643313" y="2081213"/>
          <p14:tracePt t="22483" x="3627438" y="2097088"/>
          <p14:tracePt t="22494" x="3603625" y="2112963"/>
          <p14:tracePt t="22499" x="3571875" y="2144713"/>
          <p14:tracePt t="22510" x="3548063" y="2176463"/>
          <p14:tracePt t="22515" x="3532188" y="2200275"/>
          <p14:tracePt t="22526" x="3508375" y="2216150"/>
          <p14:tracePt t="22531" x="3492500" y="2241550"/>
          <p14:tracePt t="22541" x="3476625" y="2265363"/>
          <p14:tracePt t="22547" x="3460750" y="2281238"/>
          <p14:tracePt t="22553" x="3452813" y="2305050"/>
          <p14:tracePt t="22564" x="3444875" y="2312988"/>
          <p14:tracePt t="22569" x="3444875" y="2320925"/>
          <p14:tracePt t="22622" x="3444875" y="2328863"/>
          <p14:tracePt t="22638" x="3452813" y="2344738"/>
          <p14:tracePt t="22646" x="3468688" y="2376488"/>
          <p14:tracePt t="22651" x="3492500" y="2392363"/>
          <p14:tracePt t="22663" x="3524250" y="2416175"/>
          <p14:tracePt t="22667" x="3548063" y="2439988"/>
          <p14:tracePt t="22678" x="3587750" y="2463800"/>
          <p14:tracePt t="22683" x="3643313" y="2495550"/>
          <p14:tracePt t="22693" x="3708400" y="2527300"/>
          <p14:tracePt t="22699" x="3771900" y="2551113"/>
          <p14:tracePt t="22710" x="3851275" y="2576513"/>
          <p14:tracePt t="22715" x="3938588" y="2608263"/>
          <p14:tracePt t="22727" x="4002088" y="2632075"/>
          <p14:tracePt t="22733" x="4083050" y="2655888"/>
          <p14:tracePt t="22744" x="4162425" y="2687638"/>
          <p14:tracePt t="22747" x="4249738" y="2711450"/>
          <p14:tracePt t="22753" x="4329113" y="2743200"/>
          <p14:tracePt t="22763" x="4410075" y="2751138"/>
          <p14:tracePt t="22769" x="4489450" y="2767013"/>
          <p14:tracePt t="22780" x="4568825" y="2782888"/>
          <p14:tracePt t="22785" x="4656138" y="2798763"/>
          <p14:tracePt t="22796" x="4729163" y="2798763"/>
          <p14:tracePt t="22801" x="4792663" y="2798763"/>
          <p14:tracePt t="22813" x="4856163" y="2806700"/>
          <p14:tracePt t="22817" x="4895850" y="2806700"/>
          <p14:tracePt t="22827" x="4911725" y="2806700"/>
          <p14:tracePt t="22836" x="4943475" y="2806700"/>
          <p14:tracePt t="22844" x="4959350" y="2806700"/>
          <p14:tracePt t="22848" x="4983163" y="2806700"/>
          <p14:tracePt t="22859" x="4999038" y="2806700"/>
          <p14:tracePt t="22864" x="5022850" y="2798763"/>
          <p14:tracePt t="22876" x="5038725" y="2782888"/>
          <p14:tracePt t="22880" x="5072063" y="2774950"/>
          <p14:tracePt t="22891" x="5119688" y="2751138"/>
          <p14:tracePt t="22896" x="5159375" y="2743200"/>
          <p14:tracePt t="22909" x="5191125" y="2727325"/>
          <p14:tracePt t="22912" x="5222875" y="2711450"/>
          <p14:tracePt t="22919" x="5254625" y="2695575"/>
          <p14:tracePt t="22930" x="5278438" y="2687638"/>
          <p14:tracePt t="22942" x="5294313" y="2671763"/>
          <p14:tracePt t="22946" x="5318125" y="2655888"/>
          <p14:tracePt t="22958" x="5326063" y="2655888"/>
          <p14:tracePt t="22963" x="5326063" y="2647950"/>
          <p14:tracePt t="23573" x="5254625" y="2663825"/>
          <p14:tracePt t="23581" x="5159375" y="2663825"/>
          <p14:tracePt t="23591" x="5046663" y="2679700"/>
          <p14:tracePt t="23598" x="4927600" y="2671763"/>
          <p14:tracePt t="23609" x="4824413" y="2647950"/>
          <p14:tracePt t="23613" x="4745038" y="2616200"/>
          <p14:tracePt t="23625" x="4664075" y="2592388"/>
          <p14:tracePt t="23629" x="4592638" y="2559050"/>
          <p14:tracePt t="23640" x="4552950" y="2535238"/>
          <p14:tracePt t="23645" x="4529138" y="2519363"/>
          <p14:tracePt t="23659" x="4505325" y="2455863"/>
          <p14:tracePt t="23661" x="4473575" y="2376488"/>
          <p14:tracePt t="23667" x="4449763" y="2273300"/>
          <p14:tracePt t="23679" x="4418013" y="2176463"/>
          <p14:tracePt t="23684" x="4394200" y="2057400"/>
          <p14:tracePt t="23694" x="4362450" y="1938338"/>
          <p14:tracePt t="23699" x="4329113" y="1817688"/>
          <p14:tracePt t="23709" x="4297363" y="1714500"/>
          <p14:tracePt t="23716" x="4289425" y="1619250"/>
          <p14:tracePt t="23726" x="4289425" y="1498600"/>
          <p14:tracePt t="23731" x="4289425" y="1387475"/>
          <p14:tracePt t="23742" x="4305300" y="1268413"/>
          <p14:tracePt t="23747" x="4337050" y="1147763"/>
          <p14:tracePt t="23759" x="4402138" y="1028700"/>
          <p14:tracePt t="23763" x="4457700" y="909638"/>
          <p14:tracePt t="23775" x="4521200" y="796925"/>
          <p14:tracePt t="23780" x="4592638" y="693738"/>
          <p14:tracePt t="23785" x="4656138" y="606425"/>
          <p14:tracePt t="23796" x="4679950" y="542925"/>
          <p14:tracePt t="23801" x="4705350" y="493713"/>
          <p14:tracePt t="23811" x="4729163" y="446088"/>
          <p14:tracePt t="23817" x="4752975" y="398463"/>
          <p14:tracePt t="44683" x="5732463" y="438150"/>
          <p14:tracePt t="44692" x="5637213" y="542925"/>
          <p14:tracePt t="44700" x="5549900" y="669925"/>
          <p14:tracePt t="44709" x="5470525" y="788988"/>
          <p14:tracePt t="44715" x="5389563" y="917575"/>
          <p14:tracePt t="44726" x="5349875" y="1036638"/>
          <p14:tracePt t="44732" x="5302250" y="1171575"/>
          <p14:tracePt t="44742" x="5270500" y="1331913"/>
          <p14:tracePt t="44748" x="5191125" y="1506538"/>
          <p14:tracePt t="44759" x="5103813" y="1706563"/>
          <p14:tracePt t="44763" x="5014913" y="1922463"/>
          <p14:tracePt t="44772" x="4927600" y="2136775"/>
          <p14:tracePt t="44777" x="4816475" y="2352675"/>
          <p14:tracePt t="44788" x="4705350" y="2576513"/>
          <p14:tracePt t="44793" x="4640263" y="2751138"/>
          <p14:tracePt t="44804" x="4552950" y="2894013"/>
          <p14:tracePt t="44810" x="4489450" y="3030538"/>
          <p14:tracePt t="44819" x="4410075" y="3157538"/>
          <p14:tracePt t="44825" x="4352925" y="3244850"/>
          <p14:tracePt t="44837" x="4321175" y="3325813"/>
          <p14:tracePt t="44844" x="4281488" y="3413125"/>
          <p14:tracePt t="44853" x="4257675" y="3476625"/>
          <p14:tracePt t="44859" x="4233863" y="3508375"/>
          <p14:tracePt t="44866" x="4210050" y="3556000"/>
          <p14:tracePt t="44873" x="4194175" y="3587750"/>
          <p14:tracePt t="44879" x="4170363" y="3605213"/>
          <p14:tracePt t="44893" x="4138613" y="3636963"/>
          <p14:tracePt t="44895" x="4106863" y="3676650"/>
          <p14:tracePt t="44905" x="4075113" y="3692525"/>
          <p14:tracePt t="44911" x="4043363" y="3716338"/>
          <p14:tracePt t="44923" x="4019550" y="3732213"/>
          <p14:tracePt t="44927" x="4002088" y="3756025"/>
          <p14:tracePt t="44938" x="3978275" y="3763963"/>
          <p14:tracePt t="44943" x="3970338" y="3787775"/>
          <p14:tracePt t="44956" x="3946525" y="3795713"/>
          <p14:tracePt t="44959" x="3930650" y="3811588"/>
          <p14:tracePt t="44972" x="3906838" y="3835400"/>
          <p14:tracePt t="44977" x="3890963" y="3867150"/>
          <p14:tracePt t="44987" x="3851275" y="3914775"/>
          <p14:tracePt t="44992" x="3811588" y="3963988"/>
          <p14:tracePt t="45008" x="3763963" y="4075113"/>
          <p14:tracePt t="45013" x="3740150" y="4122738"/>
          <p14:tracePt t="45022" x="3740150" y="4170363"/>
          <p14:tracePt t="45029" x="3740150" y="4202113"/>
          <p14:tracePt t="45042" x="3740150" y="4225925"/>
          <p14:tracePt t="45045" x="3740150" y="4257675"/>
          <p14:tracePt t="45057" x="3748088" y="4291013"/>
          <p14:tracePt t="45061" x="3756025" y="4322763"/>
          <p14:tracePt t="45072" x="3756025" y="4338638"/>
          <p14:tracePt t="45077" x="3756025" y="4370388"/>
          <p14:tracePt t="45091" x="3756025" y="4394200"/>
          <p14:tracePt t="45093" x="3756025" y="4410075"/>
          <p14:tracePt t="45103" x="3756025" y="4425950"/>
          <p14:tracePt t="45109" x="3740150" y="4449763"/>
          <p14:tracePt t="45115" x="3724275" y="4465638"/>
          <p14:tracePt t="45125" x="3716338" y="4489450"/>
          <p14:tracePt t="45131" x="3716338" y="4497388"/>
          <p14:tracePt t="45142" x="3716338" y="4505325"/>
          <p14:tracePt t="45235" x="3708400" y="4505325"/>
          <p14:tracePt t="45241" x="3684588" y="4441825"/>
          <p14:tracePt t="45250" x="3643313" y="4370388"/>
          <p14:tracePt t="45259" x="3587750" y="4306888"/>
          <p14:tracePt t="45266" x="3500438" y="4241800"/>
          <p14:tracePt t="45275" x="3413125" y="4170363"/>
          <p14:tracePt t="45281" x="3308350" y="4098925"/>
          <p14:tracePt t="45292" x="3181350" y="4035425"/>
          <p14:tracePt t="45295" x="3070225" y="4003675"/>
          <p14:tracePt t="45305" x="2949575" y="3979863"/>
          <p14:tracePt t="45311" x="2774950" y="3948113"/>
          <p14:tracePt t="45322" x="2598738" y="3914775"/>
          <p14:tracePt t="45327" x="2463800" y="3883025"/>
          <p14:tracePt t="45338" x="2344738" y="3851275"/>
          <p14:tracePt t="45343" x="2265363" y="3835400"/>
          <p14:tracePt t="45353" x="2200275" y="3827463"/>
          <p14:tracePt t="45359" x="2168525" y="3827463"/>
          <p14:tracePt t="45372" x="2152650" y="3827463"/>
          <p14:tracePt t="45376" x="2128838" y="3835400"/>
          <p14:tracePt t="45386" x="2097088" y="3859213"/>
          <p14:tracePt t="45391" x="2065338" y="3883025"/>
          <p14:tracePt t="45403" x="2017713" y="3906838"/>
          <p14:tracePt t="45408" x="1970088" y="3930650"/>
          <p14:tracePt t="45413" x="1889125" y="3971925"/>
          <p14:tracePt t="45425" x="1817688" y="4027488"/>
          <p14:tracePt t="45429" x="1754188" y="4067175"/>
          <p14:tracePt t="45439" x="1682750" y="4122738"/>
          <p14:tracePt t="45445" x="1619250" y="4178300"/>
          <p14:tracePt t="45457" x="1554163" y="4265613"/>
          <p14:tracePt t="45461" x="1530350" y="4330700"/>
          <p14:tracePt t="45472" x="1506538" y="4394200"/>
          <p14:tracePt t="45477" x="1474788" y="4473575"/>
          <p14:tracePt t="45489" x="1450975" y="4537075"/>
          <p14:tracePt t="45493" x="1427163" y="4600575"/>
          <p14:tracePt t="45504" x="1411288" y="4665663"/>
          <p14:tracePt t="45509" x="1411288" y="4729163"/>
          <p14:tracePt t="45519" x="1403350" y="4768850"/>
          <p14:tracePt t="45525" x="1403350" y="4832350"/>
          <p14:tracePt t="45531" x="1419225" y="4911725"/>
          <p14:tracePt t="45542" x="1450975" y="4976813"/>
          <p14:tracePt t="45547" x="1474788" y="5040313"/>
          <p14:tracePt t="45557" x="1498600" y="5072063"/>
          <p14:tracePt t="45563" x="1514475" y="5095875"/>
          <p14:tracePt t="45575" x="1538288" y="5119688"/>
          <p14:tracePt t="45579" x="1554163" y="5135563"/>
          <p14:tracePt t="45592" x="1587500" y="5159375"/>
          <p14:tracePt t="45593" x="1619250" y="5191125"/>
          <p14:tracePt t="45608" x="1666875" y="5214938"/>
          <p14:tracePt t="45609" x="1754188" y="5238750"/>
          <p14:tracePt t="45620" x="1833563" y="5270500"/>
          <p14:tracePt t="45625" x="1954213" y="5302250"/>
          <p14:tracePt t="45639" x="2073275" y="5310188"/>
          <p14:tracePt t="45642" x="2239963" y="5327650"/>
          <p14:tracePt t="45652" x="2432050" y="5327650"/>
          <p14:tracePt t="45659" x="2606675" y="5327650"/>
          <p14:tracePt t="45669" x="2774950" y="5319713"/>
          <p14:tracePt t="45675" x="2982913" y="5319713"/>
          <p14:tracePt t="45681" x="3221038" y="5319713"/>
          <p14:tracePt t="45691" x="3452813" y="5319713"/>
          <p14:tracePt t="45698" x="3748088" y="5351463"/>
          <p14:tracePt t="45709" x="4083050" y="5391150"/>
          <p14:tracePt t="45713" x="4378325" y="5430838"/>
          <p14:tracePt t="45723" x="4568825" y="5446713"/>
          <p14:tracePt t="45727" x="4760913" y="5462588"/>
          <p14:tracePt t="45739" x="4911725" y="5454650"/>
          <p14:tracePt t="45744" x="5030788" y="5446713"/>
          <p14:tracePt t="45754" x="5111750" y="5414963"/>
          <p14:tracePt t="45759" x="5191125" y="5391150"/>
          <p14:tracePt t="45769" x="5238750" y="5367338"/>
          <p14:tracePt t="45775" x="5270500" y="5335588"/>
          <p14:tracePt t="45786" x="5310188" y="5294313"/>
          <p14:tracePt t="45791" x="5334000" y="5230813"/>
          <p14:tracePt t="45802" x="5357813" y="5151438"/>
          <p14:tracePt t="45808" x="5389563" y="5072063"/>
          <p14:tracePt t="45820" x="5407025" y="4984750"/>
          <p14:tracePt t="45826" x="5430838" y="4903788"/>
          <p14:tracePt t="45829" x="5430838" y="4848225"/>
          <p14:tracePt t="45840" x="5446713" y="4784725"/>
          <p14:tracePt t="45845" x="5446713" y="4737100"/>
          <p14:tracePt t="45857" x="5446713" y="4681538"/>
          <p14:tracePt t="45861" x="5446713" y="4600575"/>
          <p14:tracePt t="45871" x="5438775" y="4560888"/>
          <p14:tracePt t="45877" x="5414963" y="4481513"/>
          <p14:tracePt t="45887" x="5389563" y="4449763"/>
          <p14:tracePt t="45893" x="5365750" y="4386263"/>
          <p14:tracePt t="45903" x="5341938" y="4354513"/>
          <p14:tracePt t="45909" x="5310188" y="4306888"/>
          <p14:tracePt t="45920" x="5254625" y="4233863"/>
          <p14:tracePt t="45925" x="5214938" y="4170363"/>
          <p14:tracePt t="45937" x="5127625" y="4114800"/>
          <p14:tracePt t="45942" x="5038725" y="4035425"/>
          <p14:tracePt t="45947" x="4951413" y="3979863"/>
          <p14:tracePt t="45959" x="4864100" y="3922713"/>
          <p14:tracePt t="45963" x="4784725" y="3883025"/>
          <p14:tracePt t="45974" x="4695825" y="3827463"/>
          <p14:tracePt t="45979" x="4608513" y="3779838"/>
          <p14:tracePt t="45990" x="4529138" y="3740150"/>
          <p14:tracePt t="45995" x="4441825" y="3708400"/>
          <p14:tracePt t="46008" x="4362450" y="3684588"/>
          <p14:tracePt t="46011" x="4281488" y="3660775"/>
          <p14:tracePt t="46022" x="4194175" y="3629025"/>
          <p14:tracePt t="46027" x="4114800" y="3605213"/>
          <p14:tracePt t="46038" x="4035425" y="3587750"/>
          <p14:tracePt t="46043" x="3954463" y="3571875"/>
          <p14:tracePt t="46054" x="3867150" y="3563938"/>
          <p14:tracePt t="46058" x="3795713" y="3563938"/>
          <p14:tracePt t="46072" x="3716338" y="3563938"/>
          <p14:tracePt t="46076" x="3635375" y="3548063"/>
          <p14:tracePt t="46082" x="3571875" y="3548063"/>
          <p14:tracePt t="46091" x="3516313" y="3548063"/>
          <p14:tracePt t="46097" x="3460750" y="3548063"/>
          <p14:tracePt t="46109" x="3397250" y="3548063"/>
          <p14:tracePt t="46113" x="3317875" y="3548063"/>
          <p14:tracePt t="46125" x="3260725" y="3548063"/>
          <p14:tracePt t="46139" x="3094038" y="3579813"/>
          <p14:tracePt t="46145" x="3022600" y="3579813"/>
          <p14:tracePt t="46155" x="2941638" y="3587750"/>
          <p14:tracePt t="46159" x="2854325" y="3605213"/>
          <p14:tracePt t="46169" x="2798763" y="3621088"/>
          <p14:tracePt t="46175" x="2735263" y="3629025"/>
          <p14:tracePt t="46187" x="2671763" y="3660775"/>
          <p14:tracePt t="46192" x="2640013" y="3668713"/>
          <p14:tracePt t="46205" x="2606675" y="3692525"/>
          <p14:tracePt t="46209" x="2582863" y="3700463"/>
          <p14:tracePt t="46219" x="2551113" y="3716338"/>
          <p14:tracePt t="46224" x="2519363" y="3740150"/>
          <p14:tracePt t="46231" x="2503488" y="3763963"/>
          <p14:tracePt t="46240" x="2471738" y="3779838"/>
          <p14:tracePt t="46247" x="2447925" y="3803650"/>
          <p14:tracePt t="46255" x="2424113" y="3827463"/>
          <p14:tracePt t="46261" x="2408238" y="3843338"/>
          <p14:tracePt t="46273" x="2384425" y="3867150"/>
          <p14:tracePt t="46277" x="2368550" y="3898900"/>
          <p14:tracePt t="46288" x="2344738" y="3914775"/>
          <p14:tracePt t="46293" x="2336800" y="3963988"/>
          <p14:tracePt t="46304" x="2320925" y="3979863"/>
          <p14:tracePt t="46310" x="2320925" y="4011613"/>
          <p14:tracePt t="46319" x="2312988" y="4043363"/>
          <p14:tracePt t="46325" x="2305050" y="4075113"/>
          <p14:tracePt t="46337" x="2305050" y="4114800"/>
          <p14:tracePt t="46342" x="2305050" y="4138613"/>
          <p14:tracePt t="46355" x="2305050" y="4154488"/>
          <p14:tracePt t="46358" x="2305050" y="4186238"/>
          <p14:tracePt t="46363" x="2305050" y="4217988"/>
          <p14:tracePt t="46375" x="2305050" y="4249738"/>
          <p14:tracePt t="46379" x="2312988" y="4265613"/>
          <p14:tracePt t="46390" x="2328863" y="4298950"/>
          <p14:tracePt t="46395" x="2336800" y="4330700"/>
          <p14:tracePt t="46407" x="2336800" y="4362450"/>
          <p14:tracePt t="46411" x="2360613" y="4410075"/>
          <p14:tracePt t="46422" x="2384425" y="4473575"/>
          <p14:tracePt t="46427" x="2408238" y="4521200"/>
          <p14:tracePt t="46438" x="2439988" y="4600575"/>
          <p14:tracePt t="46443" x="2479675" y="4665663"/>
          <p14:tracePt t="46454" x="2535238" y="4752975"/>
          <p14:tracePt t="46457" x="2624138" y="4840288"/>
          <p14:tracePt t="46471" x="2695575" y="4911725"/>
          <p14:tracePt t="46475" x="2759075" y="4967288"/>
          <p14:tracePt t="46487" x="2846388" y="5024438"/>
          <p14:tracePt t="46492" x="2909888" y="5056188"/>
          <p14:tracePt t="46498" x="2998788" y="5095875"/>
          <p14:tracePt t="46508" x="3078163" y="5119688"/>
          <p14:tracePt t="46513" x="3165475" y="5151438"/>
          <p14:tracePt t="46523" x="3244850" y="5175250"/>
          <p14:tracePt t="46529" x="3325813" y="5191125"/>
          <p14:tracePt t="46538" x="3429000" y="5222875"/>
          <p14:tracePt t="46545" x="3508375" y="5230813"/>
          <p14:tracePt t="46558" x="3603625" y="5246688"/>
          <p14:tracePt t="46562" x="3708400" y="5262563"/>
          <p14:tracePt t="46571" x="3827463" y="5278438"/>
          <p14:tracePt t="46577" x="3906838" y="5286375"/>
          <p14:tracePt t="46589" x="4002088" y="5302250"/>
          <p14:tracePt t="46593" x="4098925" y="5302250"/>
          <p14:tracePt t="46604" x="4194175" y="5302250"/>
          <p14:tracePt t="46608" x="4273550" y="5319713"/>
          <p14:tracePt t="46617" x="4352925" y="5335588"/>
          <p14:tracePt t="46624" x="4433888" y="5335588"/>
          <p14:tracePt t="46636" x="4497388" y="5335588"/>
          <p14:tracePt t="46642" x="4513263" y="5343525"/>
          <p14:tracePt t="46652" x="4529138" y="5343525"/>
          <p14:tracePt t="46951" x="4552950" y="5343525"/>
          <p14:tracePt t="46960" x="4608513" y="5335588"/>
          <p14:tracePt t="46971" x="4687888" y="5327650"/>
          <p14:tracePt t="46976" x="4752975" y="5327650"/>
          <p14:tracePt t="46984" x="4832350" y="5310188"/>
          <p14:tracePt t="46990" x="4911725" y="5294313"/>
          <p14:tracePt t="47001" x="5006975" y="5286375"/>
          <p14:tracePt t="47019" x="5167313" y="5270500"/>
          <p14:tracePt t="47023" x="5246688" y="5270500"/>
          <p14:tracePt t="47030" x="5286375" y="5254625"/>
          <p14:tracePt t="47040" x="5318125" y="5254625"/>
          <p14:tracePt t="47045" x="5341938" y="5246688"/>
          <p14:tracePt t="47055" x="5357813" y="5246688"/>
          <p14:tracePt t="47061" x="5373688" y="5230813"/>
          <p14:tracePt t="47070" x="5397500" y="5214938"/>
          <p14:tracePt t="47075" x="5414963" y="5207000"/>
          <p14:tracePt t="47085" x="5438775" y="5191125"/>
          <p14:tracePt t="47091" x="5454650" y="5175250"/>
          <p14:tracePt t="47103" x="5478463" y="5159375"/>
          <p14:tracePt t="47107" x="5502275" y="5135563"/>
          <p14:tracePt t="47120" x="5518150" y="5119688"/>
          <p14:tracePt t="47124" x="5541963" y="5095875"/>
          <p14:tracePt t="47134" x="5557838" y="5080000"/>
          <p14:tracePt t="47140" x="5581650" y="5056188"/>
          <p14:tracePt t="47152" x="5597525" y="5032375"/>
          <p14:tracePt t="47157" x="5613400" y="5016500"/>
          <p14:tracePt t="47164" x="5621338" y="5000625"/>
          <p14:tracePt t="47173" x="5645150" y="4959350"/>
          <p14:tracePt t="47177" x="5653088" y="4919663"/>
          <p14:tracePt t="47187" x="5661025" y="4856163"/>
          <p14:tracePt t="47193" x="5661025" y="4800600"/>
          <p14:tracePt t="47206" x="5661025" y="4737100"/>
          <p14:tracePt t="47209" x="5645150" y="4657725"/>
          <p14:tracePt t="47221" x="5621338" y="4592638"/>
          <p14:tracePt t="47225" x="5597525" y="4529138"/>
          <p14:tracePt t="47237" x="5573713" y="4481513"/>
          <p14:tracePt t="47241" x="5534025" y="4425950"/>
          <p14:tracePt t="47253" x="5494338" y="4378325"/>
          <p14:tracePt t="47257" x="5446713" y="4330700"/>
          <p14:tracePt t="47270" x="5373688" y="4291013"/>
          <p14:tracePt t="47274" x="5294313" y="4241800"/>
          <p14:tracePt t="47279" x="5246688" y="4217988"/>
          <p14:tracePt t="47290" x="5199063" y="4194175"/>
          <p14:tracePt t="47295" x="5135563" y="4170363"/>
          <p14:tracePt t="47306" x="5087938" y="4146550"/>
          <p14:tracePt t="47311" x="5038725" y="4138613"/>
          <p14:tracePt t="47322" x="4975225" y="4114800"/>
          <p14:tracePt t="47327" x="4935538" y="4114800"/>
          <p14:tracePt t="47337" x="4903788" y="4098925"/>
          <p14:tracePt t="47343" x="4872038" y="4090988"/>
          <p14:tracePt t="47354" x="4848225" y="4090988"/>
          <p14:tracePt t="47359" x="4832350" y="4090988"/>
          <p14:tracePt t="47373" x="4816475" y="4090988"/>
          <p14:tracePt t="47375" x="4808538" y="4090988"/>
          <p14:tracePt t="47384" x="4800600" y="4090988"/>
          <p14:tracePt t="47394" x="4800600" y="4083050"/>
          <p14:tracePt t="47487" x="4792663" y="4083050"/>
          <p14:tracePt t="47539" x="4784725" y="4083050"/>
          <p14:tracePt t="47556" x="4752975" y="4075113"/>
          <p14:tracePt t="47564" x="4705350" y="4051300"/>
          <p14:tracePt t="47574" x="4640263" y="4027488"/>
          <p14:tracePt t="47578" x="4560888" y="3995738"/>
          <p14:tracePt t="47588" x="4489450" y="3938588"/>
          <p14:tracePt t="47593" x="4410075" y="3898900"/>
          <p14:tracePt t="47605" x="4321175" y="3859213"/>
          <p14:tracePt t="47609" x="4217988" y="3795713"/>
          <p14:tracePt t="47620" x="4114800" y="3740150"/>
          <p14:tracePt t="47625" x="4011613" y="3692525"/>
          <p14:tracePt t="47637" x="3906838" y="3652838"/>
          <p14:tracePt t="47641" x="3811588" y="3621088"/>
          <p14:tracePt t="47653" x="3692525" y="3587750"/>
          <p14:tracePt t="47657" x="3571875" y="3563938"/>
          <p14:tracePt t="47668" x="3452813" y="3548063"/>
          <p14:tracePt t="47674" x="3333750" y="3532188"/>
          <p14:tracePt t="47679" x="3221038" y="3516313"/>
          <p14:tracePt t="47689" x="3101975" y="3500438"/>
          <p14:tracePt t="47695" x="2982913" y="3500438"/>
          <p14:tracePt t="47705" x="2870200" y="3500438"/>
          <p14:tracePt t="47711" x="2759075" y="3500438"/>
          <p14:tracePt t="47721" x="2655888" y="3500438"/>
          <p14:tracePt t="47727" x="2559050" y="3500438"/>
          <p14:tracePt t="47738" x="2479675" y="3524250"/>
          <p14:tracePt t="47743" x="2400300" y="3532188"/>
          <p14:tracePt t="47755" x="2320925" y="3563938"/>
          <p14:tracePt t="47759" x="2247900" y="3587750"/>
          <p14:tracePt t="47770" x="2184400" y="3613150"/>
          <p14:tracePt t="47774" x="2136775" y="3636963"/>
          <p14:tracePt t="47785" x="2089150" y="3660775"/>
          <p14:tracePt t="47789" x="2057400" y="3684588"/>
          <p14:tracePt t="47800" x="2025650" y="3708400"/>
          <p14:tracePt t="47806" x="2001838" y="3748088"/>
          <p14:tracePt t="47816" x="1978025" y="3819525"/>
          <p14:tracePt t="47823" x="1954213" y="3898900"/>
          <p14:tracePt t="47829" x="1922463" y="3979863"/>
          <p14:tracePt t="47839" x="1897063" y="4067175"/>
          <p14:tracePt t="47845" x="1865313" y="4146550"/>
          <p14:tracePt t="47856" x="1857375" y="4225925"/>
          <p14:tracePt t="47861" x="1841500" y="4306888"/>
          <p14:tracePt t="47871" x="1841500" y="4402138"/>
          <p14:tracePt t="47878" x="1865313" y="4505325"/>
          <p14:tracePt t="47886" x="1889125" y="4608513"/>
          <p14:tracePt t="47891" x="1922463" y="4689475"/>
          <p14:tracePt t="47905" x="1946275" y="4768850"/>
          <p14:tracePt t="47907" x="1978025" y="4872038"/>
          <p14:tracePt t="47918" x="2049463" y="4992688"/>
          <p14:tracePt t="47923" x="2128838" y="5080000"/>
          <p14:tracePt t="47934" x="2200275" y="5175250"/>
          <p14:tracePt t="47940" x="2273300" y="5238750"/>
          <p14:tracePt t="47950" x="2360613" y="5335588"/>
          <p14:tracePt t="47956" x="2447925" y="5407025"/>
          <p14:tracePt t="47967" x="2551113" y="5494338"/>
          <p14:tracePt t="47973" x="2679700" y="5573713"/>
          <p14:tracePt t="47977" x="2878138" y="5637213"/>
          <p14:tracePt t="47987" x="3054350" y="5702300"/>
          <p14:tracePt t="47993" x="3244850" y="5749925"/>
          <p14:tracePt t="48004" x="3460750" y="5781675"/>
          <p14:tracePt t="48014" x="3684588" y="5821363"/>
          <p14:tracePt t="48024" x="3875088" y="5853113"/>
          <p14:tracePt t="48025" x="4067175" y="5868988"/>
          <p14:tracePt t="48037" x="4257675" y="5884863"/>
          <p14:tracePt t="48041" x="4465638" y="5900738"/>
          <p14:tracePt t="48053" x="4672013" y="5900738"/>
          <p14:tracePt t="48057" x="4911725" y="5892800"/>
          <p14:tracePt t="48067" x="5103813" y="5892800"/>
          <p14:tracePt t="48073" x="5310188" y="5900738"/>
          <p14:tracePt t="48083" x="5502275" y="5916613"/>
          <p14:tracePt t="48089" x="5692775" y="5908675"/>
          <p14:tracePt t="48095" x="5845175" y="5892800"/>
          <p14:tracePt t="48106" x="5988050" y="5861050"/>
          <p14:tracePt t="48111" x="6100763" y="5829300"/>
          <p14:tracePt t="48122" x="6188075" y="5789613"/>
          <p14:tracePt t="48127" x="6259513" y="5734050"/>
          <p14:tracePt t="48139" x="6299200" y="5670550"/>
          <p14:tracePt t="48143" x="6323013" y="5581650"/>
          <p14:tracePt t="48153" x="6338888" y="5486400"/>
          <p14:tracePt t="48159" x="6338888" y="5391150"/>
          <p14:tracePt t="48169" x="6338888" y="5294313"/>
          <p14:tracePt t="48173" x="6323013" y="5207000"/>
          <p14:tracePt t="48186" x="6291263" y="5111750"/>
          <p14:tracePt t="48190" x="6259513" y="5024438"/>
          <p14:tracePt t="48201" x="6219825" y="4919663"/>
          <p14:tracePt t="48205" x="6180138" y="4840288"/>
          <p14:tracePt t="48218" x="6148388" y="4752975"/>
          <p14:tracePt t="48223" x="6108700" y="4689475"/>
          <p14:tracePt t="48233" x="6083300" y="4657725"/>
          <p14:tracePt t="48240" x="6067425" y="4633913"/>
          <p14:tracePt t="48245" x="6043613" y="4616450"/>
          <p14:tracePt t="48255" x="6027738" y="4592638"/>
          <p14:tracePt t="48261" x="6003925" y="4584700"/>
          <p14:tracePt t="48270" x="5995988" y="4576763"/>
          <p14:tracePt t="48275" x="5995988" y="4568825"/>
          <p14:tracePt t="48285" x="5988050" y="4568825"/>
          <p14:tracePt t="48488" x="5980113" y="4560888"/>
          <p14:tracePt t="48506" x="5964238" y="4552950"/>
          <p14:tracePt t="48512" x="5916613" y="4529138"/>
          <p14:tracePt t="48521" x="5868988" y="4505325"/>
          <p14:tracePt t="48528" x="5853113" y="4497388"/>
          <p14:tracePt t="48539" x="5829300" y="4473575"/>
          <p14:tracePt t="48543" x="5813425" y="4457700"/>
          <p14:tracePt t="48553" x="5789613" y="4433888"/>
          <p14:tracePt t="48560" x="5773738" y="4410075"/>
          <p14:tracePt t="48570" x="5749925" y="4402138"/>
          <p14:tracePt t="48575" x="5732463" y="4394200"/>
          <p14:tracePt t="48586" x="5732463" y="4386263"/>
          <p14:tracePt t="48629" x="5732463" y="4378325"/>
          <p14:tracePt t="48645" x="5732463" y="4370388"/>
          <p14:tracePt t="48654" x="5724525" y="4362450"/>
          <p14:tracePt t="48662" x="5716588" y="4346575"/>
          <p14:tracePt t="48672" x="5700713" y="4322763"/>
          <p14:tracePt t="48678" x="5700713" y="4306888"/>
          <p14:tracePt t="48685" x="5692775" y="4281488"/>
          <p14:tracePt t="48691" x="5692775" y="4265613"/>
          <p14:tracePt t="48701" x="5684838" y="4249738"/>
          <p14:tracePt t="48707" x="5676900" y="4217988"/>
          <p14:tracePt t="48718" x="5661025" y="4194175"/>
          <p14:tracePt t="48723" x="5653088" y="4178300"/>
          <p14:tracePt t="48734" x="5645150" y="4154488"/>
          <p14:tracePt t="48739" x="5637213" y="4138613"/>
          <p14:tracePt t="48750" x="5621338" y="4114800"/>
          <p14:tracePt t="48756" x="5605463" y="4098925"/>
          <p14:tracePt t="48768" x="5597525" y="4075113"/>
          <p14:tracePt t="48772" x="5573713" y="4059238"/>
          <p14:tracePt t="48783" x="5549900" y="4035425"/>
          <p14:tracePt t="48788" x="5534025" y="4003675"/>
          <p14:tracePt t="48793" x="5510213" y="3971925"/>
          <p14:tracePt t="48804" x="5494338" y="3956050"/>
          <p14:tracePt t="48809" x="5470525" y="3922713"/>
          <p14:tracePt t="48818" x="5446713" y="3875088"/>
          <p14:tracePt t="48825" x="5422900" y="3843338"/>
          <p14:tracePt t="48836" x="5397500" y="3795713"/>
          <p14:tracePt t="48841" x="5373688" y="3748088"/>
          <p14:tracePt t="48853" x="5349875" y="3684588"/>
          <p14:tracePt t="48857" x="5310188" y="3595688"/>
          <p14:tracePt t="48869" x="5278438" y="3516313"/>
          <p14:tracePt t="48873" x="5254625" y="3436938"/>
          <p14:tracePt t="48885" x="5222875" y="3317875"/>
          <p14:tracePt t="48889" x="5191125" y="3173413"/>
          <p14:tracePt t="48900" x="5143500" y="2998788"/>
          <p14:tracePt t="48906" x="5111750" y="2830513"/>
          <p14:tracePt t="48911" x="5087938" y="2687638"/>
          <p14:tracePt t="48921" x="5056188" y="2551113"/>
          <p14:tracePt t="48927" x="5038725" y="2455863"/>
          <p14:tracePt t="48937" x="5038725" y="2360613"/>
          <p14:tracePt t="48943" x="5022850" y="2281238"/>
          <p14:tracePt t="48954" x="5022850" y="2184400"/>
          <p14:tracePt t="48959" x="5022850" y="2081213"/>
          <p14:tracePt t="48969" x="5014913" y="2001838"/>
          <p14:tracePt t="48975" x="5014913" y="1930400"/>
          <p14:tracePt t="48986" x="4999038" y="1841500"/>
          <p14:tracePt t="48989" x="4983163" y="1762125"/>
          <p14:tracePt t="49001" x="4975225" y="1682750"/>
          <p14:tracePt t="49015" x="4927600" y="1522413"/>
          <p14:tracePt t="49021" x="4919663" y="1419225"/>
          <p14:tracePt t="49032" x="4887913" y="1323975"/>
          <p14:tracePt t="49039" x="4872038" y="1204913"/>
          <p14:tracePt t="49046" x="4856163" y="1108075"/>
          <p14:tracePt t="49055" x="4832350" y="1004888"/>
          <p14:tracePt t="49061" x="4816475" y="909638"/>
          <p14:tracePt t="49071" x="4792663" y="820738"/>
          <p14:tracePt t="49077" x="4760913" y="741363"/>
          <p14:tracePt t="49085" x="4737100" y="661988"/>
          <p14:tracePt t="49091" x="4705350" y="574675"/>
          <p14:tracePt t="49102" x="4679950" y="509588"/>
          <p14:tracePt t="49107" x="4656138" y="446088"/>
          <p14:tracePt t="49119" x="4632325" y="398463"/>
          <p14:tracePt t="64605" x="5653088" y="398463"/>
          <p14:tracePt t="64615" x="5684838" y="477838"/>
          <p14:tracePt t="64623" x="5724525" y="582613"/>
          <p14:tracePt t="64627" x="5821363" y="709613"/>
          <p14:tracePt t="64637" x="5932488" y="828675"/>
          <p14:tracePt t="64643" x="6035675" y="941388"/>
          <p14:tracePt t="64653" x="6180138" y="1052513"/>
          <p14:tracePt t="64660" x="6402388" y="1195388"/>
          <p14:tracePt t="64671" x="6618288" y="1308100"/>
          <p14:tracePt t="64675" x="6794500" y="1387475"/>
          <p14:tracePt t="64690" x="6969125" y="1435100"/>
          <p14:tracePt t="64691" x="7127875" y="1498600"/>
          <p14:tracePt t="64702" x="7288213" y="1547813"/>
          <p14:tracePt t="64708" x="7423150" y="1579563"/>
          <p14:tracePt t="64720" x="7543800" y="1603375"/>
          <p14:tracePt t="64723" x="7678738" y="1635125"/>
          <p14:tracePt t="64730" x="7821613" y="1666875"/>
          <p14:tracePt t="64740" x="7958138" y="1682750"/>
          <p14:tracePt t="64745" x="8124825" y="1698625"/>
          <p14:tracePt t="64756" x="8277225" y="1698625"/>
          <p14:tracePt t="64761" x="8428038" y="1698625"/>
          <p14:tracePt t="64773" x="8604250" y="1698625"/>
          <p14:tracePt t="64777" x="8715375" y="1698625"/>
          <p14:tracePt t="64788" x="8891588" y="1698625"/>
          <p14:tracePt t="64794" x="9026525" y="1674813"/>
          <p14:tracePt t="64804" x="9161463" y="1674813"/>
          <p14:tracePt t="64809" x="9313863" y="1674813"/>
          <p14:tracePt t="64820" x="9464675" y="1674813"/>
          <p14:tracePt t="64824" x="9585325" y="1682750"/>
          <p14:tracePt t="64832" x="9720263" y="1714500"/>
          <p14:tracePt t="64842" x="9855200" y="1730375"/>
          <p14:tracePt t="64853" x="9975850" y="1738313"/>
          <p14:tracePt t="64856" x="10086975" y="1738313"/>
          <p14:tracePt t="64863" x="10206038" y="1738313"/>
          <p14:tracePt t="64875" x="10318750" y="1738313"/>
          <p14:tracePt t="64879" x="10429875" y="1738313"/>
          <p14:tracePt t="64890" x="10588625" y="1738313"/>
          <p14:tracePt t="64895" x="10756900" y="1738313"/>
          <p14:tracePt t="64907" x="10947400" y="1738313"/>
          <p14:tracePt t="64911" x="11139488" y="1738313"/>
          <p14:tracePt t="64920" x="11306175" y="1738313"/>
          <p14:tracePt t="64925" x="11466513" y="1722438"/>
          <p14:tracePt t="64936" x="11585575" y="1690688"/>
          <p14:tracePt t="64941" x="11664950" y="1658938"/>
          <p14:tracePt t="64953" x="11730038" y="1635125"/>
          <p14:tracePt t="64958" x="11761788" y="1611313"/>
          <p14:tracePt t="64969" x="11785600" y="1595438"/>
          <p14:tracePt t="64973" x="11801475" y="1571625"/>
          <p14:tracePt t="64985" x="11825288" y="1555750"/>
          <p14:tracePt t="64990" x="11841163" y="1530350"/>
          <p14:tracePt t="65003" x="11864975" y="1514475"/>
          <p14:tracePt t="65015" x="11904663" y="1474788"/>
          <p14:tracePt t="65023" x="11920538" y="1458913"/>
          <p14:tracePt t="65027" x="11936413" y="1443038"/>
          <p14:tracePt t="65037" x="11944350" y="1419225"/>
          <p14:tracePt t="65043" x="11952288" y="1411288"/>
          <p14:tracePt t="65054" x="11952288" y="1403350"/>
          <p14:tracePt t="65059" x="11960225" y="1387475"/>
          <p14:tracePt t="65072" x="11960225" y="1371600"/>
          <p14:tracePt t="65075" x="11960225" y="1339850"/>
          <p14:tracePt t="65086" x="11952288" y="1316038"/>
          <p14:tracePt t="65091" x="11928475" y="1276350"/>
          <p14:tracePt t="65101" x="11904663" y="1244600"/>
          <p14:tracePt t="65107" x="11880850" y="1195388"/>
          <p14:tracePt t="65120" x="11857038" y="1147763"/>
          <p14:tracePt t="65123" x="11817350" y="1100138"/>
          <p14:tracePt t="65129" x="11769725" y="1044575"/>
          <p14:tracePt t="65139" x="11714163" y="996950"/>
          <p14:tracePt t="65145" x="11664950" y="957263"/>
          <p14:tracePt t="65156" x="11601450" y="917575"/>
          <p14:tracePt t="65161" x="11530013" y="877888"/>
          <p14:tracePt t="65173" x="11450638" y="844550"/>
          <p14:tracePt t="65177" x="11371263" y="820738"/>
          <p14:tracePt t="65188" x="11266488" y="788988"/>
          <p14:tracePt t="65193" x="11147425" y="765175"/>
          <p14:tracePt t="65204" x="11052175" y="749300"/>
          <p14:tracePt t="65210" x="10931525" y="733425"/>
          <p14:tracePt t="65219" x="10812463" y="717550"/>
          <p14:tracePt t="65223" x="10701338" y="717550"/>
          <p14:tracePt t="65235" x="10604500" y="717550"/>
          <p14:tracePt t="65241" x="10525125" y="701675"/>
          <p14:tracePt t="65251" x="10429875" y="701675"/>
          <p14:tracePt t="65256" x="10326688" y="693738"/>
          <p14:tracePt t="65263" x="10245725" y="693738"/>
          <p14:tracePt t="65274" x="10166350" y="677863"/>
          <p14:tracePt t="65279" x="10126663" y="677863"/>
          <p14:tracePt t="65289" x="10063163" y="669925"/>
          <p14:tracePt t="65295" x="10039350" y="669925"/>
          <p14:tracePt t="65306" x="10007600" y="669925"/>
          <p14:tracePt t="65311" x="9983788" y="669925"/>
          <p14:tracePt t="65320" x="9967913" y="669925"/>
          <p14:tracePt t="65325" x="9936163" y="669925"/>
          <p14:tracePt t="65337" x="9918700" y="669925"/>
          <p14:tracePt t="65341" x="9902825" y="669925"/>
          <p14:tracePt t="65354" x="9879013" y="669925"/>
          <p14:tracePt t="65357" x="9847263" y="677863"/>
          <p14:tracePt t="65369" x="9807575" y="685800"/>
          <p14:tracePt t="65374" x="9744075" y="701675"/>
          <p14:tracePt t="65385" x="9664700" y="725488"/>
          <p14:tracePt t="65389" x="9575800" y="757238"/>
          <p14:tracePt t="65402" x="9496425" y="781050"/>
          <p14:tracePt t="65407" x="9409113" y="812800"/>
          <p14:tracePt t="65418" x="9329738" y="836613"/>
          <p14:tracePt t="65421" x="9250363" y="852488"/>
          <p14:tracePt t="65427" x="9169400" y="877888"/>
          <p14:tracePt t="65438" x="9082088" y="909638"/>
          <p14:tracePt t="65443" x="9002713" y="925513"/>
          <p14:tracePt t="65453" x="8939213" y="933450"/>
          <p14:tracePt t="65459" x="8874125" y="957263"/>
          <p14:tracePt t="65470" x="8834438" y="973138"/>
          <p14:tracePt t="65476" x="8786813" y="981075"/>
          <p14:tracePt t="65487" x="8755063" y="996950"/>
          <p14:tracePt t="65491" x="8707438" y="1012825"/>
          <p14:tracePt t="65502" x="8691563" y="1028700"/>
          <p14:tracePt t="65507" x="8643938" y="1036638"/>
          <p14:tracePt t="65520" x="8628063" y="1060450"/>
          <p14:tracePt t="65524" x="8596313" y="1068388"/>
          <p14:tracePt t="65529" x="8572500" y="1084263"/>
          <p14:tracePt t="65539" x="8556625" y="1108075"/>
          <p14:tracePt t="65545" x="8523288" y="1131888"/>
          <p14:tracePt t="65556" x="8491538" y="1147763"/>
          <p14:tracePt t="65561" x="8459788" y="1171575"/>
          <p14:tracePt t="65573" x="8428038" y="1195388"/>
          <p14:tracePt t="65577" x="8364538" y="1220788"/>
          <p14:tracePt t="65588" x="8316913" y="1244600"/>
          <p14:tracePt t="65593" x="8253413" y="1268413"/>
          <p14:tracePt t="65603" x="8221663" y="1292225"/>
          <p14:tracePt t="65609" x="8189913" y="1300163"/>
          <p14:tracePt t="65621" x="8164513" y="1323975"/>
          <p14:tracePt t="65624" x="8148638" y="1331913"/>
          <p14:tracePt t="65634" x="8124825" y="1339850"/>
          <p14:tracePt t="65640" x="8108950" y="1347788"/>
          <p14:tracePt t="65652" x="8101013" y="1347788"/>
          <p14:tracePt t="65656" x="8085138" y="1355725"/>
          <p14:tracePt t="65669" x="8077200" y="1355725"/>
          <p14:tracePt t="65673" x="8069263" y="1363663"/>
          <p14:tracePt t="65679" x="8061325" y="1371600"/>
          <p14:tracePt t="65690" x="8053388" y="1379538"/>
          <p14:tracePt t="65695" x="8029575" y="1403350"/>
          <p14:tracePt t="65706" x="8013700" y="1419225"/>
          <p14:tracePt t="65711" x="7989888" y="1443038"/>
          <p14:tracePt t="65722" x="7974013" y="1458913"/>
          <p14:tracePt t="65727" x="7950200" y="1482725"/>
          <p14:tracePt t="65737" x="7934325" y="1506538"/>
          <p14:tracePt t="65741" x="7910513" y="1538288"/>
          <p14:tracePt t="65752" x="7886700" y="1571625"/>
          <p14:tracePt t="65757" x="7878763" y="1587500"/>
          <p14:tracePt t="65769" x="7854950" y="1611313"/>
          <p14:tracePt t="65773" x="7847013" y="1643063"/>
          <p14:tracePt t="65784" x="7847013" y="1658938"/>
          <p14:tracePt t="65789" x="7847013" y="1674813"/>
          <p14:tracePt t="65802" x="7847013" y="1698625"/>
          <p14:tracePt t="65806" x="7847013" y="1714500"/>
          <p14:tracePt t="65818" x="7847013" y="1722438"/>
          <p14:tracePt t="65822" x="7847013" y="1738313"/>
          <p14:tracePt t="65833" x="7847013" y="1746250"/>
          <p14:tracePt t="65837" x="7847013" y="1762125"/>
          <p14:tracePt t="65843" x="7847013" y="1770063"/>
          <p14:tracePt t="65855" x="7854950" y="1778000"/>
          <p14:tracePt t="65859" x="7862888" y="1801813"/>
          <p14:tracePt t="65869" x="7886700" y="1817688"/>
          <p14:tracePt t="65875" x="7902575" y="1841500"/>
          <p14:tracePt t="65887" x="7926388" y="1857375"/>
          <p14:tracePt t="65891" x="7942263" y="1881188"/>
          <p14:tracePt t="65901" x="7966075" y="1898650"/>
          <p14:tracePt t="65907" x="7997825" y="1922463"/>
          <p14:tracePt t="65918" x="8021638" y="1946275"/>
          <p14:tracePt t="65923" x="8037513" y="1954213"/>
          <p14:tracePt t="65929" x="8045450" y="1954213"/>
          <p14:tracePt t="65939" x="8053388" y="1954213"/>
          <p14:tracePt t="65945" x="8053388" y="1962150"/>
          <p14:tracePt t="65955" x="8061325" y="1962150"/>
          <p14:tracePt t="65977" x="8069263" y="1962150"/>
          <p14:tracePt t="65989" x="8085138" y="1962150"/>
          <p14:tracePt t="65993" x="8108950" y="1962150"/>
          <p14:tracePt t="66018" x="8164513" y="1962150"/>
          <p14:tracePt t="66023" x="8245475" y="1985963"/>
          <p14:tracePt t="66025" x="8340725" y="2001838"/>
          <p14:tracePt t="66035" x="8459788" y="2017713"/>
          <p14:tracePt t="66039" x="8580438" y="2025650"/>
          <p14:tracePt t="66051" x="8691563" y="2025650"/>
          <p14:tracePt t="66056" x="8810625" y="2041525"/>
          <p14:tracePt t="66069" x="8923338" y="2057400"/>
          <p14:tracePt t="66073" x="9026525" y="2073275"/>
          <p14:tracePt t="66084" x="9105900" y="2089150"/>
          <p14:tracePt t="66089" x="9145588" y="2089150"/>
          <p14:tracePt t="66095" x="9193213" y="2089150"/>
          <p14:tracePt t="66107" x="9209088" y="2089150"/>
          <p14:tracePt t="66111" x="9224963" y="2089150"/>
          <p14:tracePt t="66121" x="9250363" y="2081213"/>
          <p14:tracePt t="66127" x="9266238" y="2081213"/>
          <p14:tracePt t="66135" x="9282113" y="2081213"/>
          <p14:tracePt t="66141" x="9305925" y="2081213"/>
          <p14:tracePt t="66152" x="9321800" y="2073275"/>
          <p14:tracePt t="66157" x="9337675" y="2073275"/>
          <p14:tracePt t="66168" x="9361488" y="2065338"/>
          <p14:tracePt t="66173" x="9377363" y="2065338"/>
          <p14:tracePt t="66183" x="9393238" y="2065338"/>
          <p14:tracePt t="66189" x="9417050" y="2065338"/>
          <p14:tracePt t="66201" x="9432925" y="2065338"/>
          <p14:tracePt t="66206" x="9464675" y="2065338"/>
          <p14:tracePt t="66214" x="9496425" y="2065338"/>
          <p14:tracePt t="66223" x="9536113" y="2065338"/>
          <p14:tracePt t="66234" x="9609138" y="2065338"/>
          <p14:tracePt t="66236" x="9688513" y="2065338"/>
          <p14:tracePt t="66243" x="9807575" y="2065338"/>
          <p14:tracePt t="66255" x="9918700" y="2065338"/>
          <p14:tracePt t="66259" x="10015538" y="2065338"/>
          <p14:tracePt t="66269" x="10134600" y="2065338"/>
          <p14:tracePt t="66275" x="10229850" y="2065338"/>
          <p14:tracePt t="66288" x="10326688" y="2065338"/>
          <p14:tracePt t="66291" x="10406063" y="2065338"/>
          <p14:tracePt t="66301" x="10477500" y="2065338"/>
          <p14:tracePt t="66307" x="10564813" y="2065338"/>
          <p14:tracePt t="66318" x="10637838" y="2065338"/>
          <p14:tracePt t="66323" x="10717213" y="2065338"/>
          <p14:tracePt t="66334" x="10796588" y="2065338"/>
          <p14:tracePt t="66339" x="10875963" y="2065338"/>
          <p14:tracePt t="66345" x="10947400" y="2065338"/>
          <p14:tracePt t="66355" x="11012488" y="2049463"/>
          <p14:tracePt t="66361" x="11075988" y="2041525"/>
          <p14:tracePt t="66372" x="11123613" y="2025650"/>
          <p14:tracePt t="66377" x="11163300" y="2001838"/>
          <p14:tracePt t="66389" x="11210925" y="1978025"/>
          <p14:tracePt t="66393" x="11242675" y="1962150"/>
          <p14:tracePt t="66405" x="11290300" y="1938338"/>
          <p14:tracePt t="66409" x="11355388" y="1922463"/>
          <p14:tracePt t="66421" x="11403013" y="1898650"/>
          <p14:tracePt t="66425" x="11466513" y="1873250"/>
          <p14:tracePt t="66437" x="11530013" y="1857375"/>
          <p14:tracePt t="66439" x="11561763" y="1849438"/>
          <p14:tracePt t="66450" x="11593513" y="1841500"/>
          <p14:tracePt t="66457" x="11609388" y="1841500"/>
          <p14:tracePt t="66469" x="11633200" y="1833563"/>
          <p14:tracePt t="66482" x="11641138" y="1825625"/>
          <p14:tracePt t="66553" x="11641138" y="1817688"/>
          <p14:tracePt t="66570" x="11641138" y="1793875"/>
          <p14:tracePt t="66578" x="11641138" y="1778000"/>
          <p14:tracePt t="66590" x="11641138" y="1762125"/>
          <p14:tracePt t="66596" x="11641138" y="1738313"/>
          <p14:tracePt t="66605" x="11641138" y="1722438"/>
          <p14:tracePt t="66612" x="11633200" y="1706563"/>
          <p14:tracePt t="66622" x="11625263" y="1682750"/>
          <p14:tracePt t="66627" x="11609388" y="1666875"/>
          <p14:tracePt t="66637" x="11593513" y="1643063"/>
          <p14:tracePt t="66643" x="11577638" y="1627188"/>
          <p14:tracePt t="66655" x="11553825" y="1603375"/>
          <p14:tracePt t="66659" x="11537950" y="1587500"/>
          <p14:tracePt t="66673" x="11522075" y="1563688"/>
          <p14:tracePt t="66675" x="11506200" y="1555750"/>
          <p14:tracePt t="66685" x="11482388" y="1530350"/>
          <p14:tracePt t="66689" x="11466513" y="1514475"/>
          <p14:tracePt t="66701" x="11434763" y="1490663"/>
          <p14:tracePt t="66706" x="11410950" y="1482725"/>
          <p14:tracePt t="66719" x="11395075" y="1458913"/>
          <p14:tracePt t="66723" x="11371263" y="1443038"/>
          <p14:tracePt t="66734" x="11355388" y="1427163"/>
          <p14:tracePt t="66739" x="11331575" y="1411288"/>
          <p14:tracePt t="66746" x="11314113" y="1387475"/>
          <p14:tracePt t="66755" x="11282363" y="1371600"/>
          <p14:tracePt t="66761" x="11258550" y="1347788"/>
          <p14:tracePt t="66771" x="11242675" y="1339850"/>
          <p14:tracePt t="66777" x="11210925" y="1316038"/>
          <p14:tracePt t="66788" x="11187113" y="1308100"/>
          <p14:tracePt t="66793" x="11155363" y="1300163"/>
          <p14:tracePt t="66803" x="11123613" y="1284288"/>
          <p14:tracePt t="66807" x="11107738" y="1276350"/>
          <p14:tracePt t="66819" x="11075988" y="1268413"/>
          <p14:tracePt t="66823" x="11028363" y="1268413"/>
          <p14:tracePt t="66836" x="11004550" y="1268413"/>
          <p14:tracePt t="66839" x="10971213" y="1252538"/>
          <p14:tracePt t="66850" x="10907713" y="1252538"/>
          <p14:tracePt t="66855" x="10852150" y="1252538"/>
          <p14:tracePt t="66868" x="10772775" y="1252538"/>
          <p14:tracePt t="66873" x="10693400" y="1252538"/>
          <p14:tracePt t="66883" x="10620375" y="1252538"/>
          <p14:tracePt t="66888" x="10541000" y="1252538"/>
          <p14:tracePt t="66893" x="10461625" y="1252538"/>
          <p14:tracePt t="66905" x="10382250" y="1252538"/>
          <p14:tracePt t="66909" x="10310813" y="1252538"/>
          <p14:tracePt t="66920" x="10261600" y="1244600"/>
          <p14:tracePt t="66925" x="10206038" y="1244600"/>
          <p14:tracePt t="66937" x="10142538" y="1244600"/>
          <p14:tracePt t="66941" x="10086975" y="1244600"/>
          <p14:tracePt t="66952" x="10023475" y="1244600"/>
          <p14:tracePt t="66957" x="9967913" y="1244600"/>
          <p14:tracePt t="66968" x="9926638" y="1244600"/>
          <p14:tracePt t="66973" x="9863138" y="1244600"/>
          <p14:tracePt t="66984" x="9807575" y="1228725"/>
          <p14:tracePt t="66989" x="9744075" y="1228725"/>
          <p14:tracePt t="67001" x="9688513" y="1228725"/>
          <p14:tracePt t="67013" x="9567863" y="1228725"/>
          <p14:tracePt t="67022" x="9504363" y="1228725"/>
          <p14:tracePt t="67028" x="9448800" y="1236663"/>
          <p14:tracePt t="67037" x="9385300" y="1236663"/>
          <p14:tracePt t="67043" x="9345613" y="1236663"/>
          <p14:tracePt t="67052" x="9290050" y="1236663"/>
          <p14:tracePt t="67059" x="9242425" y="1244600"/>
          <p14:tracePt t="67070" x="9209088" y="1244600"/>
          <p14:tracePt t="67075" x="9177338" y="1244600"/>
          <p14:tracePt t="67086" x="9145588" y="1260475"/>
          <p14:tracePt t="67091" x="9129713" y="1260475"/>
          <p14:tracePt t="67101" x="9113838" y="1268413"/>
          <p14:tracePt t="67105" x="9090025" y="1268413"/>
          <p14:tracePt t="67117" x="9074150" y="1268413"/>
          <p14:tracePt t="67121" x="9058275" y="1268413"/>
          <p14:tracePt t="67133" x="9034463" y="1268413"/>
          <p14:tracePt t="67138" x="9018588" y="1268413"/>
          <p14:tracePt t="67151" x="9002713" y="1268413"/>
          <p14:tracePt t="67156" x="8986838" y="1268413"/>
          <p14:tracePt t="67162" x="8963025" y="1268413"/>
          <p14:tracePt t="67171" x="8947150" y="1268413"/>
          <p14:tracePt t="67177" x="8931275" y="1268413"/>
          <p14:tracePt t="67187" x="8907463" y="1268413"/>
          <p14:tracePt t="67193" x="8891588" y="1268413"/>
          <p14:tracePt t="67201" x="8874125" y="1268413"/>
          <p14:tracePt t="67207" x="8842375" y="1268413"/>
          <p14:tracePt t="67217" x="8826500" y="1268413"/>
          <p14:tracePt t="67223" x="8802688" y="1268413"/>
          <p14:tracePt t="67235" x="8786813" y="1268413"/>
          <p14:tracePt t="67240" x="8778875" y="1268413"/>
          <p14:tracePt t="67252" x="8770938" y="1268413"/>
          <p14:tracePt t="67255" x="8763000" y="1268413"/>
          <p14:tracePt t="67271" x="8755063" y="1268413"/>
          <p14:tracePt t="67309" x="8747125" y="1268413"/>
          <p14:tracePt t="67325" x="8731250" y="1268413"/>
          <p14:tracePt t="67336" x="8707438" y="1268413"/>
          <p14:tracePt t="67341" x="8691563" y="1268413"/>
          <p14:tracePt t="67352" x="8675688" y="1268413"/>
          <p14:tracePt t="67357" x="8651875" y="1268413"/>
          <p14:tracePt t="67367" x="8636000" y="1268413"/>
          <p14:tracePt t="67373" x="8620125" y="1268413"/>
          <p14:tracePt t="67383" x="8612188" y="1268413"/>
          <p14:tracePt t="67389" x="8604250" y="1268413"/>
          <p14:tracePt t="67400" x="8596313" y="1268413"/>
          <p14:tracePt t="67407" x="8588375" y="1268413"/>
          <p14:tracePt t="67491" x="8580438" y="1268413"/>
          <p14:tracePt t="67509" x="8572500" y="1268413"/>
          <p14:tracePt t="67517" x="8564563" y="1268413"/>
          <p14:tracePt t="67525" x="8556625" y="1268413"/>
          <p14:tracePt t="67535" x="8548688" y="1268413"/>
          <p14:tracePt t="67550" x="8540750" y="1268413"/>
          <p14:tracePt t="67554" x="8531225" y="1268413"/>
          <p14:tracePt t="67568" x="8523288" y="1268413"/>
          <p14:tracePt t="67571" x="8515350" y="1268413"/>
          <p14:tracePt t="67578" x="8491538" y="1276350"/>
          <p14:tracePt t="67587" x="8475663" y="1276350"/>
          <p14:tracePt t="67593" x="8443913" y="1276350"/>
          <p14:tracePt t="67604" x="8412163" y="1276350"/>
          <p14:tracePt t="67607" x="8372475" y="1276350"/>
          <p14:tracePt t="67620" x="8324850" y="1276350"/>
          <p14:tracePt t="67623" x="8269288" y="1260475"/>
          <p14:tracePt t="67635" x="8221663" y="1260475"/>
          <p14:tracePt t="67639" x="8189913" y="1252538"/>
          <p14:tracePt t="67650" x="8148638" y="1236663"/>
          <p14:tracePt t="67655" x="8101013" y="1236663"/>
          <p14:tracePt t="67667" x="8085138" y="1236663"/>
          <p14:tracePt t="67671" x="8069263" y="1236663"/>
          <p14:tracePt t="67685" x="8045450" y="1236663"/>
          <p14:tracePt t="67688" x="8029575" y="1228725"/>
          <p14:tracePt t="67701" x="8013700" y="1228725"/>
          <p14:tracePt t="67705" x="8005763" y="1228725"/>
          <p14:tracePt t="67709" x="7997825" y="1228725"/>
          <p14:tracePt t="67720" x="7989888" y="1228725"/>
          <p14:tracePt t="67725" x="7981950" y="1228725"/>
          <p14:tracePt t="67741" x="7974013" y="1228725"/>
          <p14:tracePt t="67751" x="7966075" y="1228725"/>
          <p14:tracePt t="67757" x="7950200" y="1228725"/>
          <p14:tracePt t="67768" x="7942263" y="1228725"/>
          <p14:tracePt t="67778" x="7934325" y="1228725"/>
          <p14:tracePt t="67789" x="7926388" y="1228725"/>
          <p14:tracePt t="67801" x="7918450" y="1228725"/>
          <p14:tracePt t="67818" x="7910513" y="1236663"/>
          <p14:tracePt t="67822" x="7894638" y="1236663"/>
          <p14:tracePt t="67834" x="7886700" y="1236663"/>
          <p14:tracePt t="67844" x="7878763" y="1236663"/>
          <p14:tracePt t="67854" x="7870825" y="1244600"/>
          <p14:tracePt t="67859" x="7862888" y="1244600"/>
          <p14:tracePt t="67869" x="7854950" y="1252538"/>
          <p14:tracePt t="67875" x="7839075" y="1260475"/>
          <p14:tracePt t="67887" x="7813675" y="1276350"/>
          <p14:tracePt t="67891" x="7797800" y="1284288"/>
          <p14:tracePt t="67901" x="7773988" y="1300163"/>
          <p14:tracePt t="67907" x="7742238" y="1323975"/>
          <p14:tracePt t="67916" x="7726363" y="1347788"/>
          <p14:tracePt t="67921" x="7702550" y="1363663"/>
          <p14:tracePt t="67932" x="7670800" y="1387475"/>
          <p14:tracePt t="67937" x="7654925" y="1411288"/>
          <p14:tracePt t="67948" x="7623175" y="1427163"/>
          <p14:tracePt t="67953" x="7591425" y="1450975"/>
          <p14:tracePt t="67966" x="7567613" y="1458913"/>
          <p14:tracePt t="67971" x="7543800" y="1482725"/>
          <p14:tracePt t="67977" x="7527925" y="1490663"/>
          <p14:tracePt t="67987" x="7519988" y="1498600"/>
          <p14:tracePt t="67994" x="7512050" y="1506538"/>
          <p14:tracePt t="68005" x="7504113" y="1514475"/>
          <p14:tracePt t="68009" x="7496175" y="1530350"/>
          <p14:tracePt t="68019" x="7486650" y="1538288"/>
          <p14:tracePt t="68023" x="7470775" y="1547813"/>
          <p14:tracePt t="68035" x="7462838" y="1555750"/>
          <p14:tracePt t="68039" x="7439025" y="1579563"/>
          <p14:tracePt t="68050" x="7431088" y="1595438"/>
          <p14:tracePt t="68055" x="7423150" y="1603375"/>
          <p14:tracePt t="68066" x="7415213" y="1603375"/>
          <p14:tracePt t="68071" x="7407275" y="1611313"/>
          <p14:tracePt t="68083" x="7399338" y="1619250"/>
          <p14:tracePt t="68087" x="7391400" y="1627188"/>
          <p14:tracePt t="68102" x="7391400" y="1635125"/>
          <p14:tracePt t="68107" x="7383463" y="1643063"/>
          <p14:tracePt t="68161" x="7383463" y="1651000"/>
          <p14:tracePt t="68173" x="7375525" y="1658938"/>
          <p14:tracePt t="68184" x="7375525" y="1666875"/>
          <p14:tracePt t="68189" x="7367588" y="1674813"/>
          <p14:tracePt t="68200" x="7367588" y="1698625"/>
          <p14:tracePt t="68205" x="7367588" y="1714500"/>
          <p14:tracePt t="68218" x="7359650" y="1722438"/>
          <p14:tracePt t="68221" x="7359650" y="1730375"/>
          <p14:tracePt t="68232" x="7359650" y="1738313"/>
          <p14:tracePt t="68236" x="7359650" y="1754188"/>
          <p14:tracePt t="68243" x="7351713" y="1762125"/>
          <p14:tracePt t="68254" x="7351713" y="1770063"/>
          <p14:tracePt t="68259" x="7351713" y="1785938"/>
          <p14:tracePt t="68269" x="7351713" y="1793875"/>
          <p14:tracePt t="68283" x="7351713" y="1801813"/>
          <p14:tracePt t="68304" x="7351713" y="1809750"/>
          <p14:tracePt t="68406" x="7351713" y="1817688"/>
          <p14:tracePt t="68833" x="7343775" y="1825625"/>
          <p14:tracePt t="68839" x="7343775" y="1857375"/>
          <p14:tracePt t="68850" x="7327900" y="1873250"/>
          <p14:tracePt t="68856" x="7327900" y="1898650"/>
          <p14:tracePt t="68868" x="7327900" y="1938338"/>
          <p14:tracePt t="68871" x="7327900" y="1954213"/>
          <p14:tracePt t="68882" x="7335838" y="2001838"/>
          <p14:tracePt t="68887" x="7359650" y="2049463"/>
          <p14:tracePt t="68900" x="7391400" y="2073275"/>
          <p14:tracePt t="68904" x="7415213" y="2105025"/>
          <p14:tracePt t="68915" x="7454900" y="2136775"/>
          <p14:tracePt t="68920" x="7527925" y="2160588"/>
          <p14:tracePt t="68934" x="7591425" y="2192338"/>
          <p14:tracePt t="68937" x="7686675" y="2216150"/>
          <p14:tracePt t="68941" x="7789863" y="2249488"/>
          <p14:tracePt t="68952" x="7910513" y="2273300"/>
          <p14:tracePt t="68957" x="8085138" y="2305050"/>
          <p14:tracePt t="68967" x="8277225" y="2320925"/>
          <p14:tracePt t="68973" x="8548688" y="2360613"/>
          <p14:tracePt t="68984" x="8866188" y="2384425"/>
          <p14:tracePt t="68989" x="9201150" y="2424113"/>
          <p14:tracePt t="68999" x="9567863" y="2463800"/>
          <p14:tracePt t="69020" x="10269538" y="2551113"/>
          <p14:tracePt t="69021" x="10509250" y="2551113"/>
          <p14:tracePt t="69037" x="10820400" y="2511425"/>
          <p14:tracePt t="69047" x="10899775" y="2495550"/>
          <p14:tracePt t="69052" x="10963275" y="2471738"/>
          <p14:tracePt t="69059" x="10996613" y="2447925"/>
          <p14:tracePt t="69070" x="11020425" y="2439988"/>
          <p14:tracePt t="69075" x="11036300" y="2432050"/>
          <p14:tracePt t="69086" x="11060113" y="2408238"/>
          <p14:tracePt t="69091" x="11075988" y="2392363"/>
          <p14:tracePt t="69102" x="11099800" y="2368550"/>
          <p14:tracePt t="69107" x="11131550" y="2352675"/>
          <p14:tracePt t="69120" x="11147425" y="2328863"/>
          <p14:tracePt t="69123" x="11179175" y="2305050"/>
          <p14:tracePt t="69132" x="11210925" y="2289175"/>
          <p14:tracePt t="69138" x="11242675" y="2249488"/>
          <p14:tracePt t="69147" x="11282363" y="2216150"/>
          <p14:tracePt t="69154" x="11314113" y="2184400"/>
          <p14:tracePt t="69166" x="11339513" y="2152650"/>
          <p14:tracePt t="69169" x="11355388" y="2136775"/>
          <p14:tracePt t="69180" x="11379200" y="2112963"/>
          <p14:tracePt t="69186" x="11395075" y="2089150"/>
          <p14:tracePt t="69199" x="11395075" y="2065338"/>
          <p14:tracePt t="69203" x="11395075" y="2033588"/>
          <p14:tracePt t="69209" x="11395075" y="2001838"/>
          <p14:tracePt t="69219" x="11395075" y="1970088"/>
          <p14:tracePt t="69225" x="11371263" y="1946275"/>
          <p14:tracePt t="69236" x="11355388" y="1930400"/>
          <p14:tracePt t="69241" x="11331575" y="1898650"/>
          <p14:tracePt t="69251" x="11306175" y="1865313"/>
          <p14:tracePt t="69257" x="11290300" y="1841500"/>
          <p14:tracePt t="69268" x="11258550" y="1817688"/>
          <p14:tracePt t="69273" x="11210925" y="1801813"/>
          <p14:tracePt t="69283" x="11163300" y="1778000"/>
          <p14:tracePt t="69287" x="11099800" y="1746250"/>
          <p14:tracePt t="69299" x="11020425" y="1722438"/>
          <p14:tracePt t="69304" x="10915650" y="1690688"/>
          <p14:tracePt t="69316" x="10836275" y="1666875"/>
          <p14:tracePt t="69320" x="10717213" y="1635125"/>
          <p14:tracePt t="69332" x="10596563" y="1603375"/>
          <p14:tracePt t="69337" x="10493375" y="1579563"/>
          <p14:tracePt t="69347" x="10398125" y="1563688"/>
          <p14:tracePt t="69352" x="10294938" y="1530350"/>
          <p14:tracePt t="69365" x="10213975" y="1506538"/>
          <p14:tracePt t="69368" x="10110788" y="1490663"/>
          <p14:tracePt t="69375" x="10015538" y="1474788"/>
          <p14:tracePt t="69386" x="9936163" y="1466850"/>
          <p14:tracePt t="69389" x="9871075" y="1466850"/>
          <p14:tracePt t="69401" x="9791700" y="1450975"/>
          <p14:tracePt t="69405" x="9736138" y="1450975"/>
          <p14:tracePt t="69416" x="9688513" y="1450975"/>
          <p14:tracePt t="69421" x="9632950" y="1458913"/>
          <p14:tracePt t="69432" x="9551988" y="1466850"/>
          <p14:tracePt t="69437" x="9488488" y="1490663"/>
          <p14:tracePt t="69447" x="9409113" y="1506538"/>
          <p14:tracePt t="69453" x="9321800" y="1538288"/>
          <p14:tracePt t="69464" x="9242425" y="1547813"/>
          <p14:tracePt t="69469" x="9161463" y="1579563"/>
          <p14:tracePt t="69484" x="9082088" y="1603375"/>
          <p14:tracePt t="69486" x="8994775" y="1619250"/>
          <p14:tracePt t="69491" x="8915400" y="1643063"/>
          <p14:tracePt t="69501" x="8834438" y="1674813"/>
          <p14:tracePt t="69508" x="8770938" y="1682750"/>
          <p14:tracePt t="69519" x="8723313" y="1698625"/>
          <p14:tracePt t="69523" x="8683625" y="1706563"/>
          <p14:tracePt t="69533" x="8659813" y="1714500"/>
          <p14:tracePt t="69539" x="8643938" y="1714500"/>
          <p14:tracePt t="69550" x="8628063" y="1730375"/>
          <p14:tracePt t="69555" x="8620125" y="1738313"/>
          <p14:tracePt t="69566" x="8596313" y="1738313"/>
          <p14:tracePt t="69571" x="8580438" y="1746250"/>
          <p14:tracePt t="69582" x="8572500" y="1754188"/>
          <p14:tracePt t="69585" x="8556625" y="1770063"/>
          <p14:tracePt t="69598" x="8531225" y="1793875"/>
          <p14:tracePt t="69603" x="8507413" y="1809750"/>
          <p14:tracePt t="69609" x="8491538" y="1825625"/>
          <p14:tracePt t="69620" x="8467725" y="1841500"/>
          <p14:tracePt t="69625" x="8451850" y="1865313"/>
          <p14:tracePt t="69636" x="8428038" y="1873250"/>
          <p14:tracePt t="69641" x="8420100" y="1881188"/>
          <p14:tracePt t="69651" x="8420100" y="1890713"/>
          <p14:tracePt t="69665" x="8412163" y="1890713"/>
          <p14:tracePt t="70062" x="8404225" y="1898650"/>
          <p14:tracePt t="70070" x="8396288" y="1906588"/>
          <p14:tracePt t="70080" x="8388350" y="1914525"/>
          <p14:tracePt t="70085" x="8380413" y="1930400"/>
          <p14:tracePt t="70099" x="8372475" y="1938338"/>
          <p14:tracePt t="70103" x="8372475" y="1946275"/>
          <p14:tracePt t="70115" x="8364538" y="1954213"/>
          <p14:tracePt t="70120" x="8356600" y="1962150"/>
          <p14:tracePt t="70168" x="8356600" y="1970088"/>
          <p14:tracePt t="70187" x="8348663" y="1978025"/>
          <p14:tracePt t="70198" x="8348663" y="1985963"/>
          <p14:tracePt t="70201" x="8348663" y="1993900"/>
          <p14:tracePt t="70221" x="8348663" y="2001838"/>
          <p14:tracePt t="70231" x="8348663" y="2009775"/>
          <p14:tracePt t="70237" x="8348663" y="2025650"/>
          <p14:tracePt t="70249" x="8348663" y="2033588"/>
          <p14:tracePt t="70253" x="8348663" y="2049463"/>
          <p14:tracePt t="70264" x="8348663" y="2065338"/>
          <p14:tracePt t="70269" x="8348663" y="2081213"/>
          <p14:tracePt t="70281" x="8348663" y="2105025"/>
          <p14:tracePt t="70285" x="8348663" y="2120900"/>
          <p14:tracePt t="70299" x="8348663" y="2136775"/>
          <p14:tracePt t="70303" x="8372475" y="2160588"/>
          <p14:tracePt t="70307" x="8380413" y="2176463"/>
          <p14:tracePt t="70317" x="8388350" y="2200275"/>
          <p14:tracePt t="70323" x="8412163" y="2216150"/>
          <p14:tracePt t="70334" x="8420100" y="2241550"/>
          <p14:tracePt t="70339" x="8443913" y="2257425"/>
          <p14:tracePt t="70351" x="8451850" y="2281238"/>
          <p14:tracePt t="70355" x="8467725" y="2297113"/>
          <p14:tracePt t="70366" x="8475663" y="2312988"/>
          <p14:tracePt t="70371" x="8499475" y="2320925"/>
          <p14:tracePt t="70384" x="8515350" y="2328863"/>
          <p14:tracePt t="70387" x="8540750" y="2344738"/>
          <p14:tracePt t="70399" x="8556625" y="2360613"/>
          <p14:tracePt t="70405" x="8580438" y="2368550"/>
          <p14:tracePt t="70418" x="8596313" y="2376488"/>
          <p14:tracePt t="70421" x="8643938" y="2384425"/>
          <p14:tracePt t="70432" x="8675688" y="2400300"/>
          <p14:tracePt t="70437" x="8715375" y="2408238"/>
          <p14:tracePt t="70448" x="8778875" y="2424113"/>
          <p14:tracePt t="70453" x="8834438" y="2424113"/>
          <p14:tracePt t="70464" x="8915400" y="2432050"/>
          <p14:tracePt t="70469" x="8978900" y="2447925"/>
          <p14:tracePt t="70481" x="9058275" y="2463800"/>
          <p14:tracePt t="70485" x="9137650" y="2471738"/>
          <p14:tracePt t="70496" x="9224963" y="2487613"/>
          <p14:tracePt t="70502" x="9297988" y="2487613"/>
          <p14:tracePt t="70507" x="9377363" y="2503488"/>
          <p14:tracePt t="70518" x="9440863" y="2503488"/>
          <p14:tracePt t="70529" x="9520238" y="2503488"/>
          <p14:tracePt t="70535" x="9544050" y="2503488"/>
          <p14:tracePt t="70542" x="9575800" y="2495550"/>
          <p14:tracePt t="70550" x="9601200" y="2495550"/>
          <p14:tracePt t="70557" x="9617075" y="2487613"/>
          <p14:tracePt t="70567" x="9625013" y="2487613"/>
          <p14:tracePt t="70573" x="9640888" y="2487613"/>
          <p14:tracePt t="70583" x="9664700" y="2479675"/>
          <p14:tracePt t="70589" x="9680575" y="2471738"/>
          <p14:tracePt t="70600" x="9688513" y="2463800"/>
          <p14:tracePt t="70605" x="9712325" y="2455863"/>
          <p14:tracePt t="70616" x="9728200" y="2432050"/>
          <p14:tracePt t="70621" x="9752013" y="2424113"/>
          <p14:tracePt t="70632" x="9767888" y="2400300"/>
          <p14:tracePt t="70637" x="9775825" y="2384425"/>
          <p14:tracePt t="70648" x="9799638" y="2360613"/>
          <p14:tracePt t="70652" x="9807575" y="2352675"/>
          <p14:tracePt t="70662" x="9815513" y="2344738"/>
          <p14:tracePt t="70669" x="9823450" y="2328863"/>
          <p14:tracePt t="70680" x="9823450" y="2312988"/>
          <p14:tracePt t="70685" x="9831388" y="2289175"/>
          <p14:tracePt t="70697" x="9839325" y="2281238"/>
          <p14:tracePt t="70702" x="9847263" y="2265363"/>
          <p14:tracePt t="70714" x="9863138" y="2241550"/>
          <p14:tracePt t="70717" x="9871075" y="2224088"/>
          <p14:tracePt t="70723" x="9879013" y="2200275"/>
          <p14:tracePt t="70733" x="9879013" y="2184400"/>
          <p14:tracePt t="70739" x="9886950" y="2168525"/>
          <p14:tracePt t="70750" x="9902825" y="2136775"/>
          <p14:tracePt t="70755" x="9902825" y="2089150"/>
          <p14:tracePt t="70767" x="9910763" y="2057400"/>
          <p14:tracePt t="70771" x="9910763" y="2017713"/>
          <p14:tracePt t="70781" x="9894888" y="1985963"/>
          <p14:tracePt t="70788" x="9886950" y="1954213"/>
          <p14:tracePt t="70797" x="9879013" y="1922463"/>
          <p14:tracePt t="70803" x="9863138" y="1906588"/>
          <p14:tracePt t="70813" x="9855200" y="1873250"/>
          <p14:tracePt t="70819" x="9847263" y="1849438"/>
          <p14:tracePt t="70831" x="9839325" y="1833563"/>
          <p14:tracePt t="70836" x="9815513" y="1809750"/>
          <p14:tracePt t="70848" x="9791700" y="1778000"/>
          <p14:tracePt t="70851" x="9783763" y="1762125"/>
          <p14:tracePt t="70863" x="9775825" y="1730375"/>
          <p14:tracePt t="70868" x="9752013" y="1706563"/>
          <p14:tracePt t="70880" x="9728200" y="1658938"/>
          <p14:tracePt t="70884" x="9712325" y="1627188"/>
          <p14:tracePt t="70889" x="9688513" y="1611313"/>
          <p14:tracePt t="70901" x="9664700" y="1579563"/>
          <p14:tracePt t="70905" x="9648825" y="1547813"/>
          <p14:tracePt t="70919" x="9625013" y="1522413"/>
          <p14:tracePt t="70921" x="9609138" y="1506538"/>
          <p14:tracePt t="70933" x="9585325" y="1482725"/>
          <p14:tracePt t="70937" x="9567863" y="1458913"/>
          <p14:tracePt t="70949" x="9544050" y="1443038"/>
          <p14:tracePt t="70953" x="9512300" y="1419225"/>
          <p14:tracePt t="70965" x="9504363" y="1403350"/>
          <p14:tracePt t="70969" x="9472613" y="1387475"/>
          <p14:tracePt t="70980" x="9448800" y="1379538"/>
          <p14:tracePt t="70985" x="9432925" y="1371600"/>
          <p14:tracePt t="70996" x="9409113" y="1363663"/>
          <p14:tracePt t="71001" x="9393238" y="1355725"/>
          <p14:tracePt t="71013" x="9361488" y="1339850"/>
          <p14:tracePt t="71019" x="9329738" y="1331913"/>
          <p14:tracePt t="71028" x="9297988" y="1323975"/>
          <p14:tracePt t="71034" x="9258300" y="1308100"/>
          <p14:tracePt t="71039" x="9224963" y="1308100"/>
          <p14:tracePt t="71049" x="9193213" y="1308100"/>
          <p14:tracePt t="71055" x="9129713" y="1300163"/>
          <p14:tracePt t="71067" x="9090025" y="1300163"/>
          <p14:tracePt t="71071" x="9050338" y="1300163"/>
          <p14:tracePt t="71081" x="9002713" y="1300163"/>
          <p14:tracePt t="71087" x="8939213" y="1316038"/>
          <p14:tracePt t="71097" x="8899525" y="1323975"/>
          <p14:tracePt t="71118" x="8802688" y="1371600"/>
          <p14:tracePt t="71119" x="8739188" y="1395413"/>
          <p14:tracePt t="71132" x="8675688" y="1435100"/>
          <p14:tracePt t="71135" x="8604250" y="1506538"/>
          <p14:tracePt t="71141" x="8548688" y="1579563"/>
          <p14:tracePt t="71151" x="8491538" y="1658938"/>
          <p14:tracePt t="71157" x="8459788" y="1746250"/>
          <p14:tracePt t="71167" x="8435975" y="1825625"/>
          <p14:tracePt t="71173" x="8404225" y="1930400"/>
          <p14:tracePt t="71183" x="8388350" y="2009775"/>
          <p14:tracePt t="71189" x="8380413" y="2089150"/>
          <p14:tracePt t="71200" x="8380413" y="2168525"/>
          <p14:tracePt t="71205" x="8380413" y="2241550"/>
          <p14:tracePt t="71215" x="8396288" y="2328863"/>
          <p14:tracePt t="71221" x="8420100" y="2392363"/>
          <p14:tracePt t="71229" x="8443913" y="2439988"/>
          <p14:tracePt t="71236" x="8475663" y="2503488"/>
          <p14:tracePt t="71248" x="8491538" y="2535238"/>
          <p14:tracePt t="71252" x="8515350" y="2566988"/>
          <p14:tracePt t="71262" x="8540750" y="2600325"/>
          <p14:tracePt t="71269" x="8572500" y="2647950"/>
          <p14:tracePt t="71282" x="8620125" y="2687638"/>
          <p14:tracePt t="71285" x="8707438" y="2759075"/>
          <p14:tracePt t="71295" x="8794750" y="2814638"/>
          <p14:tracePt t="71301" x="8883650" y="2862263"/>
          <p14:tracePt t="71313" x="8970963" y="2901950"/>
          <p14:tracePt t="71318" x="9050338" y="2927350"/>
          <p14:tracePt t="71321" x="9129713" y="2959100"/>
          <p14:tracePt t="71332" x="9209088" y="2967038"/>
          <p14:tracePt t="71337" x="9274175" y="2967038"/>
          <p14:tracePt t="71348" x="9353550" y="2967038"/>
          <p14:tracePt t="71353" x="9432925" y="2967038"/>
          <p14:tracePt t="71364" x="9512300" y="2935288"/>
          <p14:tracePt t="71369" x="9617075" y="2909888"/>
          <p14:tracePt t="71380" x="9720263" y="2862263"/>
          <p14:tracePt t="71385" x="9823450" y="2790825"/>
          <p14:tracePt t="71398" x="9944100" y="2727325"/>
          <p14:tracePt t="71402" x="10071100" y="2647950"/>
          <p14:tracePt t="71414" x="10174288" y="2592388"/>
          <p14:tracePt t="71418" x="10294938" y="2495550"/>
          <p14:tracePt t="71428" x="10382250" y="2424113"/>
          <p14:tracePt t="71433" x="10461625" y="2320925"/>
          <p14:tracePt t="71439" x="10517188" y="2200275"/>
          <p14:tracePt t="71449" x="10548938" y="2081213"/>
          <p14:tracePt t="71455" x="10580688" y="1962150"/>
          <p14:tracePt t="71465" x="10596563" y="1841500"/>
          <p14:tracePt t="71471" x="10596563" y="1746250"/>
          <p14:tracePt t="71483" x="10596563" y="1627188"/>
          <p14:tracePt t="71487" x="10588625" y="1530350"/>
          <p14:tracePt t="71498" x="10556875" y="1450975"/>
          <p14:tracePt t="71503" x="10533063" y="1363663"/>
          <p14:tracePt t="71514" x="10493375" y="1284288"/>
          <p14:tracePt t="71519" x="10461625" y="1195388"/>
          <p14:tracePt t="71530" x="10406063" y="1108075"/>
          <p14:tracePt t="71535" x="10366375" y="1028700"/>
          <p14:tracePt t="71546" x="10310813" y="973138"/>
          <p14:tracePt t="71551" x="10237788" y="917575"/>
          <p14:tracePt t="71557" x="10158413" y="877888"/>
          <p14:tracePt t="71568" x="10071100" y="836613"/>
          <p14:tracePt t="71573" x="9991725" y="804863"/>
          <p14:tracePt t="71583" x="9926638" y="781050"/>
          <p14:tracePt t="71589" x="9863138" y="757238"/>
          <p14:tracePt t="71600" x="9799638" y="741363"/>
          <p14:tracePt t="71605" x="9767888" y="733425"/>
          <p14:tracePt t="71616" x="9752013" y="733425"/>
          <p14:tracePt t="71621" x="9720263" y="733425"/>
          <p14:tracePt t="71631" x="9688513" y="733425"/>
          <p14:tracePt t="71637" x="9656763" y="749300"/>
          <p14:tracePt t="71648" x="9625013" y="757238"/>
          <p14:tracePt t="71653" x="9575800" y="765175"/>
          <p14:tracePt t="71662" x="9496425" y="781050"/>
          <p14:tracePt t="71667" x="9432925" y="804863"/>
          <p14:tracePt t="71679" x="9353550" y="836613"/>
          <p14:tracePt t="71684" x="9290050" y="844550"/>
          <p14:tracePt t="71695" x="9224963" y="877888"/>
          <p14:tracePt t="71700" x="9193213" y="885825"/>
          <p14:tracePt t="71710" x="9145588" y="893763"/>
          <p14:tracePt t="71717" x="9113838" y="909638"/>
          <p14:tracePt t="71724" x="9097963" y="925513"/>
          <p14:tracePt t="71734" x="9074150" y="933450"/>
          <p14:tracePt t="71739" x="9058275" y="949325"/>
          <p14:tracePt t="71750" x="9050338" y="957263"/>
          <p14:tracePt t="71755" x="9042400" y="957263"/>
          <p14:tracePt t="71766" x="9034463" y="965200"/>
          <p14:tracePt t="71769" x="9026525" y="973138"/>
          <p14:tracePt t="71785" x="9002713" y="981075"/>
          <p14:tracePt t="71785" x="8994775" y="996950"/>
          <p14:tracePt t="71797" x="8986838" y="1004888"/>
          <p14:tracePt t="71801" x="8978900" y="1012825"/>
          <p14:tracePt t="71814" x="8970963" y="1020763"/>
          <p14:tracePt t="71818" x="8963025" y="1028700"/>
          <p14:tracePt t="71828" x="8947150" y="1036638"/>
          <p14:tracePt t="71833" x="8947150" y="1044575"/>
          <p14:tracePt t="71847" x="8939213" y="1060450"/>
          <p14:tracePt t="71852" x="8931275" y="1060450"/>
          <p14:tracePt t="71862" x="8931275" y="1068388"/>
          <p14:tracePt t="72045" x="8923338" y="1068388"/>
          <p14:tracePt t="72221" x="8907463" y="1076325"/>
          <p14:tracePt t="72234" x="8899525" y="1084263"/>
          <p14:tracePt t="72242" x="8826500" y="1100138"/>
          <p14:tracePt t="72251" x="8731250" y="1131888"/>
          <p14:tracePt t="72258" x="8643938" y="1163638"/>
          <p14:tracePt t="72267" x="8523288" y="1187450"/>
          <p14:tracePt t="72271" x="8428038" y="1220788"/>
          <p14:tracePt t="72282" x="8308975" y="1268413"/>
          <p14:tracePt t="72287" x="8164513" y="1308100"/>
          <p14:tracePt t="72298" x="8029575" y="1355725"/>
          <p14:tracePt t="72303" x="7886700" y="1403350"/>
          <p14:tracePt t="72315" x="7750175" y="1435100"/>
          <p14:tracePt t="72320" x="7631113" y="1458913"/>
          <p14:tracePt t="72330" x="7512050" y="1490663"/>
          <p14:tracePt t="72336" x="7415213" y="1522413"/>
          <p14:tracePt t="72347" x="7335838" y="1538288"/>
          <p14:tracePt t="72351" x="7272338" y="1563688"/>
          <p14:tracePt t="72361" x="7200900" y="1587500"/>
          <p14:tracePt t="72367" x="7161213" y="1595438"/>
          <p14:tracePt t="72380" x="7127875" y="1611313"/>
          <p14:tracePt t="72384" x="7104063" y="1619250"/>
          <p14:tracePt t="72389" x="7088188" y="1627188"/>
          <p14:tracePt t="72399" x="7072313" y="1627188"/>
          <p14:tracePt t="72405" x="7040563" y="1643063"/>
          <p14:tracePt t="72416" x="7016750" y="1643063"/>
          <p14:tracePt t="72421" x="6985000" y="1651000"/>
          <p14:tracePt t="72430" x="6953250" y="1658938"/>
          <p14:tracePt t="72437" x="6929438" y="1666875"/>
          <p14:tracePt t="72447" x="6881813" y="1666875"/>
          <p14:tracePt t="72453" x="6850063" y="1682750"/>
          <p14:tracePt t="72467" x="6834188" y="1682750"/>
          <p14:tracePt t="72468" x="6810375" y="1690688"/>
          <p14:tracePt t="72479" x="6784975" y="1690688"/>
          <p14:tracePt t="72483" x="6761163" y="1690688"/>
          <p14:tracePt t="72495" x="6745288" y="1690688"/>
          <p14:tracePt t="72501" x="6721475" y="1698625"/>
          <p14:tracePt t="72512" x="6705600" y="1698625"/>
          <p14:tracePt t="72516" x="6697663" y="1698625"/>
          <p14:tracePt t="72565" x="6689725" y="1698625"/>
          <p14:tracePt t="72593" x="6681788" y="1698625"/>
          <p14:tracePt t="72613" x="6657975" y="1698625"/>
          <p14:tracePt t="72617" x="6634163" y="1674813"/>
          <p14:tracePt t="72626" x="6602413" y="1658938"/>
          <p14:tracePt t="72634" x="6570663" y="1635125"/>
          <p14:tracePt t="72647" x="6538913" y="1611313"/>
          <p14:tracePt t="72651" x="6491288" y="1595438"/>
          <p14:tracePt t="72662" x="6442075" y="1571625"/>
          <p14:tracePt t="72667" x="6394450" y="1530350"/>
          <p14:tracePt t="72671" x="6362700" y="1498600"/>
          <p14:tracePt t="72681" x="6315075" y="1474788"/>
          <p14:tracePt t="72687" x="6283325" y="1450975"/>
          <p14:tracePt t="72698" x="6251575" y="1427163"/>
          <p14:tracePt t="72703" x="6219825" y="1411288"/>
          <p14:tracePt t="72713" x="6196013" y="1387475"/>
          <p14:tracePt t="72719" x="6180138" y="1371600"/>
          <p14:tracePt t="72729" x="6156325" y="1347788"/>
          <p14:tracePt t="72735" x="6140450" y="1323975"/>
          <p14:tracePt t="72747" x="6116638" y="1308100"/>
          <p14:tracePt t="72751" x="6108700" y="1284288"/>
          <p14:tracePt t="72763" x="6083300" y="1268413"/>
          <p14:tracePt t="72767" x="6067425" y="1244600"/>
          <p14:tracePt t="72779" x="6043613" y="1228725"/>
          <p14:tracePt t="72783" x="6019800" y="1204913"/>
          <p14:tracePt t="72789" x="6003925" y="1171575"/>
          <p14:tracePt t="72798" x="5980113" y="1155700"/>
          <p14:tracePt t="72811" x="5956300" y="1108075"/>
          <p14:tracePt t="72815" x="5940425" y="1084263"/>
          <p14:tracePt t="72821" x="5924550" y="1052513"/>
          <p14:tracePt t="72832" x="5916613" y="1036638"/>
          <p14:tracePt t="72837" x="5908675" y="1004888"/>
          <p14:tracePt t="72848" x="5900738" y="973138"/>
          <p14:tracePt t="72853" x="5900738" y="957263"/>
          <p14:tracePt t="72864" x="5884863" y="933450"/>
          <p14:tracePt t="72870" x="5884863" y="901700"/>
          <p14:tracePt t="72881" x="5884863" y="869950"/>
          <p14:tracePt t="72885" x="5876925" y="852488"/>
          <p14:tracePt t="72896" x="5853113" y="820738"/>
          <p14:tracePt t="72901" x="5845175" y="804863"/>
          <p14:tracePt t="72913" x="5829300" y="781050"/>
          <p14:tracePt t="72917" x="5805488" y="749300"/>
          <p14:tracePt t="72927" x="5781675" y="725488"/>
          <p14:tracePt t="72933" x="5765800" y="709613"/>
          <p14:tracePt t="72946" x="5740400" y="685800"/>
          <p14:tracePt t="72950" x="5724525" y="669925"/>
          <p14:tracePt t="72955" x="5700713" y="646113"/>
          <p14:tracePt t="72965" x="5684838" y="630238"/>
          <p14:tracePt t="72971" x="5661025" y="606425"/>
          <p14:tracePt t="72982" x="5637213" y="582613"/>
          <p14:tracePt t="72988" x="5629275" y="566738"/>
          <p14:tracePt t="73011" x="5613400" y="527050"/>
          <p14:tracePt t="73017" x="5613400" y="509588"/>
          <p14:tracePt t="73019" x="5613400" y="485775"/>
          <p14:tracePt t="73032" x="5613400" y="469900"/>
          <p14:tracePt t="73037" x="5613400" y="461963"/>
          <p14:tracePt t="73048" x="5613400" y="454025"/>
          <p14:tracePt t="73053" x="5613400" y="446088"/>
          <p14:tracePt t="73065" x="5621338" y="438150"/>
          <p14:tracePt t="73079" x="5629275" y="430213"/>
          <p14:tracePt t="73083" x="5629275" y="422275"/>
          <p14:tracePt t="73089" x="5637213" y="422275"/>
          <p14:tracePt t="73098" x="5637213" y="414338"/>
          <p14:tracePt t="73105" x="5645150" y="406400"/>
          <p14:tracePt t="73117" x="5653088" y="398463"/>
          <p14:tracePt t="73121" x="5661025" y="390525"/>
          <p14:tracePt t="73132" x="5668963" y="382588"/>
          <p14:tracePt t="73146" x="5668963" y="374650"/>
          <p14:tracePt t="73150" x="5676900" y="366713"/>
          <p14:tracePt t="73161" x="5684838" y="358775"/>
          <p14:tracePt t="81102" x="7248525" y="358775"/>
          <p14:tracePt t="81109" x="7272338" y="477838"/>
          <p14:tracePt t="81122" x="7335838" y="622300"/>
          <p14:tracePt t="81126" x="7399338" y="773113"/>
          <p14:tracePt t="81138" x="7446963" y="933450"/>
          <p14:tracePt t="81141" x="7543800" y="1116013"/>
          <p14:tracePt t="81153" x="7646988" y="1276350"/>
          <p14:tracePt t="81158" x="7726363" y="1450975"/>
          <p14:tracePt t="81171" x="7805738" y="1611313"/>
          <p14:tracePt t="81176" x="7862888" y="1754188"/>
          <p14:tracePt t="81179" x="7910513" y="1914525"/>
          <p14:tracePt t="81189" x="7974013" y="2049463"/>
          <p14:tracePt t="81195" x="8037513" y="2168525"/>
          <p14:tracePt t="81207" x="8077200" y="2297113"/>
          <p14:tracePt t="81211" x="8140700" y="2400300"/>
          <p14:tracePt t="81223" x="8213725" y="2503488"/>
          <p14:tracePt t="81227" x="8277225" y="2608263"/>
          <p14:tracePt t="81238" x="8348663" y="2695575"/>
          <p14:tracePt t="81243" x="8404225" y="2782888"/>
          <p14:tracePt t="81255" x="8459788" y="2846388"/>
          <p14:tracePt t="81259" x="8515350" y="2935288"/>
          <p14:tracePt t="81272" x="8580438" y="3022600"/>
          <p14:tracePt t="81275" x="8636000" y="3094038"/>
          <p14:tracePt t="81291" x="8739188" y="3197225"/>
          <p14:tracePt t="81297" x="8786813" y="3262313"/>
          <p14:tracePt t="81307" x="8874125" y="3341688"/>
          <p14:tracePt t="81313" x="8963025" y="3397250"/>
          <p14:tracePt t="81324" x="9050338" y="3452813"/>
          <p14:tracePt t="81329" x="9137650" y="3476625"/>
          <p14:tracePt t="81339" x="9234488" y="3508375"/>
          <p14:tracePt t="81346" x="9337675" y="3540125"/>
          <p14:tracePt t="81355" x="9432925" y="3548063"/>
          <p14:tracePt t="81361" x="9536113" y="3579813"/>
          <p14:tracePt t="81373" x="9656763" y="3595688"/>
          <p14:tracePt t="81377" x="9767888" y="3613150"/>
          <p14:tracePt t="81389" x="9886950" y="3629025"/>
          <p14:tracePt t="81393" x="10007600" y="3636963"/>
          <p14:tracePt t="81404" x="10118725" y="3636963"/>
          <p14:tracePt t="81410" x="10213975" y="3636963"/>
          <p14:tracePt t="81420" x="10294938" y="3636963"/>
          <p14:tracePt t="81425" x="10374313" y="3621088"/>
          <p14:tracePt t="81436" x="10477500" y="3587750"/>
          <p14:tracePt t="81441" x="10572750" y="3579813"/>
          <p14:tracePt t="81447" x="10677525" y="3563938"/>
          <p14:tracePt t="81458" x="10772775" y="3532188"/>
          <p14:tracePt t="81463" x="10891838" y="3508375"/>
          <p14:tracePt t="81473" x="10980738" y="3476625"/>
          <p14:tracePt t="81479" x="11044238" y="3452813"/>
          <p14:tracePt t="81491" x="11091863" y="3429000"/>
          <p14:tracePt t="81495" x="11107738" y="3405188"/>
          <p14:tracePt t="81506" x="11131550" y="3389313"/>
          <p14:tracePt t="81511" x="11147425" y="3365500"/>
          <p14:tracePt t="81523" x="11163300" y="3349625"/>
          <p14:tracePt t="81527" x="11171238" y="3325813"/>
          <p14:tracePt t="81539" x="11179175" y="3286125"/>
          <p14:tracePt t="81543" x="11179175" y="3252788"/>
          <p14:tracePt t="81556" x="11179175" y="3205163"/>
          <p14:tracePt t="81559" x="11179175" y="3149600"/>
          <p14:tracePt t="81572" x="11179175" y="3109913"/>
          <p14:tracePt t="81577" x="11179175" y="3062288"/>
          <p14:tracePt t="81589" x="11163300" y="3006725"/>
          <p14:tracePt t="81593" x="11139488" y="2943225"/>
          <p14:tracePt t="81604" x="11131550" y="2894013"/>
          <p14:tracePt t="81609" x="11107738" y="2846388"/>
          <p14:tracePt t="81619" x="11083925" y="2814638"/>
          <p14:tracePt t="81625" x="11060113" y="2782888"/>
          <p14:tracePt t="81637" x="11044238" y="2767013"/>
          <p14:tracePt t="81641" x="11020425" y="2743200"/>
          <p14:tracePt t="81647" x="11004550" y="2727325"/>
          <p14:tracePt t="81658" x="10980738" y="2703513"/>
          <p14:tracePt t="81663" x="10963275" y="2679700"/>
          <p14:tracePt t="81673" x="10939463" y="2647950"/>
          <p14:tracePt t="81679" x="10915650" y="2632075"/>
          <p14:tracePt t="81691" x="10883900" y="2600325"/>
          <p14:tracePt t="81695" x="10836275" y="2576513"/>
          <p14:tracePt t="81706" x="10772775" y="2535238"/>
          <p14:tracePt t="81711" x="10709275" y="2503488"/>
          <p14:tracePt t="81722" x="10637838" y="2463800"/>
          <p14:tracePt t="81727" x="10572750" y="2439988"/>
          <p14:tracePt t="81738" x="10509250" y="2416175"/>
          <p14:tracePt t="81742" x="10461625" y="2392363"/>
          <p14:tracePt t="81753" x="10398125" y="2368550"/>
          <p14:tracePt t="81759" x="10350500" y="2344738"/>
          <p14:tracePt t="81771" x="10287000" y="2312988"/>
          <p14:tracePt t="81774" x="10221913" y="2289175"/>
          <p14:tracePt t="81781" x="10174288" y="2265363"/>
          <p14:tracePt t="81791" x="10126663" y="2241550"/>
          <p14:tracePt t="81797" x="10063163" y="2216150"/>
          <p14:tracePt t="81806" x="10015538" y="2192338"/>
          <p14:tracePt t="81813" x="9967913" y="2184400"/>
          <p14:tracePt t="81823" x="9918700" y="2160588"/>
          <p14:tracePt t="81829" x="9839325" y="2144713"/>
          <p14:tracePt t="81840" x="9775825" y="2128838"/>
          <p14:tracePt t="81843" x="9696450" y="2120900"/>
          <p14:tracePt t="81854" x="9617075" y="2105025"/>
          <p14:tracePt t="81859" x="9559925" y="2105025"/>
          <p14:tracePt t="81870" x="9480550" y="2089150"/>
          <p14:tracePt t="81875" x="9417050" y="2089150"/>
          <p14:tracePt t="81885" x="9377363" y="2089150"/>
          <p14:tracePt t="81891" x="9329738" y="2089150"/>
          <p14:tracePt t="81903" x="9274175" y="2089150"/>
          <p14:tracePt t="81909" x="9234488" y="2097088"/>
          <p14:tracePt t="81919" x="9185275" y="2105025"/>
          <p14:tracePt t="81924" x="9145588" y="2120900"/>
          <p14:tracePt t="81934" x="9121775" y="2128838"/>
          <p14:tracePt t="81941" x="9090025" y="2136775"/>
          <p14:tracePt t="81945" x="9074150" y="2144713"/>
          <p14:tracePt t="81956" x="9050338" y="2160588"/>
          <p14:tracePt t="81961" x="9034463" y="2168525"/>
          <p14:tracePt t="81973" x="9010650" y="2176463"/>
          <p14:tracePt t="81977" x="9002713" y="2176463"/>
          <p14:tracePt t="81988" x="8994775" y="2184400"/>
          <p14:tracePt t="81993" x="8986838" y="2184400"/>
          <p14:tracePt t="82016" x="8970963" y="2208213"/>
          <p14:tracePt t="82025" x="8947150" y="2233613"/>
          <p14:tracePt t="82025" x="8931275" y="2249488"/>
          <p14:tracePt t="82037" x="8907463" y="2289175"/>
          <p14:tracePt t="82042" x="8883650" y="2328863"/>
          <p14:tracePt t="82047" x="8866188" y="2360613"/>
          <p14:tracePt t="82057" x="8842375" y="2384425"/>
          <p14:tracePt t="82063" x="8834438" y="2400300"/>
          <p14:tracePt t="82075" x="8810625" y="2424113"/>
          <p14:tracePt t="82079" x="8802688" y="2439988"/>
          <p14:tracePt t="82090" x="8802688" y="2463800"/>
          <p14:tracePt t="82095" x="8794750" y="2479675"/>
          <p14:tracePt t="82108" x="8786813" y="2487613"/>
          <p14:tracePt t="82111" x="8786813" y="2495550"/>
          <p14:tracePt t="82121" x="8786813" y="2503488"/>
          <p14:tracePt t="82127" x="8786813" y="2511425"/>
          <p14:tracePt t="82138" x="8786813" y="2527300"/>
          <p14:tracePt t="82141" x="8786813" y="2551113"/>
          <p14:tracePt t="82153" x="8778875" y="2566988"/>
          <p14:tracePt t="82157" x="8778875" y="2584450"/>
          <p14:tracePt t="82169" x="8763000" y="2608263"/>
          <p14:tracePt t="82174" x="8755063" y="2624138"/>
          <p14:tracePt t="82186" x="8755063" y="2647950"/>
          <p14:tracePt t="82191" x="8755063" y="2663825"/>
          <p14:tracePt t="82203" x="8747125" y="2679700"/>
          <p14:tracePt t="82207" x="8747125" y="2687638"/>
          <p14:tracePt t="82213" x="8747125" y="2711450"/>
          <p14:tracePt t="82224" x="8747125" y="2727325"/>
          <p14:tracePt t="82229" x="8747125" y="2743200"/>
          <p14:tracePt t="82238" x="8747125" y="2767013"/>
          <p14:tracePt t="82245" x="8747125" y="2774950"/>
          <p14:tracePt t="82253" x="8747125" y="2790825"/>
          <p14:tracePt t="82259" x="8747125" y="2806700"/>
          <p14:tracePt t="82269" x="8747125" y="2814638"/>
          <p14:tracePt t="82275" x="8747125" y="2822575"/>
          <p14:tracePt t="82287" x="8747125" y="2830513"/>
          <p14:tracePt t="82291" x="8747125" y="2838450"/>
          <p14:tracePt t="82303" x="8747125" y="2846388"/>
          <p14:tracePt t="82308" x="8747125" y="2854325"/>
          <p14:tracePt t="82320" x="8747125" y="2862263"/>
          <p14:tracePt t="82325" x="8747125" y="2878138"/>
          <p14:tracePt t="82335" x="8755063" y="2901950"/>
          <p14:tracePt t="82341" x="8763000" y="2919413"/>
          <p14:tracePt t="82347" x="8763000" y="2943225"/>
          <p14:tracePt t="82356" x="8770938" y="2951163"/>
          <p14:tracePt t="82363" x="8778875" y="2967038"/>
          <p14:tracePt t="82374" x="8794750" y="2982913"/>
          <p14:tracePt t="82377" x="8802688" y="3006725"/>
          <p14:tracePt t="82388" x="8802688" y="3014663"/>
          <p14:tracePt t="82393" x="8802688" y="3022600"/>
          <p14:tracePt t="82405" x="8810625" y="3030538"/>
          <p14:tracePt t="82409" x="8818563" y="3038475"/>
          <p14:tracePt t="82421" x="8818563" y="3046413"/>
          <p14:tracePt t="82425" x="8826500" y="3054350"/>
          <p14:tracePt t="82437" x="8834438" y="3070225"/>
          <p14:tracePt t="82441" x="8842375" y="3078163"/>
          <p14:tracePt t="82451" x="8850313" y="3094038"/>
          <p14:tracePt t="82457" x="8858250" y="3101975"/>
          <p14:tracePt t="82470" x="8883650" y="3125788"/>
          <p14:tracePt t="82475" x="8899525" y="3141663"/>
          <p14:tracePt t="82482" x="8923338" y="3165475"/>
          <p14:tracePt t="82491" x="8939213" y="3181350"/>
          <p14:tracePt t="82504" x="8947150" y="3197225"/>
          <p14:tracePt t="82508" x="8955088" y="3205163"/>
          <p14:tracePt t="82513" x="8963025" y="3205163"/>
          <p14:tracePt t="82591" x="8970963" y="3213100"/>
          <p14:tracePt t="82607" x="8978900" y="3221038"/>
          <p14:tracePt t="82617" x="9002713" y="3236913"/>
          <p14:tracePt t="82623" x="9010650" y="3244850"/>
          <p14:tracePt t="82630" x="9026525" y="3252788"/>
          <p14:tracePt t="82641" x="9042400" y="3262313"/>
          <p14:tracePt t="82652" x="9066213" y="3270250"/>
          <p14:tracePt t="82656" x="9090025" y="3294063"/>
          <p14:tracePt t="82661" x="9105900" y="3302000"/>
          <p14:tracePt t="82672" x="9137650" y="3325813"/>
          <p14:tracePt t="82677" x="9185275" y="3333750"/>
          <p14:tracePt t="82688" x="9224963" y="3357563"/>
          <p14:tracePt t="82693" x="9274175" y="3373438"/>
          <p14:tracePt t="82704" x="9305925" y="3373438"/>
          <p14:tracePt t="82709" x="9337675" y="3373438"/>
          <p14:tracePt t="82720" x="9369425" y="3373438"/>
          <p14:tracePt t="82727" x="9393238" y="3373438"/>
          <p14:tracePt t="82737" x="9440863" y="3373438"/>
          <p14:tracePt t="82743" x="9496425" y="3373438"/>
          <p14:tracePt t="82755" x="9551988" y="3373438"/>
          <p14:tracePt t="82759" x="9617075" y="3373438"/>
          <p14:tracePt t="82770" x="9696450" y="3373438"/>
          <p14:tracePt t="82775" x="9767888" y="3373438"/>
          <p14:tracePt t="82787" x="9847263" y="3373438"/>
          <p14:tracePt t="82791" x="9926638" y="3373438"/>
          <p14:tracePt t="82802" x="9983788" y="3373438"/>
          <p14:tracePt t="82808" x="10063163" y="3365500"/>
          <p14:tracePt t="82818" x="10110788" y="3357563"/>
          <p14:tracePt t="82823" x="10142538" y="3341688"/>
          <p14:tracePt t="82836" x="10158413" y="3333750"/>
          <p14:tracePt t="82841" x="10182225" y="3325813"/>
          <p14:tracePt t="82845" x="10190163" y="3325813"/>
          <p14:tracePt t="82856" x="10198100" y="3317875"/>
          <p14:tracePt t="82861" x="10213975" y="3302000"/>
          <p14:tracePt t="82873" x="10237788" y="3278188"/>
          <p14:tracePt t="82877" x="10245725" y="3262313"/>
          <p14:tracePt t="82887" x="10269538" y="3236913"/>
          <p14:tracePt t="82893" x="10287000" y="3213100"/>
          <p14:tracePt t="82903" x="10294938" y="3197225"/>
          <p14:tracePt t="82909" x="10310813" y="3173413"/>
          <p14:tracePt t="82919" x="10318750" y="3157538"/>
          <p14:tracePt t="82925" x="10326688" y="3125788"/>
          <p14:tracePt t="82935" x="10334625" y="3094038"/>
          <p14:tracePt t="82941" x="10350500" y="3078163"/>
          <p14:tracePt t="82953" x="10350500" y="3054350"/>
          <p14:tracePt t="82958" x="10358438" y="3038475"/>
          <p14:tracePt t="82968" x="10358438" y="3022600"/>
          <p14:tracePt t="82975" x="10358438" y="2998788"/>
          <p14:tracePt t="82986" x="10358438" y="2982913"/>
          <p14:tracePt t="82991" x="10358438" y="2974975"/>
          <p14:tracePt t="83001" x="10358438" y="2967038"/>
          <p14:tracePt t="83007" x="10358438" y="2951163"/>
          <p14:tracePt t="83020" x="10358438" y="2943225"/>
          <p14:tracePt t="83031" x="10358438" y="2935288"/>
          <p14:tracePt t="83041" x="10358438" y="2927350"/>
          <p14:tracePt t="83042" x="10358438" y="2919413"/>
          <p14:tracePt t="83057" x="10358438" y="2909888"/>
          <p14:tracePt t="83086" x="10358438" y="2901950"/>
          <p14:tracePt t="83097" x="10358438" y="2894013"/>
          <p14:tracePt t="83114" x="10358438" y="2886075"/>
          <p14:tracePt t="83124" x="10350500" y="2878138"/>
          <p14:tracePt t="83127" x="10350500" y="2854325"/>
          <p14:tracePt t="83137" x="10342563" y="2846388"/>
          <p14:tracePt t="83143" x="10342563" y="2838450"/>
          <p14:tracePt t="83155" x="10334625" y="2830513"/>
          <p14:tracePt t="83159" x="10326688" y="2814638"/>
          <p14:tracePt t="83170" x="10326688" y="2806700"/>
          <p14:tracePt t="83175" x="10318750" y="2798763"/>
          <p14:tracePt t="83191" x="10318750" y="2790825"/>
          <p14:tracePt t="83207" x="10310813" y="2782888"/>
          <p14:tracePt t="83305" x="10302875" y="2774950"/>
          <p14:tracePt t="83320" x="10294938" y="2767013"/>
          <p14:tracePt t="83324" x="10287000" y="2759075"/>
          <p14:tracePt t="83332" x="10287000" y="2751138"/>
          <p14:tracePt t="83339" x="10279063" y="2751138"/>
          <p14:tracePt t="83352" x="10279063" y="2743200"/>
          <p14:tracePt t="83368" x="10261600" y="2735263"/>
          <p14:tracePt t="83373" x="10253663" y="2727325"/>
          <p14:tracePt t="83384" x="10245725" y="2727325"/>
          <p14:tracePt t="83389" x="10237788" y="2711450"/>
          <p14:tracePt t="83396" x="10221913" y="2695575"/>
          <p14:tracePt t="83406" x="10198100" y="2679700"/>
          <p14:tracePt t="83411" x="10182225" y="2663825"/>
          <p14:tracePt t="83423" x="10158413" y="2647950"/>
          <p14:tracePt t="83426" x="10150475" y="2640013"/>
          <p14:tracePt t="83436" x="10134600" y="2624138"/>
          <p14:tracePt t="83441" x="10126663" y="2616200"/>
          <p14:tracePt t="83453" x="10118725" y="2608263"/>
          <p14:tracePt t="83457" x="10102850" y="2584450"/>
          <p14:tracePt t="83468" x="10086975" y="2566988"/>
          <p14:tracePt t="83474" x="10071100" y="2559050"/>
          <p14:tracePt t="83484" x="10047288" y="2535238"/>
          <p14:tracePt t="83491" x="10039350" y="2519363"/>
          <p14:tracePt t="83501" x="10023475" y="2503488"/>
          <p14:tracePt t="83506" x="9999663" y="2495550"/>
          <p14:tracePt t="83517" x="9983788" y="2495550"/>
          <p14:tracePt t="83523" x="9959975" y="2487613"/>
          <p14:tracePt t="83527" x="9944100" y="2487613"/>
          <p14:tracePt t="83537" x="9926638" y="2479675"/>
          <p14:tracePt t="83543" x="9902825" y="2479675"/>
          <p14:tracePt t="83553" x="9886950" y="2479675"/>
          <p14:tracePt t="83559" x="9871075" y="2479675"/>
          <p14:tracePt t="83571" x="9839325" y="2479675"/>
          <p14:tracePt t="83575" x="9807575" y="2479675"/>
          <p14:tracePt t="83587" x="9775825" y="2479675"/>
          <p14:tracePt t="83591" x="9759950" y="2479675"/>
          <p14:tracePt t="83603" x="9728200" y="2487613"/>
          <p14:tracePt t="83607" x="9704388" y="2511425"/>
          <p14:tracePt t="83618" x="9672638" y="2519363"/>
          <p14:tracePt t="83623" x="9656763" y="2543175"/>
          <p14:tracePt t="83629" x="9625013" y="2551113"/>
          <p14:tracePt t="83639" x="9593263" y="2576513"/>
          <p14:tracePt t="83645" x="9567863" y="2584450"/>
          <p14:tracePt t="83656" x="9551988" y="2600325"/>
          <p14:tracePt t="83661" x="9528175" y="2624138"/>
          <p14:tracePt t="83673" x="9512300" y="2647950"/>
          <p14:tracePt t="83677" x="9488488" y="2655888"/>
          <p14:tracePt t="83687" x="9472613" y="2671763"/>
          <p14:tracePt t="83693" x="9448800" y="2687638"/>
          <p14:tracePt t="83703" x="9440863" y="2687638"/>
          <p14:tracePt t="83709" x="9432925" y="2687638"/>
          <p14:tracePt t="83720" x="9424988" y="2695575"/>
          <p14:tracePt t="83725" x="9417050" y="2695575"/>
          <p14:tracePt t="83799" x="9409113" y="2695575"/>
          <p14:tracePt t="83837" x="9401175" y="2695575"/>
          <p14:tracePt t="83906" x="9393238" y="2695575"/>
          <p14:tracePt t="83948" x="9385300" y="2703513"/>
          <p14:tracePt t="83988" x="9377363" y="2703513"/>
          <p14:tracePt t="84002" x="9369425" y="2711450"/>
          <p14:tracePt t="84021" x="9361488" y="2711450"/>
          <p14:tracePt t="84077" x="9353550" y="2711450"/>
          <p14:tracePt t="84321" x="9353550" y="2719388"/>
          <p14:tracePt t="84329" x="9353550" y="2743200"/>
          <p14:tracePt t="84338" x="9353550" y="2759075"/>
          <p14:tracePt t="84346" x="9353550" y="2806700"/>
          <p14:tracePt t="84356" x="9353550" y="2838450"/>
          <p14:tracePt t="84359" x="9353550" y="2854325"/>
          <p14:tracePt t="84370" x="9353550" y="2886075"/>
          <p14:tracePt t="84377" x="9377363" y="2901950"/>
          <p14:tracePt t="84385" x="9385300" y="2927350"/>
          <p14:tracePt t="84391" x="9401175" y="2943225"/>
          <p14:tracePt t="84401" x="9424988" y="2967038"/>
          <p14:tracePt t="84408" x="9432925" y="2974975"/>
          <p14:tracePt t="84418" x="9448800" y="2982913"/>
          <p14:tracePt t="84423" x="9456738" y="2990850"/>
          <p14:tracePt t="84433" x="9480550" y="2998788"/>
          <p14:tracePt t="84440" x="9488488" y="2998788"/>
          <p14:tracePt t="84452" x="9496425" y="2998788"/>
          <p14:tracePt t="84456" x="9504363" y="2998788"/>
          <p14:tracePt t="84461" x="9520238" y="2998788"/>
          <p14:tracePt t="84473" x="9528175" y="2998788"/>
          <p14:tracePt t="84477" x="9536113" y="3006725"/>
          <p14:tracePt t="84486" x="9544050" y="3006725"/>
          <p14:tracePt t="84503" x="9551988" y="3006725"/>
          <p14:tracePt t="84553" x="9551988" y="3014663"/>
          <p14:tracePt t="84599" x="9559925" y="3014663"/>
          <p14:tracePt t="84653" x="9567863" y="3014663"/>
          <p14:tracePt t="84668" x="9575800" y="3014663"/>
          <p14:tracePt t="84674" x="9585325" y="3014663"/>
          <p14:tracePt t="84690" x="9593263" y="3014663"/>
          <p14:tracePt t="84738" x="9609138" y="3006725"/>
          <p14:tracePt t="84754" x="9632950" y="2998788"/>
          <p14:tracePt t="84759" x="9672638" y="2990850"/>
          <p14:tracePt t="84769" x="9720263" y="2990850"/>
          <p14:tracePt t="84775" x="9759950" y="2974975"/>
          <p14:tracePt t="84787" x="9807575" y="2967038"/>
          <p14:tracePt t="84792" x="9839325" y="2959100"/>
          <p14:tracePt t="84803" x="9855200" y="2959100"/>
          <p14:tracePt t="84807" x="9871075" y="2943225"/>
          <p14:tracePt t="84818" x="9879013" y="2935288"/>
          <p14:tracePt t="84823" x="9894888" y="2935288"/>
          <p14:tracePt t="84838" x="9894888" y="2927350"/>
          <p14:tracePt t="84839" x="9902825" y="2927350"/>
          <p14:tracePt t="84855" x="9902825" y="2919413"/>
          <p14:tracePt t="84873" x="9910763" y="2909888"/>
          <p14:tracePt t="84887" x="9910763" y="2901950"/>
          <p14:tracePt t="85012" x="9902825" y="2901950"/>
          <p14:tracePt t="85019" x="9886950" y="2901950"/>
          <p14:tracePt t="85027" x="9879013" y="2901950"/>
          <p14:tracePt t="85037" x="9871075" y="2901950"/>
          <p14:tracePt t="85043" x="9855200" y="2901950"/>
          <p14:tracePt t="85054" x="9839325" y="2901950"/>
          <p14:tracePt t="85059" x="9831388" y="2901950"/>
          <p14:tracePt t="85070" x="9815513" y="2901950"/>
          <p14:tracePt t="85073" x="9791700" y="2901950"/>
          <p14:tracePt t="85083" x="9759950" y="2901950"/>
          <p14:tracePt t="85089" x="9704388" y="2894013"/>
          <p14:tracePt t="85100" x="9640888" y="2878138"/>
          <p14:tracePt t="85105" x="9559925" y="2854325"/>
          <p14:tracePt t="85118" x="9480550" y="2838450"/>
          <p14:tracePt t="85122" x="9385300" y="2838450"/>
          <p14:tracePt t="85131" x="9282113" y="2822575"/>
          <p14:tracePt t="85138" x="9169400" y="2806700"/>
          <p14:tracePt t="85149" x="9050338" y="2806700"/>
          <p14:tracePt t="85154" x="8915400" y="2806700"/>
          <p14:tracePt t="85165" x="8794750" y="2830513"/>
          <p14:tracePt t="85171" x="8659813" y="2862263"/>
          <p14:tracePt t="85175" x="8540750" y="2878138"/>
          <p14:tracePt t="85185" x="8428038" y="2886075"/>
          <p14:tracePt t="85191" x="8308975" y="2901950"/>
          <p14:tracePt t="85205" x="8213725" y="2919413"/>
          <p14:tracePt t="85207" x="8132763" y="2935288"/>
          <p14:tracePt t="85218" x="8053388" y="2943225"/>
          <p14:tracePt t="85223" x="7966075" y="2959100"/>
          <p14:tracePt t="85233" x="7910513" y="2974975"/>
          <p14:tracePt t="85239" x="7878763" y="2974975"/>
          <p14:tracePt t="85249" x="7854950" y="2974975"/>
          <p14:tracePt t="85255" x="7839075" y="2974975"/>
          <p14:tracePt t="85265" x="7821613" y="2974975"/>
          <p14:tracePt t="85272" x="7813675" y="2974975"/>
          <p14:tracePt t="85277" x="7805738" y="2974975"/>
          <p14:tracePt t="85288" x="7797800" y="2982913"/>
          <p14:tracePt t="85293" x="7789863" y="2982913"/>
          <p14:tracePt t="85303" x="7781925" y="2982913"/>
          <p14:tracePt t="85309" x="7773988" y="2982913"/>
          <p14:tracePt t="85321" x="7766050" y="2990850"/>
          <p14:tracePt t="85325" x="7758113" y="2990850"/>
          <p14:tracePt t="85335" x="7750175" y="2990850"/>
          <p14:tracePt t="85341" x="7742238" y="2990850"/>
          <p14:tracePt t="85352" x="7734300" y="2998788"/>
          <p14:tracePt t="85357" x="7726363" y="2998788"/>
          <p14:tracePt t="85367" x="7718425" y="2998788"/>
          <p14:tracePt t="85372" x="7694613" y="2998788"/>
          <p14:tracePt t="85384" x="7686675" y="3006725"/>
          <p14:tracePt t="85388" x="7678738" y="3006725"/>
          <p14:tracePt t="85400" x="7670800" y="3006725"/>
          <p14:tracePt t="85404" x="7662863" y="3006725"/>
          <p14:tracePt t="85417" x="7654925" y="3006725"/>
          <p14:tracePt t="85423" x="7646988" y="3006725"/>
          <p14:tracePt t="85434" x="7639050" y="3006725"/>
          <p14:tracePt t="85439" x="7631113" y="3006725"/>
          <p14:tracePt t="85450" x="7615238" y="3006725"/>
          <p14:tracePt t="85456" x="7599363" y="3006725"/>
          <p14:tracePt t="85467" x="7567613" y="3006725"/>
          <p14:tracePt t="85471" x="7535863" y="3006725"/>
          <p14:tracePt t="85477" x="7504113" y="3006725"/>
          <p14:tracePt t="85488" x="7470775" y="3014663"/>
          <p14:tracePt t="85493" x="7454900" y="3014663"/>
          <p14:tracePt t="85505" x="7423150" y="3022600"/>
          <p14:tracePt t="85509" x="7391400" y="3022600"/>
          <p14:tracePt t="85520" x="7351713" y="3022600"/>
          <p14:tracePt t="85525" x="7304088" y="3022600"/>
          <p14:tracePt t="85535" x="7264400" y="3022600"/>
          <p14:tracePt t="85541" x="7216775" y="3038475"/>
          <p14:tracePt t="85551" x="7192963" y="3038475"/>
          <p14:tracePt t="85557" x="7161213" y="3038475"/>
          <p14:tracePt t="85569" x="7135813" y="3046413"/>
          <p14:tracePt t="85572" x="7119938" y="3046413"/>
          <p14:tracePt t="85587" x="7104063" y="3046413"/>
          <p14:tracePt t="85588" x="7080250" y="3046413"/>
          <p14:tracePt t="85601" x="7064375" y="3054350"/>
          <p14:tracePt t="85605" x="7056438" y="3054350"/>
          <p14:tracePt t="85616" x="7048500" y="3054350"/>
          <p14:tracePt t="85620" x="7032625" y="3062288"/>
          <p14:tracePt t="85634" x="7024688" y="3070225"/>
          <p14:tracePt t="85639" x="7016750" y="3070225"/>
          <p14:tracePt t="85650" x="7008813" y="3070225"/>
          <p14:tracePt t="85655" x="7008813" y="3078163"/>
          <p14:tracePt t="85666" x="7000875" y="3078163"/>
          <p14:tracePt t="88029" x="6929438" y="2974975"/>
          <p14:tracePt t="88037" x="6834188" y="2830513"/>
          <p14:tracePt t="88047" x="6753225" y="2711450"/>
          <p14:tracePt t="88053" x="6657975" y="2584450"/>
          <p14:tracePt t="88064" x="6570663" y="2455863"/>
          <p14:tracePt t="88070" x="6491288" y="2336800"/>
          <p14:tracePt t="88080" x="6434138" y="2249488"/>
          <p14:tracePt t="88084" x="6370638" y="2144713"/>
          <p14:tracePt t="88092" x="6330950" y="2041525"/>
          <p14:tracePt t="88101" x="6299200" y="1962150"/>
          <p14:tracePt t="88107" x="6275388" y="1873250"/>
          <p14:tracePt t="88119" x="6243638" y="1793875"/>
          <p14:tracePt t="88124" x="6219825" y="1714500"/>
          <p14:tracePt t="88134" x="6188075" y="1627188"/>
          <p14:tracePt t="88140" x="6164263" y="1547813"/>
          <p14:tracePt t="88151" x="6132513" y="1458913"/>
          <p14:tracePt t="88155" x="6108700" y="1379538"/>
          <p14:tracePt t="88167" x="6083300" y="1300163"/>
          <p14:tracePt t="88169" x="6051550" y="1212850"/>
          <p14:tracePt t="88182" x="6043613" y="1155700"/>
          <p14:tracePt t="88187" x="6027738" y="1108075"/>
          <p14:tracePt t="88198" x="6003925" y="1076325"/>
          <p14:tracePt t="88202" x="5995988" y="1044575"/>
          <p14:tracePt t="88215" x="5995988" y="1012825"/>
          <p14:tracePt t="88218" x="5988050" y="996950"/>
          <p14:tracePt t="88230" x="5980113" y="973138"/>
          <p14:tracePt t="88236" x="5964238" y="941388"/>
          <p14:tracePt t="88242" x="5964238" y="925513"/>
          <p14:tracePt t="88251" x="5956300" y="893763"/>
          <p14:tracePt t="88264" x="5956300" y="877888"/>
          <p14:tracePt t="88268" x="5956300" y="852488"/>
          <p14:tracePt t="88282" x="5956300" y="836613"/>
          <p14:tracePt t="88285" x="5956300" y="820738"/>
          <p14:tracePt t="88291" x="5956300" y="796925"/>
          <p14:tracePt t="88300" x="5956300" y="781050"/>
          <p14:tracePt t="88307" x="5964238" y="765175"/>
          <p14:tracePt t="88319" x="5980113" y="741363"/>
          <p14:tracePt t="88330" x="5988050" y="725488"/>
          <p14:tracePt t="88334" x="5995988" y="677863"/>
          <p14:tracePt t="88341" x="6019800" y="630238"/>
          <p14:tracePt t="88351" x="6043613" y="598488"/>
          <p14:tracePt t="88357" x="6075363" y="566738"/>
          <p14:tracePt t="88367" x="6100763" y="519113"/>
          <p14:tracePt t="88373" x="6140450" y="469900"/>
          <p14:tracePt t="88381" x="6164263" y="422275"/>
          <p14:tracePt t="88387" x="6196013" y="390525"/>
          <p14:tracePt t="88398" x="6227763" y="358775"/>
          <p14:tracePt t="90795" x="6402388" y="509588"/>
          <p14:tracePt t="90803" x="6499225" y="677863"/>
          <p14:tracePt t="90814" x="6626225" y="885825"/>
          <p14:tracePt t="90820" x="6802438" y="1187450"/>
          <p14:tracePt t="90831" x="7064375" y="1579563"/>
          <p14:tracePt t="90835" x="7327900" y="1938338"/>
          <p14:tracePt t="90846" x="7591425" y="2297113"/>
          <p14:tracePt t="90851" x="7781925" y="2576513"/>
          <p14:tracePt t="90862" x="8045450" y="2927350"/>
          <p14:tracePt t="90867" x="8237538" y="3205163"/>
          <p14:tracePt t="90876" x="8380413" y="3405188"/>
          <p14:tracePt t="90883" x="8507413" y="3605213"/>
          <p14:tracePt t="90895" x="8612188" y="3724275"/>
          <p14:tracePt t="90898" x="8723313" y="3835400"/>
          <p14:tracePt t="90905" x="8826500" y="3906838"/>
          <p14:tracePt t="90915" x="8915400" y="3956050"/>
          <p14:tracePt t="90921" x="8994775" y="3979863"/>
          <p14:tracePt t="90932" x="9034463" y="3979863"/>
          <p14:tracePt t="90937" x="9058275" y="3979863"/>
          <p14:tracePt t="90948" x="9090025" y="3979863"/>
          <p14:tracePt t="90953" x="9121775" y="3956050"/>
          <p14:tracePt t="90966" x="9177338" y="3930650"/>
          <p14:tracePt t="90969" x="9266238" y="3906838"/>
          <p14:tracePt t="90978" x="9345613" y="3875088"/>
          <p14:tracePt t="90983" x="9448800" y="3851275"/>
          <p14:tracePt t="90996" x="9567863" y="3819525"/>
          <p14:tracePt t="90999" x="9688513" y="3787775"/>
          <p14:tracePt t="91017" x="9902825" y="3732213"/>
          <p14:tracePt t="91028" x="10023475" y="3700463"/>
          <p14:tracePt t="91033" x="10126663" y="3668713"/>
          <p14:tracePt t="91044" x="10221913" y="3644900"/>
          <p14:tracePt t="91050" x="10310813" y="3613150"/>
          <p14:tracePt t="91055" x="10390188" y="3571875"/>
          <p14:tracePt t="91065" x="10461625" y="3532188"/>
          <p14:tracePt t="91071" x="10509250" y="3492500"/>
          <p14:tracePt t="91080" x="10548938" y="3444875"/>
          <p14:tracePt t="91086" x="10604500" y="3373438"/>
          <p14:tracePt t="91095" x="10661650" y="3309938"/>
          <p14:tracePt t="91101" x="10709275" y="3236913"/>
          <p14:tracePt t="91112" x="10741025" y="3173413"/>
          <p14:tracePt t="91117" x="10764838" y="3094038"/>
          <p14:tracePt t="91128" x="10788650" y="3022600"/>
          <p14:tracePt t="91133" x="10820400" y="2959100"/>
          <p14:tracePt t="91143" x="10844213" y="2909888"/>
          <p14:tracePt t="91149" x="10868025" y="2862263"/>
          <p14:tracePt t="91161" x="10891838" y="2798763"/>
          <p14:tracePt t="91167" x="10915650" y="2751138"/>
          <p14:tracePt t="91177" x="10939463" y="2703513"/>
          <p14:tracePt t="91181" x="10963275" y="2663825"/>
          <p14:tracePt t="91187" x="10980738" y="2640013"/>
          <p14:tracePt t="91198" x="11004550" y="2616200"/>
          <p14:tracePt t="91204" x="11020425" y="2600325"/>
          <p14:tracePt t="91214" x="11044238" y="2576513"/>
          <p14:tracePt t="91219" x="11068050" y="2559050"/>
          <p14:tracePt t="91229" x="11083925" y="2535238"/>
          <p14:tracePt t="91235" x="11107738" y="2519363"/>
          <p14:tracePt t="91247" x="11123613" y="2503488"/>
          <p14:tracePt t="91251" x="11147425" y="2495550"/>
          <p14:tracePt t="91262" x="11163300" y="2479675"/>
          <p14:tracePt t="91267" x="11187113" y="2455863"/>
          <p14:tracePt t="91277" x="11202988" y="2447925"/>
          <p14:tracePt t="91282" x="11226800" y="2424113"/>
          <p14:tracePt t="91294" x="11242675" y="2408238"/>
          <p14:tracePt t="91298" x="11250613" y="2400300"/>
          <p14:tracePt t="91309" x="11266488" y="2376488"/>
          <p14:tracePt t="91315" x="11282363" y="2360613"/>
          <p14:tracePt t="91321" x="11290300" y="2336800"/>
          <p14:tracePt t="91332" x="11298238" y="2328863"/>
          <p14:tracePt t="91337" x="11298238" y="2312988"/>
          <p14:tracePt t="91348" x="11298238" y="2305050"/>
          <p14:tracePt t="91353" x="11298238" y="2297113"/>
          <p14:tracePt t="91364" x="11298238" y="2289175"/>
          <p14:tracePt t="91369" x="11298238" y="2281238"/>
          <p14:tracePt t="91378" x="11298238" y="2265363"/>
          <p14:tracePt t="91383" x="11298238" y="2249488"/>
          <p14:tracePt t="91393" x="11298238" y="2224088"/>
          <p14:tracePt t="91399" x="11290300" y="2208213"/>
          <p14:tracePt t="91412" x="11282363" y="2184400"/>
          <p14:tracePt t="91417" x="11266488" y="2168525"/>
          <p14:tracePt t="91427" x="11250613" y="2144713"/>
          <p14:tracePt t="91431" x="11226800" y="2128838"/>
          <p14:tracePt t="91444" x="11210925" y="2105025"/>
          <p14:tracePt t="91450" x="11187113" y="2097088"/>
          <p14:tracePt t="91461" x="11171238" y="2089150"/>
          <p14:tracePt t="91465" x="11147425" y="2065338"/>
          <p14:tracePt t="91471" x="11131550" y="2041525"/>
          <p14:tracePt t="91479" x="11107738" y="2033588"/>
          <p14:tracePt t="91485" x="11091863" y="2025650"/>
          <p14:tracePt t="91496" x="11068050" y="2017713"/>
          <p14:tracePt t="91501" x="11052175" y="2009775"/>
          <p14:tracePt t="91512" x="11052175" y="2001838"/>
          <p14:tracePt t="91517" x="11044238" y="2001838"/>
          <p14:tracePt t="91528" x="11036300" y="2001838"/>
          <p14:tracePt t="91595" x="11028363" y="1985963"/>
          <p14:tracePt t="91614" x="11020425" y="1978025"/>
          <p14:tracePt t="91619" x="10996613" y="1970088"/>
          <p14:tracePt t="91629" x="10988675" y="1962150"/>
          <p14:tracePt t="91635" x="10980738" y="1954213"/>
          <p14:tracePt t="91647" x="10971213" y="1954213"/>
          <p14:tracePt t="91667" x="10971213" y="1946275"/>
          <p14:tracePt t="92900" x="10971213" y="1938338"/>
          <p14:tracePt t="92910" x="10907713" y="1898650"/>
          <p14:tracePt t="92915" x="10780713" y="1817688"/>
          <p14:tracePt t="92926" x="10661650" y="1738313"/>
          <p14:tracePt t="92930" x="10541000" y="1698625"/>
          <p14:tracePt t="92943" x="10437813" y="1666875"/>
          <p14:tracePt t="92947" x="10358438" y="1643063"/>
          <p14:tracePt t="92953" x="10269538" y="1611313"/>
          <p14:tracePt t="92964" x="10229850" y="1587500"/>
          <p14:tracePt t="92970" x="10198100" y="1563688"/>
          <p14:tracePt t="92980" x="10174288" y="1547813"/>
          <p14:tracePt t="92985" x="10150475" y="1538288"/>
          <p14:tracePt t="92996" x="10134600" y="1522413"/>
          <p14:tracePt t="93014" x="10094913" y="1498600"/>
          <p14:tracePt t="93017" x="10079038" y="1482725"/>
          <p14:tracePt t="93026" x="10055225" y="1482725"/>
          <p14:tracePt t="93032" x="10023475" y="1474788"/>
          <p14:tracePt t="93047" x="9983788" y="1474788"/>
          <p14:tracePt t="93048" x="9944100" y="1474788"/>
          <p14:tracePt t="93060" x="9910763" y="1474788"/>
          <p14:tracePt t="93064" x="9855200" y="1474788"/>
          <p14:tracePt t="93076" x="9791700" y="1474788"/>
          <p14:tracePt t="93081" x="9712325" y="1458913"/>
          <p14:tracePt t="93092" x="9632950" y="1458913"/>
          <p14:tracePt t="93096" x="9551988" y="1450975"/>
          <p14:tracePt t="93103" x="9472613" y="1435100"/>
          <p14:tracePt t="93114" x="9393238" y="1419225"/>
          <p14:tracePt t="93119" x="9313863" y="1419225"/>
          <p14:tracePt t="93129" x="9234488" y="1411288"/>
          <p14:tracePt t="93133" x="9169400" y="1395413"/>
          <p14:tracePt t="93144" x="9129713" y="1395413"/>
          <p14:tracePt t="93149" x="9082088" y="1387475"/>
          <p14:tracePt t="93161" x="9058275" y="1387475"/>
          <p14:tracePt t="93165" x="9026525" y="1387475"/>
          <p14:tracePt t="93176" x="8994775" y="1387475"/>
          <p14:tracePt t="93183" x="8947150" y="1387475"/>
          <p14:tracePt t="93192" x="8915400" y="1395413"/>
          <p14:tracePt t="93197" x="8874125" y="1395413"/>
          <p14:tracePt t="93211" x="8842375" y="1395413"/>
          <p14:tracePt t="93215" x="8826500" y="1411288"/>
          <p14:tracePt t="93225" x="8794750" y="1419225"/>
          <p14:tracePt t="93229" x="8770938" y="1419225"/>
          <p14:tracePt t="93235" x="8755063" y="1427163"/>
          <p14:tracePt t="93247" x="8731250" y="1435100"/>
          <p14:tracePt t="93251" x="8699500" y="1458913"/>
          <p14:tracePt t="93261" x="8683625" y="1466850"/>
          <p14:tracePt t="93267" x="8667750" y="1482725"/>
          <p14:tracePt t="93279" x="8643938" y="1490663"/>
          <p14:tracePt t="93283" x="8628063" y="1506538"/>
          <p14:tracePt t="93294" x="8596313" y="1522413"/>
          <p14:tracePt t="93299" x="8572500" y="1538288"/>
          <p14:tracePt t="93310" x="8540750" y="1563688"/>
          <p14:tracePt t="93315" x="8507413" y="1587500"/>
          <p14:tracePt t="93326" x="8483600" y="1603375"/>
          <p14:tracePt t="93331" x="8443913" y="1627188"/>
          <p14:tracePt t="93341" x="8412163" y="1651000"/>
          <p14:tracePt t="93347" x="8380413" y="1666875"/>
          <p14:tracePt t="93353" x="8348663" y="1690688"/>
          <p14:tracePt t="93363" x="8301038" y="1714500"/>
          <p14:tracePt t="93369" x="8269288" y="1738313"/>
          <p14:tracePt t="93379" x="8237538" y="1746250"/>
          <p14:tracePt t="93385" x="8189913" y="1770063"/>
          <p14:tracePt t="93395" x="8156575" y="1793875"/>
          <p14:tracePt t="93401" x="8132763" y="1809750"/>
          <p14:tracePt t="93413" x="8101013" y="1833563"/>
          <p14:tracePt t="93417" x="8085138" y="1849438"/>
          <p14:tracePt t="93428" x="8053388" y="1873250"/>
          <p14:tracePt t="93431" x="8029575" y="1881188"/>
          <p14:tracePt t="93444" x="8013700" y="1898650"/>
          <p14:tracePt t="93448" x="7989888" y="1914525"/>
          <p14:tracePt t="93456" x="7974013" y="1938338"/>
          <p14:tracePt t="93463" x="7950200" y="1954213"/>
          <p14:tracePt t="93476" x="7934325" y="1978025"/>
          <p14:tracePt t="93481" x="7910513" y="1993900"/>
          <p14:tracePt t="93495" x="7886700" y="2017713"/>
          <p14:tracePt t="93497" x="7870825" y="2033588"/>
          <p14:tracePt t="93508" x="7847013" y="2057400"/>
          <p14:tracePt t="93514" x="7829550" y="2081213"/>
          <p14:tracePt t="93517" x="7805738" y="2097088"/>
          <p14:tracePt t="93530" x="7789863" y="2120900"/>
          <p14:tracePt t="93533" x="7766050" y="2136775"/>
          <p14:tracePt t="93545" x="7750175" y="2160588"/>
          <p14:tracePt t="93549" x="7726363" y="2176463"/>
          <p14:tracePt t="93560" x="7702550" y="2200275"/>
          <p14:tracePt t="93565" x="7694613" y="2216150"/>
          <p14:tracePt t="93576" x="7678738" y="2233613"/>
          <p14:tracePt t="93582" x="7670800" y="2249488"/>
          <p14:tracePt t="93592" x="7646988" y="2257425"/>
          <p14:tracePt t="93597" x="7639050" y="2265363"/>
          <p14:tracePt t="93608" x="7623175" y="2289175"/>
          <p14:tracePt t="93614" x="7599363" y="2305050"/>
          <p14:tracePt t="93624" x="7583488" y="2328863"/>
          <p14:tracePt t="93629" x="7567613" y="2344738"/>
          <p14:tracePt t="93635" x="7559675" y="2368550"/>
          <p14:tracePt t="93646" x="7543800" y="2384425"/>
          <p14:tracePt t="93651" x="7519988" y="2408238"/>
          <p14:tracePt t="93662" x="7496175" y="2424113"/>
          <p14:tracePt t="93667" x="7486650" y="2447925"/>
          <p14:tracePt t="93678" x="7478713" y="2463800"/>
          <p14:tracePt t="93683" x="7454900" y="2487613"/>
          <p14:tracePt t="93694" x="7439025" y="2503488"/>
          <p14:tracePt t="93699" x="7431088" y="2527300"/>
          <p14:tracePt t="93710" x="7407275" y="2559050"/>
          <p14:tracePt t="93715" x="7383463" y="2576513"/>
          <p14:tracePt t="93727" x="7367588" y="2600325"/>
          <p14:tracePt t="93730" x="7343775" y="2624138"/>
          <p14:tracePt t="93742" x="7327900" y="2640013"/>
          <p14:tracePt t="93746" x="7304088" y="2663825"/>
          <p14:tracePt t="93757" x="7288213" y="2679700"/>
          <p14:tracePt t="93762" x="7272338" y="2703513"/>
          <p14:tracePt t="93769" x="7264400" y="2719388"/>
          <p14:tracePt t="93781" x="7256463" y="2743200"/>
          <p14:tracePt t="93785" x="7248525" y="2759075"/>
          <p14:tracePt t="93795" x="7248525" y="2774950"/>
          <p14:tracePt t="93801" x="7232650" y="2798763"/>
          <p14:tracePt t="93813" x="7224713" y="2814638"/>
          <p14:tracePt t="93817" x="7216775" y="2838450"/>
          <p14:tracePt t="93826" x="7216775" y="2854325"/>
          <p14:tracePt t="93831" x="7208838" y="2878138"/>
          <p14:tracePt t="93842" x="7208838" y="2894013"/>
          <p14:tracePt t="93847" x="7208838" y="2901950"/>
          <p14:tracePt t="93860" x="7208838" y="2919413"/>
          <p14:tracePt t="93863" x="7208838" y="2935288"/>
          <p14:tracePt t="93877" x="7208838" y="2959100"/>
          <p14:tracePt t="93881" x="7208838" y="2990850"/>
          <p14:tracePt t="93890" x="7208838" y="3014663"/>
          <p14:tracePt t="93897" x="7208838" y="3038475"/>
          <p14:tracePt t="93910" x="7208838" y="3070225"/>
          <p14:tracePt t="93914" x="7232650" y="3101975"/>
          <p14:tracePt t="93919" x="7240588" y="3117850"/>
          <p14:tracePt t="93929" x="7256463" y="3141663"/>
          <p14:tracePt t="93933" x="7272338" y="3157538"/>
          <p14:tracePt t="93947" x="7280275" y="3165475"/>
          <p14:tracePt t="93949" x="7288213" y="3173413"/>
          <p14:tracePt t="94006" x="7296150" y="3181350"/>
          <p14:tracePt t="94013" x="7312025" y="3189288"/>
          <p14:tracePt t="94022" x="7327900" y="3205163"/>
          <p14:tracePt t="94030" x="7359650" y="3221038"/>
          <p14:tracePt t="94035" x="7423150" y="3244850"/>
          <p14:tracePt t="94045" x="7504113" y="3278188"/>
          <p14:tracePt t="94051" x="7607300" y="3317875"/>
          <p14:tracePt t="94061" x="7710488" y="3349625"/>
          <p14:tracePt t="94067" x="7813675" y="3381375"/>
          <p14:tracePt t="94080" x="7910513" y="3405188"/>
          <p14:tracePt t="94083" x="8013700" y="3436938"/>
          <p14:tracePt t="94094" x="8093075" y="3444875"/>
          <p14:tracePt t="94099" x="8156575" y="3460750"/>
          <p14:tracePt t="94110" x="8189913" y="3468688"/>
          <p14:tracePt t="94115" x="8221663" y="3484563"/>
          <p14:tracePt t="94126" x="8237538" y="3484563"/>
          <p14:tracePt t="94129" x="8253413" y="3484563"/>
          <p14:tracePt t="94141" x="8261350" y="3484563"/>
          <p14:tracePt t="94147" x="8269288" y="3484563"/>
          <p14:tracePt t="94157" x="8293100" y="3484563"/>
          <p14:tracePt t="94162" x="8301038" y="3484563"/>
          <p14:tracePt t="94175" x="8316913" y="3484563"/>
          <p14:tracePt t="94179" x="8332788" y="3484563"/>
          <p14:tracePt t="94186" x="8348663" y="3484563"/>
          <p14:tracePt t="94195" x="8372475" y="3484563"/>
          <p14:tracePt t="94201" x="8404225" y="3492500"/>
          <p14:tracePt t="94212" x="8443913" y="3500438"/>
          <p14:tracePt t="94217" x="8475663" y="3516313"/>
          <p14:tracePt t="94228" x="8523288" y="3524250"/>
          <p14:tracePt t="94231" x="8580438" y="3540125"/>
          <p14:tracePt t="94242" x="8612188" y="3548063"/>
          <p14:tracePt t="94247" x="8643938" y="3548063"/>
          <p14:tracePt t="94257" x="8667750" y="3548063"/>
          <p14:tracePt t="94264" x="8683625" y="3548063"/>
          <p14:tracePt t="94275" x="8699500" y="3548063"/>
          <p14:tracePt t="94280" x="8715375" y="3548063"/>
          <p14:tracePt t="94289" x="8747125" y="3548063"/>
          <p14:tracePt t="94296" x="8778875" y="3548063"/>
          <p14:tracePt t="94307" x="8810625" y="3548063"/>
          <p14:tracePt t="94313" x="8850313" y="3548063"/>
          <p14:tracePt t="94319" x="8883650" y="3548063"/>
          <p14:tracePt t="94328" x="8931275" y="3556000"/>
          <p14:tracePt t="94333" x="8963025" y="3556000"/>
          <p14:tracePt t="94344" x="9018588" y="3556000"/>
          <p14:tracePt t="94350" x="9058275" y="3556000"/>
          <p14:tracePt t="94360" x="9097963" y="3556000"/>
          <p14:tracePt t="94365" x="9129713" y="3571875"/>
          <p14:tracePt t="94376" x="9161463" y="3571875"/>
          <p14:tracePt t="94381" x="9185275" y="3571875"/>
          <p14:tracePt t="94392" x="9201150" y="3571875"/>
          <p14:tracePt t="94397" x="9217025" y="3571875"/>
          <p14:tracePt t="94407" x="9224963" y="3571875"/>
          <p14:tracePt t="94417" x="9234488" y="3571875"/>
          <p14:tracePt t="94428" x="9242425" y="3571875"/>
          <p14:tracePt t="94434" x="9250363" y="3571875"/>
          <p14:tracePt t="94441" x="9258300" y="3571875"/>
          <p14:tracePt t="94447" x="9266238" y="3571875"/>
          <p14:tracePt t="94459" x="9274175" y="3571875"/>
          <p14:tracePt t="94466" x="9297988" y="3571875"/>
          <p14:tracePt t="94476" x="9313863" y="3571875"/>
          <p14:tracePt t="94482" x="9329738" y="3556000"/>
          <p14:tracePt t="94492" x="9361488" y="3556000"/>
          <p14:tracePt t="94497" x="9409113" y="3548063"/>
          <p14:tracePt t="94510" x="9448800" y="3548063"/>
          <p14:tracePt t="94515" x="9496425" y="3540125"/>
          <p14:tracePt t="94525" x="9520238" y="3540125"/>
          <p14:tracePt t="94531" x="9567863" y="3524250"/>
          <p14:tracePt t="94542" x="9601200" y="3524250"/>
          <p14:tracePt t="94547" x="9632950" y="3516313"/>
          <p14:tracePt t="94558" x="9664700" y="3516313"/>
          <p14:tracePt t="94563" x="9680575" y="3516313"/>
          <p14:tracePt t="94574" x="9696450" y="3508375"/>
          <p14:tracePt t="94579" x="9720263" y="3508375"/>
          <p14:tracePt t="94585" x="9736138" y="3508375"/>
          <p14:tracePt t="94596" x="9752013" y="3508375"/>
          <p14:tracePt t="94601" x="9759950" y="3500438"/>
          <p14:tracePt t="94612" x="9783763" y="3500438"/>
          <p14:tracePt t="94617" x="9799638" y="3484563"/>
          <p14:tracePt t="94628" x="9815513" y="3484563"/>
          <p14:tracePt t="94633" x="9847263" y="3484563"/>
          <p14:tracePt t="94643" x="9894888" y="3476625"/>
          <p14:tracePt t="94649" x="9952038" y="3476625"/>
          <p14:tracePt t="94661" x="9983788" y="3476625"/>
          <p14:tracePt t="94667" x="10023475" y="3468688"/>
          <p14:tracePt t="94677" x="10071100" y="3452813"/>
          <p14:tracePt t="94683" x="10102850" y="3452813"/>
          <p14:tracePt t="94692" x="10142538" y="3444875"/>
          <p14:tracePt t="94697" x="10190163" y="3444875"/>
          <p14:tracePt t="94710" x="10229850" y="3444875"/>
          <p14:tracePt t="94715" x="10261600" y="3429000"/>
          <p14:tracePt t="94726" x="10302875" y="3429000"/>
          <p14:tracePt t="94731" x="10350500" y="3429000"/>
          <p14:tracePt t="94742" x="10406063" y="3421063"/>
          <p14:tracePt t="94747" x="10453688" y="3421063"/>
          <p14:tracePt t="94757" x="10509250" y="3421063"/>
          <p14:tracePt t="94765" x="10548938" y="3413125"/>
          <p14:tracePt t="94776" x="10596563" y="3413125"/>
          <p14:tracePt t="94781" x="10629900" y="3397250"/>
          <p14:tracePt t="94792" x="10661650" y="3397250"/>
          <p14:tracePt t="94797" x="10701338" y="3397250"/>
          <p14:tracePt t="94807" x="10733088" y="3389313"/>
          <p14:tracePt t="94813" x="10748963" y="3389313"/>
          <p14:tracePt t="94823" x="10772775" y="3381375"/>
          <p14:tracePt t="94829" x="10788650" y="3381375"/>
          <p14:tracePt t="94841" x="10820400" y="3365500"/>
          <p14:tracePt t="94847" x="10836275" y="3365500"/>
          <p14:tracePt t="94856" x="10860088" y="3357563"/>
          <p14:tracePt t="94862" x="10875963" y="3349625"/>
          <p14:tracePt t="94879" x="10907713" y="3341688"/>
          <p14:tracePt t="94880" x="10939463" y="3317875"/>
          <p14:tracePt t="94890" x="10971213" y="3309938"/>
          <p14:tracePt t="94894" x="11004550" y="3294063"/>
          <p14:tracePt t="94901" x="11036300" y="3278188"/>
          <p14:tracePt t="94912" x="11068050" y="3252788"/>
          <p14:tracePt t="94918" x="11091863" y="3244850"/>
          <p14:tracePt t="94928" x="11123613" y="3221038"/>
          <p14:tracePt t="94933" x="11155363" y="3197225"/>
          <p14:tracePt t="94944" x="11187113" y="3189288"/>
          <p14:tracePt t="94949" x="11202988" y="3165475"/>
          <p14:tracePt t="94960" x="11226800" y="3149600"/>
          <p14:tracePt t="94965" x="11242675" y="3125788"/>
          <p14:tracePt t="94975" x="11266488" y="3117850"/>
          <p14:tracePt t="94981" x="11282363" y="3109913"/>
          <p14:tracePt t="94993" x="11306175" y="3086100"/>
          <p14:tracePt t="94997" x="11323638" y="3070225"/>
          <p14:tracePt t="95007" x="11339513" y="3046413"/>
          <p14:tracePt t="95028" x="11347450" y="3038475"/>
          <p14:tracePt t="95029" x="11355388" y="3030538"/>
          <p14:tracePt t="95031" x="11355388" y="3022600"/>
          <p14:tracePt t="95042" x="11363325" y="3006725"/>
          <p14:tracePt t="95047" x="11379200" y="2982913"/>
          <p14:tracePt t="95058" x="11379200" y="2974975"/>
          <p14:tracePt t="95063" x="11387138" y="2967038"/>
          <p14:tracePt t="95075" x="11395075" y="2951163"/>
          <p14:tracePt t="95080" x="11395075" y="2943225"/>
          <p14:tracePt t="95092" x="11410950" y="2927350"/>
          <p14:tracePt t="95096" x="11410950" y="2909888"/>
          <p14:tracePt t="95108" x="11426825" y="2894013"/>
          <p14:tracePt t="95115" x="11426825" y="2886075"/>
          <p14:tracePt t="95124" x="11426825" y="2878138"/>
          <p14:tracePt t="95129" x="11434763" y="2870200"/>
          <p14:tracePt t="95146" x="11434763" y="2862263"/>
          <p14:tracePt t="95170" x="11434763" y="2854325"/>
          <p14:tracePt t="95251" x="11434763" y="2846388"/>
          <p14:tracePt t="95291" x="11442700" y="2838450"/>
          <p14:tracePt t="95311" x="11442700" y="2830513"/>
          <p14:tracePt t="95325" x="11442700" y="2822575"/>
          <p14:tracePt t="95329" x="11442700" y="2814638"/>
          <p14:tracePt t="95340" x="11450638" y="2798763"/>
          <p14:tracePt t="95345" x="11450638" y="2774950"/>
          <p14:tracePt t="95357" x="11450638" y="2759075"/>
          <p14:tracePt t="95362" x="11458575" y="2743200"/>
          <p14:tracePt t="95374" x="11458575" y="2719388"/>
          <p14:tracePt t="95378" x="11458575" y="2703513"/>
          <p14:tracePt t="95389" x="11458575" y="2687638"/>
          <p14:tracePt t="95395" x="11458575" y="2640013"/>
          <p14:tracePt t="95401" x="11458575" y="2600325"/>
          <p14:tracePt t="95412" x="11434763" y="2535238"/>
          <p14:tracePt t="95417" x="11403013" y="2447925"/>
          <p14:tracePt t="95427" x="11379200" y="2384425"/>
          <p14:tracePt t="95432" x="11306175" y="2297113"/>
          <p14:tracePt t="95442" x="11234738" y="2208213"/>
          <p14:tracePt t="95447" x="11147425" y="2120900"/>
          <p14:tracePt t="95460" x="11036300" y="2033588"/>
          <p14:tracePt t="95463" x="10931525" y="1938338"/>
          <p14:tracePt t="95473" x="10804525" y="1841500"/>
          <p14:tracePt t="95479" x="10685463" y="1770063"/>
          <p14:tracePt t="95491" x="10556875" y="1706563"/>
          <p14:tracePt t="95495" x="10406063" y="1674813"/>
          <p14:tracePt t="95506" x="10213975" y="1643063"/>
          <p14:tracePt t="95512" x="10023475" y="1611313"/>
          <p14:tracePt t="95523" x="9847263" y="1579563"/>
          <p14:tracePt t="95528" x="9656763" y="1579563"/>
          <p14:tracePt t="95533" x="9536113" y="1563688"/>
          <p14:tracePt t="95545" x="9424988" y="1563688"/>
          <p14:tracePt t="95549" x="9305925" y="1563688"/>
          <p14:tracePt t="95560" x="9234488" y="1563688"/>
          <p14:tracePt t="95565" x="9169400" y="1571625"/>
          <p14:tracePt t="95576" x="9121775" y="1571625"/>
          <p14:tracePt t="95581" x="9090025" y="1579563"/>
          <p14:tracePt t="95592" x="9074150" y="1587500"/>
          <p14:tracePt t="95597" x="9058275" y="1587500"/>
          <p14:tracePt t="95608" x="9050338" y="1595438"/>
          <p14:tracePt t="95613" x="9026525" y="1611313"/>
          <p14:tracePt t="95623" x="9010650" y="1611313"/>
          <p14:tracePt t="95629" x="8994775" y="1619250"/>
          <p14:tracePt t="95639" x="8970963" y="1627188"/>
          <p14:tracePt t="95645" x="8955088" y="1635125"/>
          <p14:tracePt t="95657" x="8931275" y="1643063"/>
          <p14:tracePt t="95662" x="8915400" y="1658938"/>
          <p14:tracePt t="95667" x="8883650" y="1666875"/>
          <p14:tracePt t="95676" x="8858250" y="1674813"/>
          <p14:tracePt t="95684" x="8842375" y="1682750"/>
          <p14:tracePt t="95693" x="8818563" y="1706563"/>
          <p14:tracePt t="95699" x="8786813" y="1714500"/>
          <p14:tracePt t="95709" x="8770938" y="1730375"/>
          <p14:tracePt t="95715" x="8755063" y="1730375"/>
          <p14:tracePt t="95726" x="8731250" y="1738313"/>
          <p14:tracePt t="95729" x="8715375" y="1746250"/>
          <p14:tracePt t="95740" x="8691563" y="1754188"/>
          <p14:tracePt t="95745" x="8675688" y="1754188"/>
          <p14:tracePt t="95756" x="8659813" y="1770063"/>
          <p14:tracePt t="95761" x="8636000" y="1778000"/>
          <p14:tracePt t="95773" x="8620125" y="1793875"/>
          <p14:tracePt t="95778" x="8596313" y="1817688"/>
          <p14:tracePt t="95788" x="8580438" y="1825625"/>
          <p14:tracePt t="95794" x="8556625" y="1849438"/>
          <p14:tracePt t="95804" x="8531225" y="1857375"/>
          <p14:tracePt t="95812" x="8515350" y="1873250"/>
          <p14:tracePt t="95818" x="8491538" y="1890713"/>
          <p14:tracePt t="95828" x="8475663" y="1906588"/>
          <p14:tracePt t="95833" x="8467725" y="1914525"/>
          <p14:tracePt t="95843" x="8451850" y="1922463"/>
          <p14:tracePt t="95847" x="8443913" y="1930400"/>
          <p14:tracePt t="95859" x="8435975" y="1930400"/>
          <p14:tracePt t="95863" x="8412163" y="1946275"/>
          <p14:tracePt t="95874" x="8404225" y="1954213"/>
          <p14:tracePt t="95879" x="8388350" y="1954213"/>
          <p14:tracePt t="95890" x="8380413" y="1962150"/>
          <p14:tracePt t="95895" x="8364538" y="1970088"/>
          <p14:tracePt t="95906" x="8356600" y="1978025"/>
          <p14:tracePt t="95911" x="8340725" y="1985963"/>
          <p14:tracePt t="95922" x="8316913" y="1993900"/>
          <p14:tracePt t="95927" x="8301038" y="2017713"/>
          <p14:tracePt t="95933" x="8277225" y="2025650"/>
          <p14:tracePt t="95944" x="8261350" y="2041525"/>
          <p14:tracePt t="95949" x="8237538" y="2065338"/>
          <p14:tracePt t="95960" x="8213725" y="2089150"/>
          <p14:tracePt t="95965" x="8197850" y="2105025"/>
          <p14:tracePt t="95976" x="8172450" y="2112963"/>
          <p14:tracePt t="95981" x="8164513" y="2136775"/>
          <p14:tracePt t="95992" x="8148638" y="2144713"/>
          <p14:tracePt t="95997" x="8132763" y="2168525"/>
          <p14:tracePt t="96011" x="8116888" y="2176463"/>
          <p14:tracePt t="96013" x="8108950" y="2192338"/>
          <p14:tracePt t="96024" x="8108950" y="2200275"/>
          <p14:tracePt t="96029" x="8108950" y="2208213"/>
          <p14:tracePt t="96039" x="8101013" y="2208213"/>
          <p14:tracePt t="96055" x="8093075" y="2216150"/>
          <p14:tracePt t="96061" x="8093075" y="2233613"/>
          <p14:tracePt t="96071" x="8085138" y="2241550"/>
          <p14:tracePt t="96077" x="8085138" y="2257425"/>
          <p14:tracePt t="96083" x="8077200" y="2273300"/>
          <p14:tracePt t="96094" x="8069263" y="2281238"/>
          <p14:tracePt t="96099" x="8069263" y="2297113"/>
          <p14:tracePt t="96108" x="8061325" y="2305050"/>
          <p14:tracePt t="96115" x="8045450" y="2320925"/>
          <p14:tracePt t="96125" x="8037513" y="2344738"/>
          <p14:tracePt t="96131" x="8029575" y="2352675"/>
          <p14:tracePt t="96140" x="8029575" y="2360613"/>
          <p14:tracePt t="96145" x="8021638" y="2376488"/>
          <p14:tracePt t="96156" x="8013700" y="2384425"/>
          <p14:tracePt t="96161" x="8013700" y="2392363"/>
          <p14:tracePt t="96173" x="8013700" y="2408238"/>
          <p14:tracePt t="96181" x="8013700" y="2416175"/>
          <p14:tracePt t="96191" x="8005763" y="2424113"/>
          <p14:tracePt t="96204" x="8005763" y="2432050"/>
          <p14:tracePt t="96211" x="8005763" y="2447925"/>
          <p14:tracePt t="96218" x="7997825" y="2463800"/>
          <p14:tracePt t="96228" x="7997825" y="2479675"/>
          <p14:tracePt t="96233" x="7989888" y="2487613"/>
          <p14:tracePt t="96243" x="7981950" y="2503488"/>
          <p14:tracePt t="96247" x="7974013" y="2519363"/>
          <p14:tracePt t="96258" x="7958138" y="2543175"/>
          <p14:tracePt t="96263" x="7950200" y="2559050"/>
          <p14:tracePt t="96274" x="7942263" y="2584450"/>
          <p14:tracePt t="96279" x="7918450" y="2600325"/>
          <p14:tracePt t="96291" x="7910513" y="2624138"/>
          <p14:tracePt t="96295" x="7902575" y="2640013"/>
          <p14:tracePt t="96306" x="7902575" y="2647950"/>
          <p14:tracePt t="96312" x="7894638" y="2671763"/>
          <p14:tracePt t="96323" x="7894638" y="2687638"/>
          <p14:tracePt t="96327" x="7878763" y="2703513"/>
          <p14:tracePt t="96339" x="7878763" y="2711450"/>
          <p14:tracePt t="96345" x="7878763" y="2735263"/>
          <p14:tracePt t="96349" x="7878763" y="2751138"/>
          <p14:tracePt t="96360" x="7878763" y="2767013"/>
          <p14:tracePt t="96365" x="7878763" y="2798763"/>
          <p14:tracePt t="96376" x="7878763" y="2814638"/>
          <p14:tracePt t="96381" x="7886700" y="2846388"/>
          <p14:tracePt t="96391" x="7894638" y="2870200"/>
          <p14:tracePt t="96397" x="7902575" y="2886075"/>
          <p14:tracePt t="96408" x="7926388" y="2909888"/>
          <p14:tracePt t="96413" x="7942263" y="2927350"/>
          <p14:tracePt t="96426" x="7966075" y="2951163"/>
          <p14:tracePt t="96429" x="7974013" y="2967038"/>
          <p14:tracePt t="96439" x="7997825" y="2990850"/>
          <p14:tracePt t="96444" x="8013700" y="3022600"/>
          <p14:tracePt t="96455" x="8037513" y="3054350"/>
          <p14:tracePt t="96462" x="8077200" y="3101975"/>
          <p14:tracePt t="96470" x="8140700" y="3141663"/>
          <p14:tracePt t="96476" x="8189913" y="3165475"/>
          <p14:tracePt t="96483" x="8253413" y="3189288"/>
          <p14:tracePt t="96493" x="8332788" y="3221038"/>
          <p14:tracePt t="96499" x="8420100" y="3244850"/>
          <p14:tracePt t="96510" x="8515350" y="3278188"/>
          <p14:tracePt t="96515" x="8636000" y="3278188"/>
          <p14:tracePt t="96525" x="8747125" y="3278188"/>
          <p14:tracePt t="96531" x="8866188" y="3286125"/>
          <p14:tracePt t="96542" x="9002713" y="3302000"/>
          <p14:tracePt t="96546" x="9137650" y="3317875"/>
          <p14:tracePt t="96556" x="9274175" y="3317875"/>
          <p14:tracePt t="96563" x="9385300" y="3317875"/>
          <p14:tracePt t="96572" x="9504363" y="3317875"/>
          <p14:tracePt t="96577" x="9617075" y="3317875"/>
          <p14:tracePt t="96588" x="9712325" y="3317875"/>
          <p14:tracePt t="96595" x="9815513" y="3317875"/>
          <p14:tracePt t="96606" x="9894888" y="3286125"/>
          <p14:tracePt t="96610" x="9975850" y="3262313"/>
          <p14:tracePt t="96623" x="10063163" y="3228975"/>
          <p14:tracePt t="96628" x="10142538" y="3205163"/>
          <p14:tracePt t="96633" x="10229850" y="3173413"/>
          <p14:tracePt t="96644" x="10310813" y="3149600"/>
          <p14:tracePt t="96647" x="10390188" y="3117850"/>
          <p14:tracePt t="96658" x="10477500" y="3094038"/>
          <p14:tracePt t="96665" x="10556875" y="3054350"/>
          <p14:tracePt t="96675" x="10645775" y="3022600"/>
          <p14:tracePt t="96679" x="10725150" y="2982913"/>
          <p14:tracePt t="96690" x="10812463" y="2935288"/>
          <p14:tracePt t="96695" x="10860088" y="2909888"/>
          <p14:tracePt t="96706" x="10907713" y="2894013"/>
          <p14:tracePt t="96711" x="10939463" y="2870200"/>
          <p14:tracePt t="96722" x="10963275" y="2838450"/>
          <p14:tracePt t="96727" x="10980738" y="2806700"/>
          <p14:tracePt t="96739" x="11004550" y="2774950"/>
          <p14:tracePt t="96744" x="11012488" y="2743200"/>
          <p14:tracePt t="96749" x="11028363" y="2679700"/>
          <p14:tracePt t="96760" x="11036300" y="2640013"/>
          <p14:tracePt t="96765" x="11036300" y="2608263"/>
          <p14:tracePt t="96777" x="11036300" y="2551113"/>
          <p14:tracePt t="96781" x="11012488" y="2503488"/>
          <p14:tracePt t="96792" x="10980738" y="2416175"/>
          <p14:tracePt t="96797" x="10939463" y="2352675"/>
          <p14:tracePt t="96808" x="10883900" y="2265363"/>
          <p14:tracePt t="96813" x="10812463" y="2192338"/>
          <p14:tracePt t="96823" x="10725150" y="2120900"/>
          <p14:tracePt t="96829" x="10637838" y="2065338"/>
          <p14:tracePt t="96840" x="10548938" y="2001838"/>
          <p14:tracePt t="96844" x="10469563" y="1946275"/>
          <p14:tracePt t="96856" x="10366375" y="1906588"/>
          <p14:tracePt t="96861" x="10261600" y="1857375"/>
          <p14:tracePt t="96873" x="10174288" y="1817688"/>
          <p14:tracePt t="96877" x="10094913" y="1785938"/>
          <p14:tracePt t="96883" x="10015538" y="1778000"/>
          <p14:tracePt t="96893" x="9936163" y="1762125"/>
          <p14:tracePt t="96899" x="9855200" y="1762125"/>
          <p14:tracePt t="96910" x="9775825" y="1762125"/>
          <p14:tracePt t="96915" x="9696450" y="1762125"/>
          <p14:tracePt t="96925" x="9617075" y="1785938"/>
          <p14:tracePt t="96931" x="9536113" y="1809750"/>
          <p14:tracePt t="96943" x="9448800" y="1833563"/>
          <p14:tracePt t="96945" x="9369425" y="1865313"/>
          <p14:tracePt t="96957" x="9282113" y="1890713"/>
          <p14:tracePt t="96961" x="9185275" y="1938338"/>
          <p14:tracePt t="96975" x="9097963" y="1962150"/>
          <p14:tracePt t="96981" x="8963025" y="2009775"/>
          <p14:tracePt t="96992" x="8874125" y="2049463"/>
          <p14:tracePt t="96997" x="8794750" y="2097088"/>
          <p14:tracePt t="97019" x="8659813" y="2176463"/>
          <p14:tracePt t="97026" x="8604250" y="2208213"/>
          <p14:tracePt t="97029" x="8572500" y="2233613"/>
          <p14:tracePt t="97040" x="8556625" y="2265363"/>
          <p14:tracePt t="97045" x="8531225" y="2297113"/>
          <p14:tracePt t="97055" x="8507413" y="2320925"/>
          <p14:tracePt t="97060" x="8499475" y="2352675"/>
          <p14:tracePt t="97074" x="8491538" y="2384425"/>
          <p14:tracePt t="97077" x="8483600" y="2416175"/>
          <p14:tracePt t="97083" x="8483600" y="2447925"/>
          <p14:tracePt t="97093" x="8483600" y="2471738"/>
          <p14:tracePt t="97099" x="8483600" y="2495550"/>
          <p14:tracePt t="97110" x="8483600" y="2527300"/>
          <p14:tracePt t="97115" x="8483600" y="2543175"/>
          <p14:tracePt t="97125" x="8491538" y="2576513"/>
          <p14:tracePt t="97131" x="8491538" y="2608263"/>
          <p14:tracePt t="97140" x="8499475" y="2640013"/>
          <p14:tracePt t="97147" x="8499475" y="2671763"/>
          <p14:tracePt t="97157" x="8515350" y="2703513"/>
          <p14:tracePt t="97161" x="8523288" y="2719388"/>
          <p14:tracePt t="97173" x="8523288" y="2735263"/>
          <p14:tracePt t="97177" x="8523288" y="2759075"/>
          <p14:tracePt t="97190" x="8531225" y="2774950"/>
          <p14:tracePt t="97194" x="8531225" y="2790825"/>
          <p14:tracePt t="97207" x="8531225" y="2814638"/>
          <p14:tracePt t="97211" x="8531225" y="2830513"/>
          <p14:tracePt t="97222" x="8531225" y="2838450"/>
          <p14:tracePt t="97227" x="8531225" y="2846388"/>
          <p14:tracePt t="97467" x="8531225" y="2854325"/>
          <p14:tracePt t="99355" x="8483600" y="2878138"/>
          <p14:tracePt t="99364" x="8396288" y="2901950"/>
          <p14:tracePt t="99373" x="8316913" y="2935288"/>
          <p14:tracePt t="99379" x="8237538" y="2935288"/>
          <p14:tracePt t="99390" x="8180388" y="2935288"/>
          <p14:tracePt t="99395" x="8101013" y="2935288"/>
          <p14:tracePt t="99406" x="8021638" y="2935288"/>
          <p14:tracePt t="99411" x="7942263" y="2935288"/>
          <p14:tracePt t="99420" x="7862888" y="2927350"/>
          <p14:tracePt t="99425" x="7781925" y="2927350"/>
          <p14:tracePt t="99437" x="7702550" y="2909888"/>
          <p14:tracePt t="99442" x="7623175" y="2886075"/>
          <p14:tracePt t="99453" x="7543800" y="2854325"/>
          <p14:tracePt t="99458" x="7470775" y="2830513"/>
          <p14:tracePt t="99469" x="7407275" y="2790825"/>
          <p14:tracePt t="99475" x="7343775" y="2751138"/>
          <p14:tracePt t="99486" x="7256463" y="2679700"/>
          <p14:tracePt t="99491" x="7161213" y="2592388"/>
          <p14:tracePt t="99498" x="7088188" y="2503488"/>
          <p14:tracePt t="99507" x="7016750" y="2432050"/>
          <p14:tracePt t="99513" x="6913563" y="2336800"/>
          <p14:tracePt t="99522" x="6810375" y="2265363"/>
          <p14:tracePt t="99527" x="6697663" y="2168525"/>
          <p14:tracePt t="99539" x="6594475" y="2097088"/>
          <p14:tracePt t="99543" x="6507163" y="2025650"/>
          <p14:tracePt t="99554" x="6418263" y="1962150"/>
          <p14:tracePt t="99559" x="6330950" y="1906588"/>
          <p14:tracePt t="99571" x="6211888" y="1817688"/>
          <p14:tracePt t="99575" x="6124575" y="1722438"/>
          <p14:tracePt t="99586" x="5995988" y="1595438"/>
          <p14:tracePt t="99591" x="5868988" y="1490663"/>
          <p14:tracePt t="99603" x="5740400" y="1363663"/>
          <p14:tracePt t="99608" x="5621338" y="1268413"/>
          <p14:tracePt t="99613" x="5510213" y="1163638"/>
          <p14:tracePt t="99623" x="5422900" y="1052513"/>
          <p14:tracePt t="99629" x="5326063" y="965200"/>
          <p14:tracePt t="99641" x="5238750" y="862013"/>
          <p14:tracePt t="99645" x="5183188" y="788988"/>
          <p14:tracePt t="99655" x="5143500" y="725488"/>
          <p14:tracePt t="99661" x="5119688" y="693738"/>
          <p14:tracePt t="99671" x="5103813" y="661988"/>
          <p14:tracePt t="99677" x="5080000" y="638175"/>
          <p14:tracePt t="99688" x="5056188" y="614363"/>
          <p14:tracePt t="99693" x="5056188" y="606425"/>
          <p14:tracePt t="99704" x="5046663" y="598488"/>
          <p14:tracePt t="99709" x="5046663" y="582613"/>
          <p14:tracePt t="99720" x="5046663" y="574675"/>
          <p14:tracePt t="99725" x="5046663" y="558800"/>
          <p14:tracePt t="99735" x="5046663" y="550863"/>
          <p14:tracePt t="99740" x="5064125" y="534988"/>
          <p14:tracePt t="99747" x="5080000" y="519113"/>
          <p14:tracePt t="99757" x="5087938" y="501650"/>
          <p14:tracePt t="99763" x="5111750" y="493713"/>
          <p14:tracePt t="99772" x="5127625" y="469900"/>
          <p14:tracePt t="99779" x="5159375" y="454025"/>
          <p14:tracePt t="99789" x="5191125" y="430213"/>
          <p14:tracePt t="99795" x="5238750" y="406400"/>
          <p14:tracePt t="99806" x="5302250" y="382588"/>
          <p14:tracePt t="101912" x="5326063" y="358775"/>
          <p14:tracePt t="101919" x="4951413" y="422275"/>
          <p14:tracePt t="101927" x="4616450" y="469900"/>
          <p14:tracePt t="101937" x="4297363" y="485775"/>
          <p14:tracePt t="101944" x="4075113" y="519113"/>
          <p14:tracePt t="101952" x="3883025" y="550863"/>
          <p14:tracePt t="101960" x="3732213" y="582613"/>
          <p14:tracePt t="101972" x="3611563" y="614363"/>
          <p14:tracePt t="101975" x="3508375" y="646113"/>
          <p14:tracePt t="101987" x="3429000" y="669925"/>
          <p14:tracePt t="101991" x="3341688" y="701675"/>
          <p14:tracePt t="102006" x="3260725" y="725488"/>
          <p14:tracePt t="102007" x="3228975" y="749300"/>
          <p14:tracePt t="102017" x="3197225" y="765175"/>
          <p14:tracePt t="102022" x="3165475" y="788988"/>
          <p14:tracePt t="102033" x="3133725" y="812800"/>
          <p14:tracePt t="102039" x="3086100" y="836613"/>
          <p14:tracePt t="102049" x="3054350" y="852488"/>
          <p14:tracePt t="102056" x="2990850" y="877888"/>
          <p14:tracePt t="102061" x="2909888" y="909638"/>
          <p14:tracePt t="102071" x="2846388" y="933450"/>
          <p14:tracePt t="102078" x="2759075" y="965200"/>
          <p14:tracePt t="102089" x="2679700" y="989013"/>
          <p14:tracePt t="102093" x="2616200" y="1012825"/>
          <p14:tracePt t="102103" x="2566988" y="1028700"/>
          <p14:tracePt t="102109" x="2527300" y="1036638"/>
          <p14:tracePt t="102118" x="2495550" y="1044575"/>
          <p14:tracePt t="102123" x="2463800" y="1060450"/>
          <p14:tracePt t="102137" x="2439988" y="1076325"/>
          <p14:tracePt t="102139" x="2408238" y="1076325"/>
          <p14:tracePt t="102151" x="2392363" y="1100138"/>
          <p14:tracePt t="102155" x="2360613" y="1123950"/>
          <p14:tracePt t="102168" x="2312988" y="1139825"/>
          <p14:tracePt t="102172" x="2273300" y="1155700"/>
          <p14:tracePt t="102184" x="2239963" y="1171575"/>
          <p14:tracePt t="102188" x="2208213" y="1195388"/>
          <p14:tracePt t="102199" x="2176463" y="1204913"/>
          <p14:tracePt t="102204" x="2152650" y="1220788"/>
          <p14:tracePt t="102212" x="2136775" y="1228725"/>
          <p14:tracePt t="102221" x="2112963" y="1228725"/>
          <p14:tracePt t="102225" x="2097088" y="1236663"/>
          <p14:tracePt t="102237" x="2073275" y="1244600"/>
          <p14:tracePt t="102241" x="2065338" y="1244600"/>
          <p14:tracePt t="102253" x="2057400" y="1252538"/>
          <p14:tracePt t="102257" x="2049463" y="1252538"/>
          <p14:tracePt t="102267" x="2041525" y="1252538"/>
          <p14:tracePt t="102288" x="2041525" y="1260475"/>
          <p14:tracePt t="102583" x="2057400" y="1276350"/>
          <p14:tracePt t="102592" x="2128838" y="1323975"/>
          <p14:tracePt t="102601" x="2232025" y="1371600"/>
          <p14:tracePt t="102608" x="2352675" y="1411288"/>
          <p14:tracePt t="102619" x="2479675" y="1474788"/>
          <p14:tracePt t="102622" x="2616200" y="1506538"/>
          <p14:tracePt t="102634" x="2751138" y="1538288"/>
          <p14:tracePt t="102637" x="2901950" y="1547813"/>
          <p14:tracePt t="102649" x="3038475" y="1563688"/>
          <p14:tracePt t="102654" x="3189288" y="1563688"/>
          <p14:tracePt t="102662" x="3308350" y="1563688"/>
          <p14:tracePt t="102671" x="3421063" y="1563688"/>
          <p14:tracePt t="102678" x="3540125" y="1563688"/>
          <p14:tracePt t="102687" x="3660775" y="1547813"/>
          <p14:tracePt t="102693" x="3756025" y="1530350"/>
          <p14:tracePt t="102705" x="3859213" y="1498600"/>
          <p14:tracePt t="102710" x="3994150" y="1466850"/>
          <p14:tracePt t="102717" x="4114800" y="1458913"/>
          <p14:tracePt t="102723" x="4249738" y="1443038"/>
          <p14:tracePt t="102734" x="4378325" y="1443038"/>
          <p14:tracePt t="102739" x="4497388" y="1443038"/>
          <p14:tracePt t="102750" x="4608513" y="1443038"/>
          <p14:tracePt t="102755" x="4705350" y="1443038"/>
          <p14:tracePt t="102767" x="4784725" y="1443038"/>
          <p14:tracePt t="102771" x="4816475" y="1443038"/>
          <p14:tracePt t="102784" x="4832350" y="1443038"/>
          <p14:tracePt t="103435" x="4840288" y="1443038"/>
          <p14:tracePt t="103442" x="4879975" y="1458913"/>
          <p14:tracePt t="103450" x="4951413" y="1490663"/>
          <p14:tracePt t="103457" x="5014913" y="1514475"/>
          <p14:tracePt t="103467" x="5095875" y="1538288"/>
          <p14:tracePt t="103474" x="5175250" y="1571625"/>
          <p14:tracePt t="103483" x="5278438" y="1595438"/>
          <p14:tracePt t="103490" x="5381625" y="1627188"/>
          <p14:tracePt t="103500" x="5502275" y="1674813"/>
          <p14:tracePt t="103506" x="5637213" y="1714500"/>
          <p14:tracePt t="103517" x="5757863" y="1762125"/>
          <p14:tracePt t="103522" x="5876925" y="1793875"/>
          <p14:tracePt t="103533" x="6003925" y="1849438"/>
          <p14:tracePt t="103537" x="6124575" y="1881188"/>
          <p14:tracePt t="103544" x="6235700" y="1914525"/>
          <p14:tracePt t="103553" x="6354763" y="1946275"/>
          <p14:tracePt t="103559" x="6459538" y="1970088"/>
          <p14:tracePt t="103569" x="6578600" y="2001838"/>
          <p14:tracePt t="103575" x="6681788" y="2033588"/>
          <p14:tracePt t="103585" x="6794500" y="2057400"/>
          <p14:tracePt t="103591" x="6897688" y="2089150"/>
          <p14:tracePt t="103604" x="7000875" y="2120900"/>
          <p14:tracePt t="103607" x="7096125" y="2144713"/>
          <p14:tracePt t="103617" x="7200900" y="2160588"/>
          <p14:tracePt t="103624" x="7296150" y="2176463"/>
          <p14:tracePt t="103635" x="7375525" y="2184400"/>
          <p14:tracePt t="103639" x="7478713" y="2200275"/>
          <p14:tracePt t="103648" x="7575550" y="2200275"/>
          <p14:tracePt t="103654" x="7670800" y="2200275"/>
          <p14:tracePt t="103666" x="7766050" y="2216150"/>
          <p14:tracePt t="103670" x="7886700" y="2216150"/>
          <p14:tracePt t="103685" x="7997825" y="2216150"/>
          <p14:tracePt t="103689" x="8116888" y="2216150"/>
          <p14:tracePt t="103699" x="8229600" y="2208213"/>
          <p14:tracePt t="103703" x="8348663" y="2208213"/>
          <p14:tracePt t="103715" x="8443913" y="2192338"/>
          <p14:tracePt t="103721" x="8564563" y="2176463"/>
          <p14:tracePt t="103727" x="8675688" y="2176463"/>
          <p14:tracePt t="103737" x="8794750" y="2176463"/>
          <p14:tracePt t="103751" x="8907463" y="2176463"/>
          <p14:tracePt t="103754" x="9026525" y="2184400"/>
          <p14:tracePt t="103766" x="9161463" y="2184400"/>
          <p14:tracePt t="103771" x="9290050" y="2184400"/>
          <p14:tracePt t="103783" x="9448800" y="2176463"/>
          <p14:tracePt t="103787" x="9544050" y="2168525"/>
          <p14:tracePt t="103793" x="9664700" y="2152650"/>
          <p14:tracePt t="103803" x="9759950" y="2136775"/>
          <p14:tracePt t="103807" x="9839325" y="2120900"/>
          <p14:tracePt t="103818" x="9944100" y="2097088"/>
          <p14:tracePt t="103823" x="10023475" y="2081213"/>
          <p14:tracePt t="103833" x="10071100" y="2073275"/>
          <p14:tracePt t="103839" x="10134600" y="2041525"/>
          <p14:tracePt t="103851" x="10150475" y="2025650"/>
          <p14:tracePt t="103855" x="10174288" y="2017713"/>
          <p14:tracePt t="103866" x="10182225" y="2009775"/>
          <p14:tracePt t="103871" x="10190163" y="2001838"/>
          <p14:tracePt t="103881" x="10190163" y="1993900"/>
          <p14:tracePt t="103888" x="10198100" y="1970088"/>
          <p14:tracePt t="103899" x="10198100" y="1954213"/>
          <p14:tracePt t="103903" x="10198100" y="1922463"/>
          <p14:tracePt t="103914" x="10198100" y="1881188"/>
          <p14:tracePt t="103920" x="10190163" y="1801813"/>
          <p14:tracePt t="103930" x="10166350" y="1738313"/>
          <p14:tracePt t="103936" x="10142538" y="1658938"/>
          <p14:tracePt t="103943" x="10110788" y="1579563"/>
          <p14:tracePt t="103952" x="10039350" y="1466850"/>
          <p14:tracePt t="103959" x="9967913" y="1379538"/>
          <p14:tracePt t="103970" x="9871075" y="1292225"/>
          <p14:tracePt t="103973" x="9783763" y="1204913"/>
          <p14:tracePt t="103983" x="9664700" y="1108075"/>
          <p14:tracePt t="103989" x="9536113" y="1036638"/>
          <p14:tracePt t="104000" x="9393238" y="941388"/>
          <p14:tracePt t="104012" x="9234488" y="862013"/>
          <p14:tracePt t="104021" x="8874125" y="709613"/>
          <p14:tracePt t="104032" x="8675688" y="646113"/>
          <p14:tracePt t="104037" x="8483600" y="598488"/>
          <p14:tracePt t="104047" x="8285163" y="566738"/>
          <p14:tracePt t="104055" x="8093075" y="534988"/>
          <p14:tracePt t="104066" x="7902575" y="501650"/>
          <p14:tracePt t="104070" x="7750175" y="485775"/>
          <p14:tracePt t="104075" x="7631113" y="454025"/>
          <p14:tracePt t="104087" x="7512050" y="422275"/>
          <p14:tracePt t="104091" x="7415213" y="414338"/>
          <p14:tracePt t="104102" x="7335838" y="398463"/>
          <p14:tracePt t="104107" x="7256463" y="398463"/>
          <p14:tracePt t="104119" x="7208838" y="382588"/>
          <p14:tracePt t="104123" x="7169150" y="382588"/>
          <p14:tracePt t="104136" x="7153275" y="382588"/>
          <p14:tracePt t="104139" x="7119938" y="382588"/>
          <p14:tracePt t="104150" x="7096125" y="382588"/>
          <p14:tracePt t="104155" x="7080250" y="382588"/>
          <p14:tracePt t="104166" x="7064375" y="382588"/>
          <p14:tracePt t="104170" x="7040563" y="382588"/>
          <p14:tracePt t="104183" x="7016750" y="382588"/>
          <p14:tracePt t="104187" x="6985000" y="390525"/>
          <p14:tracePt t="104193" x="6961188" y="390525"/>
          <p14:tracePt t="104202" x="6929438" y="398463"/>
          <p14:tracePt t="104210" x="6889750" y="398463"/>
          <p14:tracePt t="104220" x="6873875" y="406400"/>
          <p14:tracePt t="104225" x="6850063" y="406400"/>
          <p14:tracePt t="104235" x="6834188" y="422275"/>
          <p14:tracePt t="104242" x="6818313" y="422275"/>
          <p14:tracePt t="104252" x="6810375" y="422275"/>
          <p14:tracePt t="104257" x="6794500" y="422275"/>
          <p14:tracePt t="104267" x="6784975" y="422275"/>
          <p14:tracePt t="104287" x="6777038" y="430213"/>
          <p14:tracePt t="104297" x="6769100" y="430213"/>
          <p14:tracePt t="104303" x="6769100" y="438150"/>
          <p14:tracePt t="104316" x="6753225" y="454025"/>
          <p14:tracePt t="104319" x="6737350" y="477838"/>
          <p14:tracePt t="104331" x="6713538" y="493713"/>
          <p14:tracePt t="104337" x="6689725" y="519113"/>
          <p14:tracePt t="104348" x="6673850" y="534988"/>
          <p14:tracePt t="104352" x="6650038" y="558800"/>
          <p14:tracePt t="104359" x="6634163" y="590550"/>
          <p14:tracePt t="104369" x="6610350" y="606425"/>
          <p14:tracePt t="104373" x="6602413" y="630238"/>
          <p14:tracePt t="104383" x="6578600" y="646113"/>
          <p14:tracePt t="104389" x="6562725" y="677863"/>
          <p14:tracePt t="104399" x="6546850" y="701675"/>
          <p14:tracePt t="104405" x="6530975" y="717550"/>
          <p14:tracePt t="104418" x="6530975" y="741363"/>
          <p14:tracePt t="104421" x="6523038" y="757238"/>
          <p14:tracePt t="104432" x="6523038" y="788988"/>
          <p14:tracePt t="104437" x="6523038" y="820738"/>
          <p14:tracePt t="104453" x="6523038" y="852488"/>
          <p14:tracePt t="104458" x="6523038" y="885825"/>
          <p14:tracePt t="104468" x="6523038" y="901700"/>
          <p14:tracePt t="104471" x="6523038" y="933450"/>
          <p14:tracePt t="104482" x="6530975" y="965200"/>
          <p14:tracePt t="104487" x="6538913" y="996950"/>
          <p14:tracePt t="104499" x="6562725" y="1028700"/>
          <p14:tracePt t="104503" x="6586538" y="1076325"/>
          <p14:tracePt t="104516" x="6610350" y="1116013"/>
          <p14:tracePt t="104520" x="6634163" y="1155700"/>
          <p14:tracePt t="104531" x="6650038" y="1187450"/>
          <p14:tracePt t="104536" x="6673850" y="1220788"/>
          <p14:tracePt t="104548" x="6697663" y="1236663"/>
          <p14:tracePt t="104553" x="6705600" y="1260475"/>
          <p14:tracePt t="104559" x="6721475" y="1276350"/>
          <p14:tracePt t="104569" x="6745288" y="1300163"/>
          <p14:tracePt t="104573" x="6761163" y="1308100"/>
          <p14:tracePt t="104585" x="6784975" y="1308100"/>
          <p14:tracePt t="104589" x="6802438" y="1316038"/>
          <p14:tracePt t="104599" x="6834188" y="1316038"/>
          <p14:tracePt t="104605" x="6858000" y="1316038"/>
          <p14:tracePt t="104619" x="6873875" y="1308100"/>
          <p14:tracePt t="104621" x="6905625" y="1284288"/>
          <p14:tracePt t="104631" x="6929438" y="1252538"/>
          <p14:tracePt t="104637" x="6953250" y="1204913"/>
          <p14:tracePt t="104648" x="6961188" y="1171575"/>
          <p14:tracePt t="104653" x="6985000" y="1116013"/>
          <p14:tracePt t="104666" x="6985000" y="1036638"/>
          <p14:tracePt t="104669" x="6969125" y="973138"/>
          <p14:tracePt t="104675" x="6937375" y="869950"/>
          <p14:tracePt t="104685" x="6897688" y="765175"/>
          <p14:tracePt t="104691" x="6834188" y="661988"/>
          <p14:tracePt t="104702" x="6777038" y="574675"/>
          <p14:tracePt t="104708" x="6681788" y="469900"/>
          <p14:tracePt t="104719" x="6594475" y="382588"/>
          <p14:tracePt t="109730" x="6610350" y="406400"/>
          <p14:tracePt t="109738" x="6610350" y="485775"/>
          <p14:tracePt t="109748" x="6610350" y="566738"/>
          <p14:tracePt t="109754" x="6594475" y="646113"/>
          <p14:tracePt t="109764" x="6594475" y="701675"/>
          <p14:tracePt t="109769" x="6594475" y="733425"/>
          <p14:tracePt t="109781" x="6594475" y="773113"/>
          <p14:tracePt t="109785" x="6586538" y="804863"/>
          <p14:tracePt t="109796" x="6586538" y="836613"/>
          <p14:tracePt t="109799" x="6570663" y="862013"/>
          <p14:tracePt t="109811" x="6570663" y="893763"/>
          <p14:tracePt t="109815" x="6570663" y="909638"/>
          <p14:tracePt t="109827" x="6562725" y="941388"/>
          <p14:tracePt t="109831" x="6538913" y="957263"/>
          <p14:tracePt t="109844" x="6530975" y="989013"/>
          <p14:tracePt t="109849" x="6523038" y="1012825"/>
          <p14:tracePt t="109859" x="6515100" y="1028700"/>
          <p14:tracePt t="109865" x="6499225" y="1052513"/>
          <p14:tracePt t="109877" x="6491288" y="1084263"/>
          <p14:tracePt t="109881" x="6475413" y="1100138"/>
          <p14:tracePt t="109885" x="6459538" y="1131888"/>
          <p14:tracePt t="109895" x="6451600" y="1155700"/>
          <p14:tracePt t="109901" x="6426200" y="1171575"/>
          <p14:tracePt t="109913" x="6418263" y="1204913"/>
          <p14:tracePt t="109917" x="6410325" y="1228725"/>
          <p14:tracePt t="109928" x="6402388" y="1244600"/>
          <p14:tracePt t="109933" x="6386513" y="1260475"/>
          <p14:tracePt t="109944" x="6378575" y="1284288"/>
          <p14:tracePt t="109949" x="6378575" y="1292225"/>
          <p14:tracePt t="109959" x="6378575" y="1300163"/>
          <p14:tracePt t="109969" x="6378575" y="1308100"/>
          <p14:tracePt t="110876" x="6378575" y="1316038"/>
          <p14:tracePt t="110883" x="6370638" y="1331913"/>
          <p14:tracePt t="110893" x="6362700" y="1355725"/>
          <p14:tracePt t="110899" x="6362700" y="1363663"/>
          <p14:tracePt t="110909" x="6354763" y="1371600"/>
          <p14:tracePt t="110915" x="6346825" y="1379538"/>
          <p14:tracePt t="110926" x="6346825" y="1387475"/>
          <p14:tracePt t="120903" x="6338888" y="1387475"/>
          <p14:tracePt t="120912" x="6235700" y="1411288"/>
          <p14:tracePt t="120922" x="6100763" y="1427163"/>
          <p14:tracePt t="120927" x="5940425" y="1427163"/>
          <p14:tracePt t="120936" x="5773738" y="1427163"/>
          <p14:tracePt t="120944" x="5565775" y="1419225"/>
          <p14:tracePt t="120954" x="5318125" y="1379538"/>
          <p14:tracePt t="120959" x="5022850" y="1339850"/>
          <p14:tracePt t="120969" x="4640263" y="1252538"/>
          <p14:tracePt t="120975" x="4217988" y="1155700"/>
          <p14:tracePt t="120985" x="3787775" y="1012825"/>
          <p14:tracePt t="120989" x="3317875" y="862013"/>
          <p14:tracePt t="121002" x="2917825" y="725488"/>
          <p14:tracePt t="121005" x="2559050" y="614363"/>
          <p14:tracePt t="121015" x="2200275" y="477838"/>
          <p14:tracePt t="121021" x="1833563" y="342900"/>
          <p14:tracePt t="121032" x="1474788" y="207963"/>
          <p14:tracePt t="121039" x="1116013" y="71438"/>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BC35-58B6-43A7-9C64-3502B904D5D4}"/>
              </a:ext>
            </a:extLst>
          </p:cNvPr>
          <p:cNvSpPr>
            <a:spLocks noGrp="1"/>
          </p:cNvSpPr>
          <p:nvPr>
            <p:ph type="title"/>
          </p:nvPr>
        </p:nvSpPr>
        <p:spPr/>
        <p:txBody>
          <a:bodyPr/>
          <a:lstStyle/>
          <a:p>
            <a:r>
              <a:rPr lang="en-US"/>
              <a:t>Conventional System Architecture</a:t>
            </a:r>
          </a:p>
        </p:txBody>
      </p:sp>
      <p:sp>
        <p:nvSpPr>
          <p:cNvPr id="4" name="TextBox 3">
            <a:extLst>
              <a:ext uri="{FF2B5EF4-FFF2-40B4-BE49-F238E27FC236}">
                <a16:creationId xmlns:a16="http://schemas.microsoft.com/office/drawing/2014/main" id="{2E8B8CAD-6EBD-42A6-888E-748748C701D2}"/>
              </a:ext>
            </a:extLst>
          </p:cNvPr>
          <p:cNvSpPr txBox="1"/>
          <p:nvPr/>
        </p:nvSpPr>
        <p:spPr>
          <a:xfrm>
            <a:off x="2359075" y="4059338"/>
            <a:ext cx="4909333"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solidFill>
                  <a:srgbClr val="FF0000"/>
                </a:solidFill>
                <a:latin typeface="Trebuchet MS"/>
              </a:rPr>
              <a:t>GPU has limited access to SSD</a:t>
            </a:r>
          </a:p>
        </p:txBody>
      </p:sp>
      <p:sp>
        <p:nvSpPr>
          <p:cNvPr id="12" name="TextBox 11">
            <a:extLst>
              <a:ext uri="{FF2B5EF4-FFF2-40B4-BE49-F238E27FC236}">
                <a16:creationId xmlns:a16="http://schemas.microsoft.com/office/drawing/2014/main" id="{A8E8BE39-7665-420B-8185-51D668C90CB0}"/>
              </a:ext>
            </a:extLst>
          </p:cNvPr>
          <p:cNvSpPr txBox="1"/>
          <p:nvPr/>
        </p:nvSpPr>
        <p:spPr>
          <a:xfrm>
            <a:off x="2359075" y="5321033"/>
            <a:ext cx="6638816"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solidFill>
                  <a:srgbClr val="FF0000"/>
                </a:solidFill>
                <a:latin typeface="Trebuchet MS"/>
              </a:rPr>
              <a:t>Mismatch between compute and memory</a:t>
            </a:r>
            <a:endParaRPr lang="en-US"/>
          </a:p>
        </p:txBody>
      </p:sp>
      <p:sp>
        <p:nvSpPr>
          <p:cNvPr id="14" name="TextBox 13">
            <a:extLst>
              <a:ext uri="{FF2B5EF4-FFF2-40B4-BE49-F238E27FC236}">
                <a16:creationId xmlns:a16="http://schemas.microsoft.com/office/drawing/2014/main" id="{9412FC57-2626-46F2-BEAA-54661D7CB3D1}"/>
              </a:ext>
            </a:extLst>
          </p:cNvPr>
          <p:cNvSpPr txBox="1"/>
          <p:nvPr/>
        </p:nvSpPr>
        <p:spPr>
          <a:xfrm>
            <a:off x="2359075" y="4678094"/>
            <a:ext cx="7126838" cy="509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solidFill>
                  <a:srgbClr val="FF0000"/>
                </a:solidFill>
                <a:latin typeface="Trebuchet MS"/>
              </a:rPr>
              <a:t>Slow CPU fetches data from SSD for fast GPU</a:t>
            </a:r>
            <a:endParaRPr lang="en-US"/>
          </a:p>
        </p:txBody>
      </p:sp>
      <p:sp>
        <p:nvSpPr>
          <p:cNvPr id="19" name="Freeform 6">
            <a:extLst>
              <a:ext uri="{FF2B5EF4-FFF2-40B4-BE49-F238E27FC236}">
                <a16:creationId xmlns:a16="http://schemas.microsoft.com/office/drawing/2014/main" id="{6C033C78-84CE-4147-ABB0-36FFC32DE081}"/>
              </a:ext>
            </a:extLst>
          </p:cNvPr>
          <p:cNvSpPr>
            <a:spLocks/>
          </p:cNvSpPr>
          <p:nvPr/>
        </p:nvSpPr>
        <p:spPr bwMode="auto">
          <a:xfrm>
            <a:off x="5541964" y="2824164"/>
            <a:ext cx="1116013" cy="1036638"/>
          </a:xfrm>
          <a:custGeom>
            <a:avLst/>
            <a:gdLst>
              <a:gd name="T0" fmla="*/ 497 w 703"/>
              <a:gd name="T1" fmla="*/ 0 h 653"/>
              <a:gd name="T2" fmla="*/ 206 w 703"/>
              <a:gd name="T3" fmla="*/ 0 h 653"/>
              <a:gd name="T4" fmla="*/ 0 w 703"/>
              <a:gd name="T5" fmla="*/ 191 h 653"/>
              <a:gd name="T6" fmla="*/ 0 w 703"/>
              <a:gd name="T7" fmla="*/ 461 h 653"/>
              <a:gd name="T8" fmla="*/ 206 w 703"/>
              <a:gd name="T9" fmla="*/ 653 h 653"/>
              <a:gd name="T10" fmla="*/ 497 w 703"/>
              <a:gd name="T11" fmla="*/ 653 h 653"/>
              <a:gd name="T12" fmla="*/ 703 w 703"/>
              <a:gd name="T13" fmla="*/ 461 h 653"/>
              <a:gd name="T14" fmla="*/ 703 w 703"/>
              <a:gd name="T15" fmla="*/ 191 h 653"/>
              <a:gd name="T16" fmla="*/ 497 w 703"/>
              <a:gd name="T17"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3" h="653">
                <a:moveTo>
                  <a:pt x="497" y="0"/>
                </a:moveTo>
                <a:lnTo>
                  <a:pt x="206" y="0"/>
                </a:lnTo>
                <a:lnTo>
                  <a:pt x="0" y="191"/>
                </a:lnTo>
                <a:lnTo>
                  <a:pt x="0" y="461"/>
                </a:lnTo>
                <a:lnTo>
                  <a:pt x="206" y="653"/>
                </a:lnTo>
                <a:lnTo>
                  <a:pt x="497" y="653"/>
                </a:lnTo>
                <a:lnTo>
                  <a:pt x="703" y="461"/>
                </a:lnTo>
                <a:lnTo>
                  <a:pt x="703" y="191"/>
                </a:lnTo>
                <a:lnTo>
                  <a:pt x="4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20" name="Freeform 7">
            <a:extLst>
              <a:ext uri="{FF2B5EF4-FFF2-40B4-BE49-F238E27FC236}">
                <a16:creationId xmlns:a16="http://schemas.microsoft.com/office/drawing/2014/main" id="{689AE215-1494-4A8C-B82A-E2245E19E4B8}"/>
              </a:ext>
            </a:extLst>
          </p:cNvPr>
          <p:cNvSpPr>
            <a:spLocks/>
          </p:cNvSpPr>
          <p:nvPr/>
        </p:nvSpPr>
        <p:spPr bwMode="auto">
          <a:xfrm>
            <a:off x="5540386" y="2824164"/>
            <a:ext cx="1116013" cy="1036638"/>
          </a:xfrm>
          <a:custGeom>
            <a:avLst/>
            <a:gdLst>
              <a:gd name="T0" fmla="*/ 497 w 703"/>
              <a:gd name="T1" fmla="*/ 0 h 653"/>
              <a:gd name="T2" fmla="*/ 206 w 703"/>
              <a:gd name="T3" fmla="*/ 0 h 653"/>
              <a:gd name="T4" fmla="*/ 0 w 703"/>
              <a:gd name="T5" fmla="*/ 191 h 653"/>
              <a:gd name="T6" fmla="*/ 0 w 703"/>
              <a:gd name="T7" fmla="*/ 461 h 653"/>
              <a:gd name="T8" fmla="*/ 206 w 703"/>
              <a:gd name="T9" fmla="*/ 653 h 653"/>
              <a:gd name="T10" fmla="*/ 497 w 703"/>
              <a:gd name="T11" fmla="*/ 653 h 653"/>
              <a:gd name="T12" fmla="*/ 703 w 703"/>
              <a:gd name="T13" fmla="*/ 461 h 653"/>
              <a:gd name="T14" fmla="*/ 703 w 703"/>
              <a:gd name="T15" fmla="*/ 191 h 653"/>
              <a:gd name="T16" fmla="*/ 497 w 703"/>
              <a:gd name="T17"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3" h="653">
                <a:moveTo>
                  <a:pt x="497" y="0"/>
                </a:moveTo>
                <a:lnTo>
                  <a:pt x="206" y="0"/>
                </a:lnTo>
                <a:lnTo>
                  <a:pt x="0" y="191"/>
                </a:lnTo>
                <a:lnTo>
                  <a:pt x="0" y="461"/>
                </a:lnTo>
                <a:lnTo>
                  <a:pt x="206" y="653"/>
                </a:lnTo>
                <a:lnTo>
                  <a:pt x="497" y="653"/>
                </a:lnTo>
                <a:lnTo>
                  <a:pt x="703" y="461"/>
                </a:lnTo>
                <a:lnTo>
                  <a:pt x="703" y="191"/>
                </a:lnTo>
                <a:lnTo>
                  <a:pt x="497" y="0"/>
                </a:lnTo>
                <a:close/>
              </a:path>
            </a:pathLst>
          </a:cu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21" name="Rectangle 8">
            <a:extLst>
              <a:ext uri="{FF2B5EF4-FFF2-40B4-BE49-F238E27FC236}">
                <a16:creationId xmlns:a16="http://schemas.microsoft.com/office/drawing/2014/main" id="{91FF47E6-C5B2-4CEF-B5D0-51AE50511EA5}"/>
              </a:ext>
            </a:extLst>
          </p:cNvPr>
          <p:cNvSpPr>
            <a:spLocks noChangeArrowheads="1"/>
          </p:cNvSpPr>
          <p:nvPr/>
        </p:nvSpPr>
        <p:spPr bwMode="auto">
          <a:xfrm>
            <a:off x="5832476" y="3006726"/>
            <a:ext cx="6429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000000"/>
                </a:solidFill>
                <a:effectLst/>
                <a:latin typeface="Trebuchet MS" panose="020B0603020202020204" pitchFamily="34" charset="0"/>
              </a:rPr>
              <a:t>PCIe </a:t>
            </a:r>
            <a:endParaRPr kumimoji="0" lang="en-US" altLang="en-US" sz="1800" b="0" i="0" u="none" strike="noStrike" cap="none" normalizeH="0" baseline="0">
              <a:ln>
                <a:noFill/>
              </a:ln>
              <a:solidFill>
                <a:schemeClr val="tx1"/>
              </a:solidFill>
              <a:effectLst/>
              <a:latin typeface="Trebuchet MS" panose="020B0603020202020204" pitchFamily="34" charset="0"/>
            </a:endParaRPr>
          </a:p>
        </p:txBody>
      </p:sp>
      <p:sp>
        <p:nvSpPr>
          <p:cNvPr id="22" name="Rectangle 9">
            <a:extLst>
              <a:ext uri="{FF2B5EF4-FFF2-40B4-BE49-F238E27FC236}">
                <a16:creationId xmlns:a16="http://schemas.microsoft.com/office/drawing/2014/main" id="{9713DA35-F1C3-420C-92DC-9D1A236E5A95}"/>
              </a:ext>
            </a:extLst>
          </p:cNvPr>
          <p:cNvSpPr>
            <a:spLocks noChangeArrowheads="1"/>
          </p:cNvSpPr>
          <p:nvPr/>
        </p:nvSpPr>
        <p:spPr bwMode="auto">
          <a:xfrm>
            <a:off x="5694364" y="3352801"/>
            <a:ext cx="831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000000"/>
                </a:solidFill>
                <a:effectLst/>
                <a:latin typeface="Trebuchet MS" panose="020B0603020202020204" pitchFamily="34" charset="0"/>
              </a:rPr>
              <a:t>Switch</a:t>
            </a:r>
            <a:endParaRPr kumimoji="0" lang="en-US" altLang="en-US" sz="1800" b="0" i="0" u="none" strike="noStrike" cap="none" normalizeH="0" baseline="0">
              <a:ln>
                <a:noFill/>
              </a:ln>
              <a:solidFill>
                <a:schemeClr val="tx1"/>
              </a:solidFill>
              <a:effectLst/>
              <a:latin typeface="Trebuchet MS" panose="020B0603020202020204" pitchFamily="34" charset="0"/>
            </a:endParaRPr>
          </a:p>
        </p:txBody>
      </p:sp>
      <p:sp>
        <p:nvSpPr>
          <p:cNvPr id="24" name="Freeform 11">
            <a:extLst>
              <a:ext uri="{FF2B5EF4-FFF2-40B4-BE49-F238E27FC236}">
                <a16:creationId xmlns:a16="http://schemas.microsoft.com/office/drawing/2014/main" id="{2C693A08-82AE-44C4-ABDB-4652859B4DD7}"/>
              </a:ext>
            </a:extLst>
          </p:cNvPr>
          <p:cNvSpPr>
            <a:spLocks/>
          </p:cNvSpPr>
          <p:nvPr/>
        </p:nvSpPr>
        <p:spPr bwMode="auto">
          <a:xfrm>
            <a:off x="6673852" y="3260726"/>
            <a:ext cx="173038" cy="161925"/>
          </a:xfrm>
          <a:custGeom>
            <a:avLst/>
            <a:gdLst>
              <a:gd name="T0" fmla="*/ 109 w 109"/>
              <a:gd name="T1" fmla="*/ 102 h 102"/>
              <a:gd name="T2" fmla="*/ 0 w 109"/>
              <a:gd name="T3" fmla="*/ 51 h 102"/>
              <a:gd name="T4" fmla="*/ 109 w 109"/>
              <a:gd name="T5" fmla="*/ 0 h 102"/>
              <a:gd name="T6" fmla="*/ 109 w 109"/>
              <a:gd name="T7" fmla="*/ 102 h 102"/>
            </a:gdLst>
            <a:ahLst/>
            <a:cxnLst>
              <a:cxn ang="0">
                <a:pos x="T0" y="T1"/>
              </a:cxn>
              <a:cxn ang="0">
                <a:pos x="T2" y="T3"/>
              </a:cxn>
              <a:cxn ang="0">
                <a:pos x="T4" y="T5"/>
              </a:cxn>
              <a:cxn ang="0">
                <a:pos x="T6" y="T7"/>
              </a:cxn>
            </a:cxnLst>
            <a:rect l="0" t="0" r="r" b="b"/>
            <a:pathLst>
              <a:path w="109" h="102">
                <a:moveTo>
                  <a:pt x="109" y="102"/>
                </a:moveTo>
                <a:lnTo>
                  <a:pt x="0" y="51"/>
                </a:lnTo>
                <a:lnTo>
                  <a:pt x="109" y="0"/>
                </a:lnTo>
                <a:lnTo>
                  <a:pt x="109"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25" name="Freeform 12">
            <a:extLst>
              <a:ext uri="{FF2B5EF4-FFF2-40B4-BE49-F238E27FC236}">
                <a16:creationId xmlns:a16="http://schemas.microsoft.com/office/drawing/2014/main" id="{300F62C1-42DB-4B63-B9D8-6EC341D0867F}"/>
              </a:ext>
            </a:extLst>
          </p:cNvPr>
          <p:cNvSpPr>
            <a:spLocks/>
          </p:cNvSpPr>
          <p:nvPr/>
        </p:nvSpPr>
        <p:spPr bwMode="auto">
          <a:xfrm>
            <a:off x="7626352" y="3260726"/>
            <a:ext cx="174625" cy="161925"/>
          </a:xfrm>
          <a:custGeom>
            <a:avLst/>
            <a:gdLst>
              <a:gd name="T0" fmla="*/ 0 w 110"/>
              <a:gd name="T1" fmla="*/ 0 h 102"/>
              <a:gd name="T2" fmla="*/ 110 w 110"/>
              <a:gd name="T3" fmla="*/ 51 h 102"/>
              <a:gd name="T4" fmla="*/ 0 w 110"/>
              <a:gd name="T5" fmla="*/ 102 h 102"/>
              <a:gd name="T6" fmla="*/ 0 w 110"/>
              <a:gd name="T7" fmla="*/ 0 h 102"/>
            </a:gdLst>
            <a:ahLst/>
            <a:cxnLst>
              <a:cxn ang="0">
                <a:pos x="T0" y="T1"/>
              </a:cxn>
              <a:cxn ang="0">
                <a:pos x="T2" y="T3"/>
              </a:cxn>
              <a:cxn ang="0">
                <a:pos x="T4" y="T5"/>
              </a:cxn>
              <a:cxn ang="0">
                <a:pos x="T6" y="T7"/>
              </a:cxn>
            </a:cxnLst>
            <a:rect l="0" t="0" r="r" b="b"/>
            <a:pathLst>
              <a:path w="110" h="102">
                <a:moveTo>
                  <a:pt x="0" y="0"/>
                </a:moveTo>
                <a:lnTo>
                  <a:pt x="110" y="51"/>
                </a:lnTo>
                <a:lnTo>
                  <a:pt x="0" y="10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26" name="Line 13">
            <a:extLst>
              <a:ext uri="{FF2B5EF4-FFF2-40B4-BE49-F238E27FC236}">
                <a16:creationId xmlns:a16="http://schemas.microsoft.com/office/drawing/2014/main" id="{F81EE1FA-94EE-4F78-B365-4636E31E2944}"/>
              </a:ext>
            </a:extLst>
          </p:cNvPr>
          <p:cNvSpPr>
            <a:spLocks noChangeShapeType="1"/>
          </p:cNvSpPr>
          <p:nvPr/>
        </p:nvSpPr>
        <p:spPr bwMode="auto">
          <a:xfrm>
            <a:off x="4608514" y="3341689"/>
            <a:ext cx="768350"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27" name="Freeform 14">
            <a:extLst>
              <a:ext uri="{FF2B5EF4-FFF2-40B4-BE49-F238E27FC236}">
                <a16:creationId xmlns:a16="http://schemas.microsoft.com/office/drawing/2014/main" id="{2C716B52-F091-44DF-A1FC-3FDC19D7EA9C}"/>
              </a:ext>
            </a:extLst>
          </p:cNvPr>
          <p:cNvSpPr>
            <a:spLocks/>
          </p:cNvSpPr>
          <p:nvPr/>
        </p:nvSpPr>
        <p:spPr bwMode="auto">
          <a:xfrm>
            <a:off x="4457701" y="3260726"/>
            <a:ext cx="173038" cy="161925"/>
          </a:xfrm>
          <a:custGeom>
            <a:avLst/>
            <a:gdLst>
              <a:gd name="T0" fmla="*/ 109 w 109"/>
              <a:gd name="T1" fmla="*/ 102 h 102"/>
              <a:gd name="T2" fmla="*/ 0 w 109"/>
              <a:gd name="T3" fmla="*/ 51 h 102"/>
              <a:gd name="T4" fmla="*/ 109 w 109"/>
              <a:gd name="T5" fmla="*/ 0 h 102"/>
              <a:gd name="T6" fmla="*/ 109 w 109"/>
              <a:gd name="T7" fmla="*/ 102 h 102"/>
            </a:gdLst>
            <a:ahLst/>
            <a:cxnLst>
              <a:cxn ang="0">
                <a:pos x="T0" y="T1"/>
              </a:cxn>
              <a:cxn ang="0">
                <a:pos x="T2" y="T3"/>
              </a:cxn>
              <a:cxn ang="0">
                <a:pos x="T4" y="T5"/>
              </a:cxn>
              <a:cxn ang="0">
                <a:pos x="T6" y="T7"/>
              </a:cxn>
            </a:cxnLst>
            <a:rect l="0" t="0" r="r" b="b"/>
            <a:pathLst>
              <a:path w="109" h="102">
                <a:moveTo>
                  <a:pt x="109" y="102"/>
                </a:moveTo>
                <a:lnTo>
                  <a:pt x="0" y="51"/>
                </a:lnTo>
                <a:lnTo>
                  <a:pt x="109" y="0"/>
                </a:lnTo>
                <a:lnTo>
                  <a:pt x="109"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28" name="Freeform 15">
            <a:extLst>
              <a:ext uri="{FF2B5EF4-FFF2-40B4-BE49-F238E27FC236}">
                <a16:creationId xmlns:a16="http://schemas.microsoft.com/office/drawing/2014/main" id="{8C9DDD2C-62A5-469D-B23A-AE247E27EF2A}"/>
              </a:ext>
            </a:extLst>
          </p:cNvPr>
          <p:cNvSpPr>
            <a:spLocks/>
          </p:cNvSpPr>
          <p:nvPr/>
        </p:nvSpPr>
        <p:spPr bwMode="auto">
          <a:xfrm>
            <a:off x="5356226" y="3260726"/>
            <a:ext cx="173038" cy="161925"/>
          </a:xfrm>
          <a:custGeom>
            <a:avLst/>
            <a:gdLst>
              <a:gd name="T0" fmla="*/ 0 w 109"/>
              <a:gd name="T1" fmla="*/ 0 h 102"/>
              <a:gd name="T2" fmla="*/ 109 w 109"/>
              <a:gd name="T3" fmla="*/ 51 h 102"/>
              <a:gd name="T4" fmla="*/ 0 w 109"/>
              <a:gd name="T5" fmla="*/ 102 h 102"/>
              <a:gd name="T6" fmla="*/ 0 w 109"/>
              <a:gd name="T7" fmla="*/ 0 h 102"/>
            </a:gdLst>
            <a:ahLst/>
            <a:cxnLst>
              <a:cxn ang="0">
                <a:pos x="T0" y="T1"/>
              </a:cxn>
              <a:cxn ang="0">
                <a:pos x="T2" y="T3"/>
              </a:cxn>
              <a:cxn ang="0">
                <a:pos x="T4" y="T5"/>
              </a:cxn>
              <a:cxn ang="0">
                <a:pos x="T6" y="T7"/>
              </a:cxn>
            </a:cxnLst>
            <a:rect l="0" t="0" r="r" b="b"/>
            <a:pathLst>
              <a:path w="109" h="102">
                <a:moveTo>
                  <a:pt x="0" y="0"/>
                </a:moveTo>
                <a:lnTo>
                  <a:pt x="109" y="51"/>
                </a:lnTo>
                <a:lnTo>
                  <a:pt x="0" y="10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29" name="Rectangle 16">
            <a:extLst>
              <a:ext uri="{FF2B5EF4-FFF2-40B4-BE49-F238E27FC236}">
                <a16:creationId xmlns:a16="http://schemas.microsoft.com/office/drawing/2014/main" id="{483491DE-535E-465B-8AC5-B4234496D02B}"/>
              </a:ext>
            </a:extLst>
          </p:cNvPr>
          <p:cNvSpPr>
            <a:spLocks noChangeArrowheads="1"/>
          </p:cNvSpPr>
          <p:nvPr/>
        </p:nvSpPr>
        <p:spPr bwMode="auto">
          <a:xfrm>
            <a:off x="7972427" y="3081339"/>
            <a:ext cx="1266825" cy="466725"/>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 name="Rectangle 17">
            <a:extLst>
              <a:ext uri="{FF2B5EF4-FFF2-40B4-BE49-F238E27FC236}">
                <a16:creationId xmlns:a16="http://schemas.microsoft.com/office/drawing/2014/main" id="{E4DAB564-6085-4648-BD77-43D144AEBA23}"/>
              </a:ext>
            </a:extLst>
          </p:cNvPr>
          <p:cNvSpPr>
            <a:spLocks noChangeArrowheads="1"/>
          </p:cNvSpPr>
          <p:nvPr/>
        </p:nvSpPr>
        <p:spPr bwMode="auto">
          <a:xfrm>
            <a:off x="7972427" y="3081339"/>
            <a:ext cx="1266825" cy="466725"/>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 name="Rectangle 18">
            <a:extLst>
              <a:ext uri="{FF2B5EF4-FFF2-40B4-BE49-F238E27FC236}">
                <a16:creationId xmlns:a16="http://schemas.microsoft.com/office/drawing/2014/main" id="{D0448384-1DC9-481D-9B39-A47EE16D45F1}"/>
              </a:ext>
            </a:extLst>
          </p:cNvPr>
          <p:cNvSpPr>
            <a:spLocks noChangeArrowheads="1"/>
          </p:cNvSpPr>
          <p:nvPr/>
        </p:nvSpPr>
        <p:spPr bwMode="auto">
          <a:xfrm>
            <a:off x="8183564" y="3548064"/>
            <a:ext cx="355600" cy="96838"/>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24" name="Rectangle 19">
            <a:extLst>
              <a:ext uri="{FF2B5EF4-FFF2-40B4-BE49-F238E27FC236}">
                <a16:creationId xmlns:a16="http://schemas.microsoft.com/office/drawing/2014/main" id="{DC4AD7EE-B92C-4506-BA40-2B67F09C16C7}"/>
              </a:ext>
            </a:extLst>
          </p:cNvPr>
          <p:cNvSpPr>
            <a:spLocks noChangeArrowheads="1"/>
          </p:cNvSpPr>
          <p:nvPr/>
        </p:nvSpPr>
        <p:spPr bwMode="auto">
          <a:xfrm>
            <a:off x="8183564" y="3548064"/>
            <a:ext cx="355600" cy="9683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25" name="Freeform 20">
            <a:extLst>
              <a:ext uri="{FF2B5EF4-FFF2-40B4-BE49-F238E27FC236}">
                <a16:creationId xmlns:a16="http://schemas.microsoft.com/office/drawing/2014/main" id="{A9658659-1175-46EF-B933-1EDB5A6D8F93}"/>
              </a:ext>
            </a:extLst>
          </p:cNvPr>
          <p:cNvSpPr>
            <a:spLocks/>
          </p:cNvSpPr>
          <p:nvPr/>
        </p:nvSpPr>
        <p:spPr bwMode="auto">
          <a:xfrm>
            <a:off x="7843839" y="2994026"/>
            <a:ext cx="128588" cy="603250"/>
          </a:xfrm>
          <a:custGeom>
            <a:avLst/>
            <a:gdLst>
              <a:gd name="T0" fmla="*/ 81 w 81"/>
              <a:gd name="T1" fmla="*/ 380 h 380"/>
              <a:gd name="T2" fmla="*/ 81 w 81"/>
              <a:gd name="T3" fmla="*/ 0 h 380"/>
              <a:gd name="T4" fmla="*/ 0 w 81"/>
              <a:gd name="T5" fmla="*/ 0 h 380"/>
            </a:gdLst>
            <a:ahLst/>
            <a:cxnLst>
              <a:cxn ang="0">
                <a:pos x="T0" y="T1"/>
              </a:cxn>
              <a:cxn ang="0">
                <a:pos x="T2" y="T3"/>
              </a:cxn>
              <a:cxn ang="0">
                <a:pos x="T4" y="T5"/>
              </a:cxn>
            </a:cxnLst>
            <a:rect l="0" t="0" r="r" b="b"/>
            <a:pathLst>
              <a:path w="81" h="380">
                <a:moveTo>
                  <a:pt x="81" y="380"/>
                </a:moveTo>
                <a:lnTo>
                  <a:pt x="81" y="0"/>
                </a:lnTo>
                <a:lnTo>
                  <a:pt x="0" y="0"/>
                </a:lnTo>
              </a:path>
            </a:pathLst>
          </a:cu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26" name="Rectangle 21">
            <a:extLst>
              <a:ext uri="{FF2B5EF4-FFF2-40B4-BE49-F238E27FC236}">
                <a16:creationId xmlns:a16="http://schemas.microsoft.com/office/drawing/2014/main" id="{891326B9-253D-476B-B661-C8446DC6F496}"/>
              </a:ext>
            </a:extLst>
          </p:cNvPr>
          <p:cNvSpPr>
            <a:spLocks noChangeArrowheads="1"/>
          </p:cNvSpPr>
          <p:nvPr/>
        </p:nvSpPr>
        <p:spPr bwMode="auto">
          <a:xfrm>
            <a:off x="8159752" y="3184526"/>
            <a:ext cx="274638" cy="261938"/>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27" name="Rectangle 22">
            <a:extLst>
              <a:ext uri="{FF2B5EF4-FFF2-40B4-BE49-F238E27FC236}">
                <a16:creationId xmlns:a16="http://schemas.microsoft.com/office/drawing/2014/main" id="{B1A0F346-A37B-44F8-8047-2F8B39E215EC}"/>
              </a:ext>
            </a:extLst>
          </p:cNvPr>
          <p:cNvSpPr>
            <a:spLocks noChangeArrowheads="1"/>
          </p:cNvSpPr>
          <p:nvPr/>
        </p:nvSpPr>
        <p:spPr bwMode="auto">
          <a:xfrm>
            <a:off x="8159752" y="3184526"/>
            <a:ext cx="274638" cy="26193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28" name="Rectangle 23">
            <a:extLst>
              <a:ext uri="{FF2B5EF4-FFF2-40B4-BE49-F238E27FC236}">
                <a16:creationId xmlns:a16="http://schemas.microsoft.com/office/drawing/2014/main" id="{F59E0A6B-194D-424D-AD77-2C7CE6C76787}"/>
              </a:ext>
            </a:extLst>
          </p:cNvPr>
          <p:cNvSpPr>
            <a:spLocks noChangeArrowheads="1"/>
          </p:cNvSpPr>
          <p:nvPr/>
        </p:nvSpPr>
        <p:spPr bwMode="auto">
          <a:xfrm>
            <a:off x="8524877" y="3135314"/>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29" name="Rectangle 24">
            <a:extLst>
              <a:ext uri="{FF2B5EF4-FFF2-40B4-BE49-F238E27FC236}">
                <a16:creationId xmlns:a16="http://schemas.microsoft.com/office/drawing/2014/main" id="{8BFF165E-B7DA-4790-AFBE-292E4C488651}"/>
              </a:ext>
            </a:extLst>
          </p:cNvPr>
          <p:cNvSpPr>
            <a:spLocks noChangeArrowheads="1"/>
          </p:cNvSpPr>
          <p:nvPr/>
        </p:nvSpPr>
        <p:spPr bwMode="auto">
          <a:xfrm>
            <a:off x="8524877" y="3135314"/>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1" name="Rectangle 25">
            <a:extLst>
              <a:ext uri="{FF2B5EF4-FFF2-40B4-BE49-F238E27FC236}">
                <a16:creationId xmlns:a16="http://schemas.microsoft.com/office/drawing/2014/main" id="{C0B3F98C-5BED-4BDB-BA47-93E93B716CE8}"/>
              </a:ext>
            </a:extLst>
          </p:cNvPr>
          <p:cNvSpPr>
            <a:spLocks noChangeArrowheads="1"/>
          </p:cNvSpPr>
          <p:nvPr/>
        </p:nvSpPr>
        <p:spPr bwMode="auto">
          <a:xfrm>
            <a:off x="8696327" y="3135314"/>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2" name="Rectangle 26">
            <a:extLst>
              <a:ext uri="{FF2B5EF4-FFF2-40B4-BE49-F238E27FC236}">
                <a16:creationId xmlns:a16="http://schemas.microsoft.com/office/drawing/2014/main" id="{D8628C12-FDF4-4157-AB4B-D60AE6E2D678}"/>
              </a:ext>
            </a:extLst>
          </p:cNvPr>
          <p:cNvSpPr>
            <a:spLocks noChangeArrowheads="1"/>
          </p:cNvSpPr>
          <p:nvPr/>
        </p:nvSpPr>
        <p:spPr bwMode="auto">
          <a:xfrm>
            <a:off x="8696327" y="3135314"/>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3" name="Rectangle 27">
            <a:extLst>
              <a:ext uri="{FF2B5EF4-FFF2-40B4-BE49-F238E27FC236}">
                <a16:creationId xmlns:a16="http://schemas.microsoft.com/office/drawing/2014/main" id="{920407D3-C055-4A6D-A9E3-07874F39A3FE}"/>
              </a:ext>
            </a:extLst>
          </p:cNvPr>
          <p:cNvSpPr>
            <a:spLocks noChangeArrowheads="1"/>
          </p:cNvSpPr>
          <p:nvPr/>
        </p:nvSpPr>
        <p:spPr bwMode="auto">
          <a:xfrm>
            <a:off x="8867777" y="3135314"/>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4" name="Rectangle 28">
            <a:extLst>
              <a:ext uri="{FF2B5EF4-FFF2-40B4-BE49-F238E27FC236}">
                <a16:creationId xmlns:a16="http://schemas.microsoft.com/office/drawing/2014/main" id="{B79D58AE-B4AF-42D1-86BB-3157DC21A43F}"/>
              </a:ext>
            </a:extLst>
          </p:cNvPr>
          <p:cNvSpPr>
            <a:spLocks noChangeArrowheads="1"/>
          </p:cNvSpPr>
          <p:nvPr/>
        </p:nvSpPr>
        <p:spPr bwMode="auto">
          <a:xfrm>
            <a:off x="8867777" y="3135314"/>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5" name="Rectangle 29">
            <a:extLst>
              <a:ext uri="{FF2B5EF4-FFF2-40B4-BE49-F238E27FC236}">
                <a16:creationId xmlns:a16="http://schemas.microsoft.com/office/drawing/2014/main" id="{A4899014-87BD-4E1D-AAAC-EA056887E9C0}"/>
              </a:ext>
            </a:extLst>
          </p:cNvPr>
          <p:cNvSpPr>
            <a:spLocks noChangeArrowheads="1"/>
          </p:cNvSpPr>
          <p:nvPr/>
        </p:nvSpPr>
        <p:spPr bwMode="auto">
          <a:xfrm>
            <a:off x="9039227" y="3135314"/>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6" name="Rectangle 30">
            <a:extLst>
              <a:ext uri="{FF2B5EF4-FFF2-40B4-BE49-F238E27FC236}">
                <a16:creationId xmlns:a16="http://schemas.microsoft.com/office/drawing/2014/main" id="{F2C8B89A-FAFF-409D-9DD2-2E8E612E4531}"/>
              </a:ext>
            </a:extLst>
          </p:cNvPr>
          <p:cNvSpPr>
            <a:spLocks noChangeArrowheads="1"/>
          </p:cNvSpPr>
          <p:nvPr/>
        </p:nvSpPr>
        <p:spPr bwMode="auto">
          <a:xfrm>
            <a:off x="9039227" y="3135314"/>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7" name="Rectangle 31">
            <a:extLst>
              <a:ext uri="{FF2B5EF4-FFF2-40B4-BE49-F238E27FC236}">
                <a16:creationId xmlns:a16="http://schemas.microsoft.com/office/drawing/2014/main" id="{D2FA7A2B-65F9-4358-8664-0A496F94CDAA}"/>
              </a:ext>
            </a:extLst>
          </p:cNvPr>
          <p:cNvSpPr>
            <a:spLocks noChangeArrowheads="1"/>
          </p:cNvSpPr>
          <p:nvPr/>
        </p:nvSpPr>
        <p:spPr bwMode="auto">
          <a:xfrm>
            <a:off x="8524877" y="3340101"/>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8" name="Rectangle 32">
            <a:extLst>
              <a:ext uri="{FF2B5EF4-FFF2-40B4-BE49-F238E27FC236}">
                <a16:creationId xmlns:a16="http://schemas.microsoft.com/office/drawing/2014/main" id="{B991981F-78ED-40A5-9ED5-E60F5DCC9F87}"/>
              </a:ext>
            </a:extLst>
          </p:cNvPr>
          <p:cNvSpPr>
            <a:spLocks noChangeArrowheads="1"/>
          </p:cNvSpPr>
          <p:nvPr/>
        </p:nvSpPr>
        <p:spPr bwMode="auto">
          <a:xfrm>
            <a:off x="8524877" y="3340101"/>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39" name="Rectangle 33">
            <a:extLst>
              <a:ext uri="{FF2B5EF4-FFF2-40B4-BE49-F238E27FC236}">
                <a16:creationId xmlns:a16="http://schemas.microsoft.com/office/drawing/2014/main" id="{FD7DA4A1-8097-4A15-8BBD-2244E2F9BA8A}"/>
              </a:ext>
            </a:extLst>
          </p:cNvPr>
          <p:cNvSpPr>
            <a:spLocks noChangeArrowheads="1"/>
          </p:cNvSpPr>
          <p:nvPr/>
        </p:nvSpPr>
        <p:spPr bwMode="auto">
          <a:xfrm>
            <a:off x="8696327" y="3340101"/>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0" name="Rectangle 34">
            <a:extLst>
              <a:ext uri="{FF2B5EF4-FFF2-40B4-BE49-F238E27FC236}">
                <a16:creationId xmlns:a16="http://schemas.microsoft.com/office/drawing/2014/main" id="{439C6C45-DA77-4A81-A6DE-A5EEFF4C6B84}"/>
              </a:ext>
            </a:extLst>
          </p:cNvPr>
          <p:cNvSpPr>
            <a:spLocks noChangeArrowheads="1"/>
          </p:cNvSpPr>
          <p:nvPr/>
        </p:nvSpPr>
        <p:spPr bwMode="auto">
          <a:xfrm>
            <a:off x="8696327" y="3340101"/>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1" name="Rectangle 35">
            <a:extLst>
              <a:ext uri="{FF2B5EF4-FFF2-40B4-BE49-F238E27FC236}">
                <a16:creationId xmlns:a16="http://schemas.microsoft.com/office/drawing/2014/main" id="{90940B53-AF36-4E8E-B4F1-E59F14400F96}"/>
              </a:ext>
            </a:extLst>
          </p:cNvPr>
          <p:cNvSpPr>
            <a:spLocks noChangeArrowheads="1"/>
          </p:cNvSpPr>
          <p:nvPr/>
        </p:nvSpPr>
        <p:spPr bwMode="auto">
          <a:xfrm>
            <a:off x="8867777" y="3340101"/>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2" name="Rectangle 36">
            <a:extLst>
              <a:ext uri="{FF2B5EF4-FFF2-40B4-BE49-F238E27FC236}">
                <a16:creationId xmlns:a16="http://schemas.microsoft.com/office/drawing/2014/main" id="{C83369AE-4603-4AC1-9E14-4928A8CE12B6}"/>
              </a:ext>
            </a:extLst>
          </p:cNvPr>
          <p:cNvSpPr>
            <a:spLocks noChangeArrowheads="1"/>
          </p:cNvSpPr>
          <p:nvPr/>
        </p:nvSpPr>
        <p:spPr bwMode="auto">
          <a:xfrm>
            <a:off x="8867777" y="3340101"/>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3" name="Rectangle 37">
            <a:extLst>
              <a:ext uri="{FF2B5EF4-FFF2-40B4-BE49-F238E27FC236}">
                <a16:creationId xmlns:a16="http://schemas.microsoft.com/office/drawing/2014/main" id="{55EC6875-C5E2-417F-96FE-096C52E28834}"/>
              </a:ext>
            </a:extLst>
          </p:cNvPr>
          <p:cNvSpPr>
            <a:spLocks noChangeArrowheads="1"/>
          </p:cNvSpPr>
          <p:nvPr/>
        </p:nvSpPr>
        <p:spPr bwMode="auto">
          <a:xfrm>
            <a:off x="9039227" y="3340101"/>
            <a:ext cx="1206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4" name="Rectangle 38">
            <a:extLst>
              <a:ext uri="{FF2B5EF4-FFF2-40B4-BE49-F238E27FC236}">
                <a16:creationId xmlns:a16="http://schemas.microsoft.com/office/drawing/2014/main" id="{3F15376C-BDB6-43C7-815A-CDAA38598F7B}"/>
              </a:ext>
            </a:extLst>
          </p:cNvPr>
          <p:cNvSpPr>
            <a:spLocks noChangeArrowheads="1"/>
          </p:cNvSpPr>
          <p:nvPr/>
        </p:nvSpPr>
        <p:spPr bwMode="auto">
          <a:xfrm>
            <a:off x="9039227" y="3340101"/>
            <a:ext cx="1206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5" name="Rectangle 39">
            <a:extLst>
              <a:ext uri="{FF2B5EF4-FFF2-40B4-BE49-F238E27FC236}">
                <a16:creationId xmlns:a16="http://schemas.microsoft.com/office/drawing/2014/main" id="{5E368516-7431-4374-87AE-2206F73AF4E1}"/>
              </a:ext>
            </a:extLst>
          </p:cNvPr>
          <p:cNvSpPr>
            <a:spLocks noChangeArrowheads="1"/>
          </p:cNvSpPr>
          <p:nvPr/>
        </p:nvSpPr>
        <p:spPr bwMode="auto">
          <a:xfrm>
            <a:off x="5019676" y="1565276"/>
            <a:ext cx="1841506" cy="514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6" name="Rectangle 40">
            <a:extLst>
              <a:ext uri="{FF2B5EF4-FFF2-40B4-BE49-F238E27FC236}">
                <a16:creationId xmlns:a16="http://schemas.microsoft.com/office/drawing/2014/main" id="{871384B2-9D35-480B-A970-6A38ACC0E151}"/>
              </a:ext>
            </a:extLst>
          </p:cNvPr>
          <p:cNvSpPr>
            <a:spLocks noChangeArrowheads="1"/>
          </p:cNvSpPr>
          <p:nvPr/>
        </p:nvSpPr>
        <p:spPr bwMode="auto">
          <a:xfrm>
            <a:off x="5214938" y="1565276"/>
            <a:ext cx="1766909" cy="514350"/>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47" name="Rectangle 41">
            <a:extLst>
              <a:ext uri="{FF2B5EF4-FFF2-40B4-BE49-F238E27FC236}">
                <a16:creationId xmlns:a16="http://schemas.microsoft.com/office/drawing/2014/main" id="{1B46354E-672E-4791-A049-6F041F1FD7F2}"/>
              </a:ext>
            </a:extLst>
          </p:cNvPr>
          <p:cNvSpPr>
            <a:spLocks noChangeArrowheads="1"/>
          </p:cNvSpPr>
          <p:nvPr/>
        </p:nvSpPr>
        <p:spPr bwMode="auto">
          <a:xfrm>
            <a:off x="5324482" y="1674965"/>
            <a:ext cx="1582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Trebuchet MS" panose="020B0603020202020204" pitchFamily="34" charset="0"/>
              </a:rPr>
              <a:t>Root Complex</a:t>
            </a:r>
            <a:endParaRPr kumimoji="0" lang="en-US" altLang="en-US" sz="1800" b="0" i="0" u="none" strike="noStrike" cap="none" normalizeH="0" baseline="0">
              <a:ln>
                <a:noFill/>
              </a:ln>
              <a:solidFill>
                <a:schemeClr val="tx1"/>
              </a:solidFill>
              <a:effectLst/>
              <a:latin typeface="Trebuchet MS" panose="020B0603020202020204" pitchFamily="34" charset="0"/>
            </a:endParaRPr>
          </a:p>
        </p:txBody>
      </p:sp>
      <p:sp>
        <p:nvSpPr>
          <p:cNvPr id="1048" name="Rectangle 42">
            <a:extLst>
              <a:ext uri="{FF2B5EF4-FFF2-40B4-BE49-F238E27FC236}">
                <a16:creationId xmlns:a16="http://schemas.microsoft.com/office/drawing/2014/main" id="{0A5F83B5-1D81-4F75-A5E1-5F518D006957}"/>
              </a:ext>
            </a:extLst>
          </p:cNvPr>
          <p:cNvSpPr>
            <a:spLocks noChangeArrowheads="1"/>
          </p:cNvSpPr>
          <p:nvPr/>
        </p:nvSpPr>
        <p:spPr bwMode="auto">
          <a:xfrm>
            <a:off x="3452813" y="1470026"/>
            <a:ext cx="760413" cy="706438"/>
          </a:xfrm>
          <a:prstGeom prst="rect">
            <a:avLst/>
          </a:prstGeom>
          <a:solidFill>
            <a:srgbClr val="4171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pic>
        <p:nvPicPr>
          <p:cNvPr id="3115" name="Picture 43">
            <a:extLst>
              <a:ext uri="{FF2B5EF4-FFF2-40B4-BE49-F238E27FC236}">
                <a16:creationId xmlns:a16="http://schemas.microsoft.com/office/drawing/2014/main" id="{F9CC4999-F775-4399-AC00-C5C20B254942}"/>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492501" y="1503364"/>
            <a:ext cx="698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9" name="Line 44">
            <a:extLst>
              <a:ext uri="{FF2B5EF4-FFF2-40B4-BE49-F238E27FC236}">
                <a16:creationId xmlns:a16="http://schemas.microsoft.com/office/drawing/2014/main" id="{4FBEC22D-5CCE-406D-85A8-D549DC95C9C5}"/>
              </a:ext>
            </a:extLst>
          </p:cNvPr>
          <p:cNvSpPr>
            <a:spLocks noChangeShapeType="1"/>
          </p:cNvSpPr>
          <p:nvPr/>
        </p:nvSpPr>
        <p:spPr bwMode="auto">
          <a:xfrm flipV="1">
            <a:off x="4364037" y="1824038"/>
            <a:ext cx="677864"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50" name="Freeform 45">
            <a:extLst>
              <a:ext uri="{FF2B5EF4-FFF2-40B4-BE49-F238E27FC236}">
                <a16:creationId xmlns:a16="http://schemas.microsoft.com/office/drawing/2014/main" id="{072B8967-1623-48D7-9EF9-7F8CB14C68D2}"/>
              </a:ext>
            </a:extLst>
          </p:cNvPr>
          <p:cNvSpPr>
            <a:spLocks/>
          </p:cNvSpPr>
          <p:nvPr/>
        </p:nvSpPr>
        <p:spPr bwMode="auto">
          <a:xfrm>
            <a:off x="4213226" y="1743076"/>
            <a:ext cx="173038" cy="160338"/>
          </a:xfrm>
          <a:custGeom>
            <a:avLst/>
            <a:gdLst>
              <a:gd name="T0" fmla="*/ 109 w 109"/>
              <a:gd name="T1" fmla="*/ 101 h 101"/>
              <a:gd name="T2" fmla="*/ 0 w 109"/>
              <a:gd name="T3" fmla="*/ 51 h 101"/>
              <a:gd name="T4" fmla="*/ 109 w 109"/>
              <a:gd name="T5" fmla="*/ 0 h 101"/>
              <a:gd name="T6" fmla="*/ 109 w 109"/>
              <a:gd name="T7" fmla="*/ 101 h 101"/>
            </a:gdLst>
            <a:ahLst/>
            <a:cxnLst>
              <a:cxn ang="0">
                <a:pos x="T0" y="T1"/>
              </a:cxn>
              <a:cxn ang="0">
                <a:pos x="T2" y="T3"/>
              </a:cxn>
              <a:cxn ang="0">
                <a:pos x="T4" y="T5"/>
              </a:cxn>
              <a:cxn ang="0">
                <a:pos x="T6" y="T7"/>
              </a:cxn>
            </a:cxnLst>
            <a:rect l="0" t="0" r="r" b="b"/>
            <a:pathLst>
              <a:path w="109" h="101">
                <a:moveTo>
                  <a:pt x="109" y="101"/>
                </a:moveTo>
                <a:lnTo>
                  <a:pt x="0" y="51"/>
                </a:lnTo>
                <a:lnTo>
                  <a:pt x="109" y="0"/>
                </a:lnTo>
                <a:lnTo>
                  <a:pt x="109"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51" name="Freeform 46">
            <a:extLst>
              <a:ext uri="{FF2B5EF4-FFF2-40B4-BE49-F238E27FC236}">
                <a16:creationId xmlns:a16="http://schemas.microsoft.com/office/drawing/2014/main" id="{21F8262C-3652-4B20-BE68-7CDBAFDC9052}"/>
              </a:ext>
            </a:extLst>
          </p:cNvPr>
          <p:cNvSpPr>
            <a:spLocks/>
          </p:cNvSpPr>
          <p:nvPr/>
        </p:nvSpPr>
        <p:spPr bwMode="auto">
          <a:xfrm>
            <a:off x="5022851" y="1743076"/>
            <a:ext cx="174625" cy="160338"/>
          </a:xfrm>
          <a:custGeom>
            <a:avLst/>
            <a:gdLst>
              <a:gd name="T0" fmla="*/ 0 w 110"/>
              <a:gd name="T1" fmla="*/ 0 h 101"/>
              <a:gd name="T2" fmla="*/ 110 w 110"/>
              <a:gd name="T3" fmla="*/ 51 h 101"/>
              <a:gd name="T4" fmla="*/ 0 w 110"/>
              <a:gd name="T5" fmla="*/ 101 h 101"/>
              <a:gd name="T6" fmla="*/ 0 w 110"/>
              <a:gd name="T7" fmla="*/ 0 h 101"/>
            </a:gdLst>
            <a:ahLst/>
            <a:cxnLst>
              <a:cxn ang="0">
                <a:pos x="T0" y="T1"/>
              </a:cxn>
              <a:cxn ang="0">
                <a:pos x="T2" y="T3"/>
              </a:cxn>
              <a:cxn ang="0">
                <a:pos x="T4" y="T5"/>
              </a:cxn>
              <a:cxn ang="0">
                <a:pos x="T6" y="T7"/>
              </a:cxn>
            </a:cxnLst>
            <a:rect l="0" t="0" r="r" b="b"/>
            <a:pathLst>
              <a:path w="110" h="101">
                <a:moveTo>
                  <a:pt x="0" y="0"/>
                </a:moveTo>
                <a:lnTo>
                  <a:pt x="110" y="51"/>
                </a:lnTo>
                <a:lnTo>
                  <a:pt x="0" y="10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52" name="Rectangle 47">
            <a:extLst>
              <a:ext uri="{FF2B5EF4-FFF2-40B4-BE49-F238E27FC236}">
                <a16:creationId xmlns:a16="http://schemas.microsoft.com/office/drawing/2014/main" id="{4261631F-E37E-4E71-98DB-5C2D82384491}"/>
              </a:ext>
            </a:extLst>
          </p:cNvPr>
          <p:cNvSpPr>
            <a:spLocks noChangeArrowheads="1"/>
          </p:cNvSpPr>
          <p:nvPr/>
        </p:nvSpPr>
        <p:spPr bwMode="auto">
          <a:xfrm>
            <a:off x="8053390" y="1528764"/>
            <a:ext cx="1131888" cy="261938"/>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53" name="Rectangle 48">
            <a:extLst>
              <a:ext uri="{FF2B5EF4-FFF2-40B4-BE49-F238E27FC236}">
                <a16:creationId xmlns:a16="http://schemas.microsoft.com/office/drawing/2014/main" id="{E0C9BC3E-7061-4D9E-A112-29B465831326}"/>
              </a:ext>
            </a:extLst>
          </p:cNvPr>
          <p:cNvSpPr>
            <a:spLocks noChangeArrowheads="1"/>
          </p:cNvSpPr>
          <p:nvPr/>
        </p:nvSpPr>
        <p:spPr bwMode="auto">
          <a:xfrm>
            <a:off x="8053390" y="1528764"/>
            <a:ext cx="1131888" cy="26193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54" name="Rectangle 49">
            <a:extLst>
              <a:ext uri="{FF2B5EF4-FFF2-40B4-BE49-F238E27FC236}">
                <a16:creationId xmlns:a16="http://schemas.microsoft.com/office/drawing/2014/main" id="{CCCEF765-FC33-436F-AEAF-DDCB6A8061F6}"/>
              </a:ext>
            </a:extLst>
          </p:cNvPr>
          <p:cNvSpPr>
            <a:spLocks noChangeArrowheads="1"/>
          </p:cNvSpPr>
          <p:nvPr/>
        </p:nvSpPr>
        <p:spPr bwMode="auto">
          <a:xfrm>
            <a:off x="8153402" y="1582739"/>
            <a:ext cx="144463"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1055" name="Rectangle 50">
            <a:extLst>
              <a:ext uri="{FF2B5EF4-FFF2-40B4-BE49-F238E27FC236}">
                <a16:creationId xmlns:a16="http://schemas.microsoft.com/office/drawing/2014/main" id="{7F4F321F-9B60-4601-99D8-1B464948AD38}"/>
              </a:ext>
            </a:extLst>
          </p:cNvPr>
          <p:cNvSpPr>
            <a:spLocks noChangeArrowheads="1"/>
          </p:cNvSpPr>
          <p:nvPr/>
        </p:nvSpPr>
        <p:spPr bwMode="auto">
          <a:xfrm>
            <a:off x="8153402" y="1582739"/>
            <a:ext cx="144463"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72" name="Rectangle 51">
            <a:extLst>
              <a:ext uri="{FF2B5EF4-FFF2-40B4-BE49-F238E27FC236}">
                <a16:creationId xmlns:a16="http://schemas.microsoft.com/office/drawing/2014/main" id="{1462A74D-2985-49CD-B1D3-9C1DEA50653F}"/>
              </a:ext>
            </a:extLst>
          </p:cNvPr>
          <p:cNvSpPr>
            <a:spLocks noChangeArrowheads="1"/>
          </p:cNvSpPr>
          <p:nvPr/>
        </p:nvSpPr>
        <p:spPr bwMode="auto">
          <a:xfrm>
            <a:off x="8423277" y="1582739"/>
            <a:ext cx="1460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73" name="Rectangle 52">
            <a:extLst>
              <a:ext uri="{FF2B5EF4-FFF2-40B4-BE49-F238E27FC236}">
                <a16:creationId xmlns:a16="http://schemas.microsoft.com/office/drawing/2014/main" id="{B8375F84-6295-40F8-A704-BFA429DE4A3E}"/>
              </a:ext>
            </a:extLst>
          </p:cNvPr>
          <p:cNvSpPr>
            <a:spLocks noChangeArrowheads="1"/>
          </p:cNvSpPr>
          <p:nvPr/>
        </p:nvSpPr>
        <p:spPr bwMode="auto">
          <a:xfrm>
            <a:off x="8423277" y="1582739"/>
            <a:ext cx="1460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75" name="Rectangle 53">
            <a:extLst>
              <a:ext uri="{FF2B5EF4-FFF2-40B4-BE49-F238E27FC236}">
                <a16:creationId xmlns:a16="http://schemas.microsoft.com/office/drawing/2014/main" id="{542CAF3D-C331-44C3-A8E4-3AF71D10F19E}"/>
              </a:ext>
            </a:extLst>
          </p:cNvPr>
          <p:cNvSpPr>
            <a:spLocks noChangeArrowheads="1"/>
          </p:cNvSpPr>
          <p:nvPr/>
        </p:nvSpPr>
        <p:spPr bwMode="auto">
          <a:xfrm>
            <a:off x="8682040" y="1582739"/>
            <a:ext cx="1460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76" name="Rectangle 54">
            <a:extLst>
              <a:ext uri="{FF2B5EF4-FFF2-40B4-BE49-F238E27FC236}">
                <a16:creationId xmlns:a16="http://schemas.microsoft.com/office/drawing/2014/main" id="{22F1E1F5-E58D-4F04-BAB7-331E4093CAF5}"/>
              </a:ext>
            </a:extLst>
          </p:cNvPr>
          <p:cNvSpPr>
            <a:spLocks noChangeArrowheads="1"/>
          </p:cNvSpPr>
          <p:nvPr/>
        </p:nvSpPr>
        <p:spPr bwMode="auto">
          <a:xfrm>
            <a:off x="8682040" y="1582739"/>
            <a:ext cx="1460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77" name="Rectangle 55">
            <a:extLst>
              <a:ext uri="{FF2B5EF4-FFF2-40B4-BE49-F238E27FC236}">
                <a16:creationId xmlns:a16="http://schemas.microsoft.com/office/drawing/2014/main" id="{0B15BDA0-14B5-44E1-889A-B2B4A1DDB7D2}"/>
              </a:ext>
            </a:extLst>
          </p:cNvPr>
          <p:cNvSpPr>
            <a:spLocks noChangeArrowheads="1"/>
          </p:cNvSpPr>
          <p:nvPr/>
        </p:nvSpPr>
        <p:spPr bwMode="auto">
          <a:xfrm>
            <a:off x="8942390" y="1582739"/>
            <a:ext cx="1460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78" name="Rectangle 56">
            <a:extLst>
              <a:ext uri="{FF2B5EF4-FFF2-40B4-BE49-F238E27FC236}">
                <a16:creationId xmlns:a16="http://schemas.microsoft.com/office/drawing/2014/main" id="{A7CE0561-086B-41E5-9E72-3BB380DE1323}"/>
              </a:ext>
            </a:extLst>
          </p:cNvPr>
          <p:cNvSpPr>
            <a:spLocks noChangeArrowheads="1"/>
          </p:cNvSpPr>
          <p:nvPr/>
        </p:nvSpPr>
        <p:spPr bwMode="auto">
          <a:xfrm>
            <a:off x="8942390" y="1582739"/>
            <a:ext cx="1460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79" name="Rectangle 57">
            <a:extLst>
              <a:ext uri="{FF2B5EF4-FFF2-40B4-BE49-F238E27FC236}">
                <a16:creationId xmlns:a16="http://schemas.microsoft.com/office/drawing/2014/main" id="{CF75DA48-7A09-430C-BADF-7B0ED518794C}"/>
              </a:ext>
            </a:extLst>
          </p:cNvPr>
          <p:cNvSpPr>
            <a:spLocks noChangeArrowheads="1"/>
          </p:cNvSpPr>
          <p:nvPr/>
        </p:nvSpPr>
        <p:spPr bwMode="auto">
          <a:xfrm>
            <a:off x="8199440" y="1654176"/>
            <a:ext cx="1131888" cy="261938"/>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0" name="Rectangle 58">
            <a:extLst>
              <a:ext uri="{FF2B5EF4-FFF2-40B4-BE49-F238E27FC236}">
                <a16:creationId xmlns:a16="http://schemas.microsoft.com/office/drawing/2014/main" id="{891AAB07-C676-40A2-AB41-603191A36832}"/>
              </a:ext>
            </a:extLst>
          </p:cNvPr>
          <p:cNvSpPr>
            <a:spLocks noChangeArrowheads="1"/>
          </p:cNvSpPr>
          <p:nvPr/>
        </p:nvSpPr>
        <p:spPr bwMode="auto">
          <a:xfrm>
            <a:off x="8199440" y="1654176"/>
            <a:ext cx="1131888" cy="26193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1" name="Rectangle 59">
            <a:extLst>
              <a:ext uri="{FF2B5EF4-FFF2-40B4-BE49-F238E27FC236}">
                <a16:creationId xmlns:a16="http://schemas.microsoft.com/office/drawing/2014/main" id="{74C21D34-A057-4E0A-BEC4-D49AEEEF2D4E}"/>
              </a:ext>
            </a:extLst>
          </p:cNvPr>
          <p:cNvSpPr>
            <a:spLocks noChangeArrowheads="1"/>
          </p:cNvSpPr>
          <p:nvPr/>
        </p:nvSpPr>
        <p:spPr bwMode="auto">
          <a:xfrm>
            <a:off x="8299452" y="1708151"/>
            <a:ext cx="1460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2" name="Rectangle 60">
            <a:extLst>
              <a:ext uri="{FF2B5EF4-FFF2-40B4-BE49-F238E27FC236}">
                <a16:creationId xmlns:a16="http://schemas.microsoft.com/office/drawing/2014/main" id="{656F684E-204A-4DD9-9D87-02004740A725}"/>
              </a:ext>
            </a:extLst>
          </p:cNvPr>
          <p:cNvSpPr>
            <a:spLocks noChangeArrowheads="1"/>
          </p:cNvSpPr>
          <p:nvPr/>
        </p:nvSpPr>
        <p:spPr bwMode="auto">
          <a:xfrm>
            <a:off x="8299452" y="1708151"/>
            <a:ext cx="1460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3" name="Rectangle 61">
            <a:extLst>
              <a:ext uri="{FF2B5EF4-FFF2-40B4-BE49-F238E27FC236}">
                <a16:creationId xmlns:a16="http://schemas.microsoft.com/office/drawing/2014/main" id="{FE94B59E-C990-4E28-B31B-6EC8FF85206C}"/>
              </a:ext>
            </a:extLst>
          </p:cNvPr>
          <p:cNvSpPr>
            <a:spLocks noChangeArrowheads="1"/>
          </p:cNvSpPr>
          <p:nvPr/>
        </p:nvSpPr>
        <p:spPr bwMode="auto">
          <a:xfrm>
            <a:off x="8570915" y="1708151"/>
            <a:ext cx="144463"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4" name="Rectangle 62">
            <a:extLst>
              <a:ext uri="{FF2B5EF4-FFF2-40B4-BE49-F238E27FC236}">
                <a16:creationId xmlns:a16="http://schemas.microsoft.com/office/drawing/2014/main" id="{817933BF-F8DD-411E-93A5-12CEC84C8820}"/>
              </a:ext>
            </a:extLst>
          </p:cNvPr>
          <p:cNvSpPr>
            <a:spLocks noChangeArrowheads="1"/>
          </p:cNvSpPr>
          <p:nvPr/>
        </p:nvSpPr>
        <p:spPr bwMode="auto">
          <a:xfrm>
            <a:off x="8570915" y="1708151"/>
            <a:ext cx="144463"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5" name="Rectangle 63">
            <a:extLst>
              <a:ext uri="{FF2B5EF4-FFF2-40B4-BE49-F238E27FC236}">
                <a16:creationId xmlns:a16="http://schemas.microsoft.com/office/drawing/2014/main" id="{B3C98A93-CD0D-469B-87DF-5550943A6718}"/>
              </a:ext>
            </a:extLst>
          </p:cNvPr>
          <p:cNvSpPr>
            <a:spLocks noChangeArrowheads="1"/>
          </p:cNvSpPr>
          <p:nvPr/>
        </p:nvSpPr>
        <p:spPr bwMode="auto">
          <a:xfrm>
            <a:off x="8829677" y="1708151"/>
            <a:ext cx="144463"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6" name="Rectangle 64">
            <a:extLst>
              <a:ext uri="{FF2B5EF4-FFF2-40B4-BE49-F238E27FC236}">
                <a16:creationId xmlns:a16="http://schemas.microsoft.com/office/drawing/2014/main" id="{B3FDAFD2-403B-497C-AD87-ACD618FEA151}"/>
              </a:ext>
            </a:extLst>
          </p:cNvPr>
          <p:cNvSpPr>
            <a:spLocks noChangeArrowheads="1"/>
          </p:cNvSpPr>
          <p:nvPr/>
        </p:nvSpPr>
        <p:spPr bwMode="auto">
          <a:xfrm>
            <a:off x="8829677" y="1708151"/>
            <a:ext cx="144463"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7" name="Rectangle 65">
            <a:extLst>
              <a:ext uri="{FF2B5EF4-FFF2-40B4-BE49-F238E27FC236}">
                <a16:creationId xmlns:a16="http://schemas.microsoft.com/office/drawing/2014/main" id="{7FBD66FC-C5DF-49BF-A0D6-55CD4F2D1A56}"/>
              </a:ext>
            </a:extLst>
          </p:cNvPr>
          <p:cNvSpPr>
            <a:spLocks noChangeArrowheads="1"/>
          </p:cNvSpPr>
          <p:nvPr/>
        </p:nvSpPr>
        <p:spPr bwMode="auto">
          <a:xfrm>
            <a:off x="9088440" y="1708151"/>
            <a:ext cx="1460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8" name="Rectangle 66">
            <a:extLst>
              <a:ext uri="{FF2B5EF4-FFF2-40B4-BE49-F238E27FC236}">
                <a16:creationId xmlns:a16="http://schemas.microsoft.com/office/drawing/2014/main" id="{544A5D3A-F983-42EB-86BD-8F0E8E965136}"/>
              </a:ext>
            </a:extLst>
          </p:cNvPr>
          <p:cNvSpPr>
            <a:spLocks noChangeArrowheads="1"/>
          </p:cNvSpPr>
          <p:nvPr/>
        </p:nvSpPr>
        <p:spPr bwMode="auto">
          <a:xfrm>
            <a:off x="9088440" y="1708151"/>
            <a:ext cx="1460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89" name="Rectangle 67">
            <a:extLst>
              <a:ext uri="{FF2B5EF4-FFF2-40B4-BE49-F238E27FC236}">
                <a16:creationId xmlns:a16="http://schemas.microsoft.com/office/drawing/2014/main" id="{822C9F6B-AC13-4C1B-B500-0CADB7788274}"/>
              </a:ext>
            </a:extLst>
          </p:cNvPr>
          <p:cNvSpPr>
            <a:spLocks noChangeArrowheads="1"/>
          </p:cNvSpPr>
          <p:nvPr/>
        </p:nvSpPr>
        <p:spPr bwMode="auto">
          <a:xfrm>
            <a:off x="8339140" y="1787526"/>
            <a:ext cx="1131888" cy="263525"/>
          </a:xfrm>
          <a:prstGeom prst="rect">
            <a:avLst/>
          </a:prstGeom>
          <a:solidFill>
            <a:srgbClr val="70AD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0" name="Rectangle 68">
            <a:extLst>
              <a:ext uri="{FF2B5EF4-FFF2-40B4-BE49-F238E27FC236}">
                <a16:creationId xmlns:a16="http://schemas.microsoft.com/office/drawing/2014/main" id="{4DE37DCA-B2B1-4900-A6A9-D797EEB51190}"/>
              </a:ext>
            </a:extLst>
          </p:cNvPr>
          <p:cNvSpPr>
            <a:spLocks noChangeArrowheads="1"/>
          </p:cNvSpPr>
          <p:nvPr/>
        </p:nvSpPr>
        <p:spPr bwMode="auto">
          <a:xfrm>
            <a:off x="8339140" y="1787526"/>
            <a:ext cx="1131888" cy="263525"/>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1" name="Rectangle 69">
            <a:extLst>
              <a:ext uri="{FF2B5EF4-FFF2-40B4-BE49-F238E27FC236}">
                <a16:creationId xmlns:a16="http://schemas.microsoft.com/office/drawing/2014/main" id="{713DE2E9-E121-4086-BCFB-59D26F5139FC}"/>
              </a:ext>
            </a:extLst>
          </p:cNvPr>
          <p:cNvSpPr>
            <a:spLocks noChangeArrowheads="1"/>
          </p:cNvSpPr>
          <p:nvPr/>
        </p:nvSpPr>
        <p:spPr bwMode="auto">
          <a:xfrm>
            <a:off x="8439152" y="1841501"/>
            <a:ext cx="1460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2" name="Rectangle 70">
            <a:extLst>
              <a:ext uri="{FF2B5EF4-FFF2-40B4-BE49-F238E27FC236}">
                <a16:creationId xmlns:a16="http://schemas.microsoft.com/office/drawing/2014/main" id="{397A239B-299D-4835-B486-429143D224AC}"/>
              </a:ext>
            </a:extLst>
          </p:cNvPr>
          <p:cNvSpPr>
            <a:spLocks noChangeArrowheads="1"/>
          </p:cNvSpPr>
          <p:nvPr/>
        </p:nvSpPr>
        <p:spPr bwMode="auto">
          <a:xfrm>
            <a:off x="8439152" y="1841501"/>
            <a:ext cx="1460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3" name="Rectangle 71">
            <a:extLst>
              <a:ext uri="{FF2B5EF4-FFF2-40B4-BE49-F238E27FC236}">
                <a16:creationId xmlns:a16="http://schemas.microsoft.com/office/drawing/2014/main" id="{B5DA2E59-7746-4628-86ED-D4B854D6516F}"/>
              </a:ext>
            </a:extLst>
          </p:cNvPr>
          <p:cNvSpPr>
            <a:spLocks noChangeArrowheads="1"/>
          </p:cNvSpPr>
          <p:nvPr/>
        </p:nvSpPr>
        <p:spPr bwMode="auto">
          <a:xfrm>
            <a:off x="8710615" y="1841501"/>
            <a:ext cx="144463"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4" name="Rectangle 72">
            <a:extLst>
              <a:ext uri="{FF2B5EF4-FFF2-40B4-BE49-F238E27FC236}">
                <a16:creationId xmlns:a16="http://schemas.microsoft.com/office/drawing/2014/main" id="{74885FFA-4B05-4A12-8B72-A6957ECC4732}"/>
              </a:ext>
            </a:extLst>
          </p:cNvPr>
          <p:cNvSpPr>
            <a:spLocks noChangeArrowheads="1"/>
          </p:cNvSpPr>
          <p:nvPr/>
        </p:nvSpPr>
        <p:spPr bwMode="auto">
          <a:xfrm>
            <a:off x="8710615" y="1841501"/>
            <a:ext cx="144463"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5" name="Rectangle 73">
            <a:extLst>
              <a:ext uri="{FF2B5EF4-FFF2-40B4-BE49-F238E27FC236}">
                <a16:creationId xmlns:a16="http://schemas.microsoft.com/office/drawing/2014/main" id="{AA4AE70D-CD11-4AC7-BE63-E5B69326616E}"/>
              </a:ext>
            </a:extLst>
          </p:cNvPr>
          <p:cNvSpPr>
            <a:spLocks noChangeArrowheads="1"/>
          </p:cNvSpPr>
          <p:nvPr/>
        </p:nvSpPr>
        <p:spPr bwMode="auto">
          <a:xfrm>
            <a:off x="8969377" y="1841501"/>
            <a:ext cx="144463"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6" name="Rectangle 74">
            <a:extLst>
              <a:ext uri="{FF2B5EF4-FFF2-40B4-BE49-F238E27FC236}">
                <a16:creationId xmlns:a16="http://schemas.microsoft.com/office/drawing/2014/main" id="{51C15B16-D723-423F-9CEA-ADB5E6340B59}"/>
              </a:ext>
            </a:extLst>
          </p:cNvPr>
          <p:cNvSpPr>
            <a:spLocks noChangeArrowheads="1"/>
          </p:cNvSpPr>
          <p:nvPr/>
        </p:nvSpPr>
        <p:spPr bwMode="auto">
          <a:xfrm>
            <a:off x="8969377" y="1841501"/>
            <a:ext cx="144463"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7" name="Rectangle 75">
            <a:extLst>
              <a:ext uri="{FF2B5EF4-FFF2-40B4-BE49-F238E27FC236}">
                <a16:creationId xmlns:a16="http://schemas.microsoft.com/office/drawing/2014/main" id="{4C6FD3E4-E1DB-4E06-8FC2-662BEDC02645}"/>
              </a:ext>
            </a:extLst>
          </p:cNvPr>
          <p:cNvSpPr>
            <a:spLocks noChangeArrowheads="1"/>
          </p:cNvSpPr>
          <p:nvPr/>
        </p:nvSpPr>
        <p:spPr bwMode="auto">
          <a:xfrm>
            <a:off x="9228140" y="1841501"/>
            <a:ext cx="146050" cy="153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8" name="Rectangle 76">
            <a:extLst>
              <a:ext uri="{FF2B5EF4-FFF2-40B4-BE49-F238E27FC236}">
                <a16:creationId xmlns:a16="http://schemas.microsoft.com/office/drawing/2014/main" id="{17FF7F65-FC41-4408-83A4-1CEF85475C58}"/>
              </a:ext>
            </a:extLst>
          </p:cNvPr>
          <p:cNvSpPr>
            <a:spLocks noChangeArrowheads="1"/>
          </p:cNvSpPr>
          <p:nvPr/>
        </p:nvSpPr>
        <p:spPr bwMode="auto">
          <a:xfrm>
            <a:off x="9228140" y="1841501"/>
            <a:ext cx="146050" cy="153988"/>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099" name="Line 77">
            <a:extLst>
              <a:ext uri="{FF2B5EF4-FFF2-40B4-BE49-F238E27FC236}">
                <a16:creationId xmlns:a16="http://schemas.microsoft.com/office/drawing/2014/main" id="{CA1F9A68-395A-419C-A07F-6419CE25B6EC}"/>
              </a:ext>
            </a:extLst>
          </p:cNvPr>
          <p:cNvSpPr>
            <a:spLocks noChangeShapeType="1"/>
          </p:cNvSpPr>
          <p:nvPr/>
        </p:nvSpPr>
        <p:spPr bwMode="auto">
          <a:xfrm>
            <a:off x="7161215" y="1820032"/>
            <a:ext cx="677862" cy="5594"/>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00" name="Freeform 78">
            <a:extLst>
              <a:ext uri="{FF2B5EF4-FFF2-40B4-BE49-F238E27FC236}">
                <a16:creationId xmlns:a16="http://schemas.microsoft.com/office/drawing/2014/main" id="{5B25EBC4-5D60-4346-A2AA-BEB1E080FEBE}"/>
              </a:ext>
            </a:extLst>
          </p:cNvPr>
          <p:cNvSpPr>
            <a:spLocks/>
          </p:cNvSpPr>
          <p:nvPr/>
        </p:nvSpPr>
        <p:spPr bwMode="auto">
          <a:xfrm>
            <a:off x="6988177" y="1746251"/>
            <a:ext cx="173038" cy="160338"/>
          </a:xfrm>
          <a:custGeom>
            <a:avLst/>
            <a:gdLst>
              <a:gd name="T0" fmla="*/ 109 w 109"/>
              <a:gd name="T1" fmla="*/ 101 h 101"/>
              <a:gd name="T2" fmla="*/ 0 w 109"/>
              <a:gd name="T3" fmla="*/ 50 h 101"/>
              <a:gd name="T4" fmla="*/ 109 w 109"/>
              <a:gd name="T5" fmla="*/ 0 h 101"/>
              <a:gd name="T6" fmla="*/ 109 w 109"/>
              <a:gd name="T7" fmla="*/ 101 h 101"/>
            </a:gdLst>
            <a:ahLst/>
            <a:cxnLst>
              <a:cxn ang="0">
                <a:pos x="T0" y="T1"/>
              </a:cxn>
              <a:cxn ang="0">
                <a:pos x="T2" y="T3"/>
              </a:cxn>
              <a:cxn ang="0">
                <a:pos x="T4" y="T5"/>
              </a:cxn>
              <a:cxn ang="0">
                <a:pos x="T6" y="T7"/>
              </a:cxn>
            </a:cxnLst>
            <a:rect l="0" t="0" r="r" b="b"/>
            <a:pathLst>
              <a:path w="109" h="101">
                <a:moveTo>
                  <a:pt x="109" y="101"/>
                </a:moveTo>
                <a:lnTo>
                  <a:pt x="0" y="50"/>
                </a:lnTo>
                <a:lnTo>
                  <a:pt x="109" y="0"/>
                </a:lnTo>
                <a:lnTo>
                  <a:pt x="109"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01" name="Freeform 79">
            <a:extLst>
              <a:ext uri="{FF2B5EF4-FFF2-40B4-BE49-F238E27FC236}">
                <a16:creationId xmlns:a16="http://schemas.microsoft.com/office/drawing/2014/main" id="{7C2D245B-829A-4DBD-A415-0C2D2FEF620F}"/>
              </a:ext>
            </a:extLst>
          </p:cNvPr>
          <p:cNvSpPr>
            <a:spLocks/>
          </p:cNvSpPr>
          <p:nvPr/>
        </p:nvSpPr>
        <p:spPr bwMode="auto">
          <a:xfrm>
            <a:off x="7816852" y="1746251"/>
            <a:ext cx="174625" cy="160338"/>
          </a:xfrm>
          <a:custGeom>
            <a:avLst/>
            <a:gdLst>
              <a:gd name="T0" fmla="*/ 0 w 110"/>
              <a:gd name="T1" fmla="*/ 0 h 101"/>
              <a:gd name="T2" fmla="*/ 110 w 110"/>
              <a:gd name="T3" fmla="*/ 50 h 101"/>
              <a:gd name="T4" fmla="*/ 0 w 110"/>
              <a:gd name="T5" fmla="*/ 101 h 101"/>
              <a:gd name="T6" fmla="*/ 0 w 110"/>
              <a:gd name="T7" fmla="*/ 0 h 101"/>
            </a:gdLst>
            <a:ahLst/>
            <a:cxnLst>
              <a:cxn ang="0">
                <a:pos x="T0" y="T1"/>
              </a:cxn>
              <a:cxn ang="0">
                <a:pos x="T2" y="T3"/>
              </a:cxn>
              <a:cxn ang="0">
                <a:pos x="T4" y="T5"/>
              </a:cxn>
              <a:cxn ang="0">
                <a:pos x="T6" y="T7"/>
              </a:cxn>
            </a:cxnLst>
            <a:rect l="0" t="0" r="r" b="b"/>
            <a:pathLst>
              <a:path w="110" h="101">
                <a:moveTo>
                  <a:pt x="0" y="0"/>
                </a:moveTo>
                <a:lnTo>
                  <a:pt x="110" y="50"/>
                </a:lnTo>
                <a:lnTo>
                  <a:pt x="0" y="10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02" name="Rectangle 80">
            <a:extLst>
              <a:ext uri="{FF2B5EF4-FFF2-40B4-BE49-F238E27FC236}">
                <a16:creationId xmlns:a16="http://schemas.microsoft.com/office/drawing/2014/main" id="{1B90DC34-0D61-4868-94AE-05FE12B7E719}"/>
              </a:ext>
            </a:extLst>
          </p:cNvPr>
          <p:cNvSpPr>
            <a:spLocks noChangeArrowheads="1"/>
          </p:cNvSpPr>
          <p:nvPr/>
        </p:nvSpPr>
        <p:spPr bwMode="auto">
          <a:xfrm>
            <a:off x="3057526" y="2636839"/>
            <a:ext cx="1460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Trebuchet MS" panose="020B0603020202020204" pitchFamily="34" charset="0"/>
              </a:rPr>
              <a:t>GPU</a:t>
            </a:r>
            <a:r>
              <a:rPr kumimoji="0" lang="en-US" altLang="en-US" sz="2000" b="1" i="0" u="none" strike="noStrike" cap="none" normalizeH="0" baseline="0">
                <a:ln>
                  <a:noFill/>
                </a:ln>
                <a:solidFill>
                  <a:schemeClr val="bg2">
                    <a:lumMod val="90000"/>
                  </a:schemeClr>
                </a:solidFill>
                <a:effectLst/>
                <a:latin typeface="Trebuchet MS" panose="020B0603020202020204" pitchFamily="34" charset="0"/>
              </a:rPr>
              <a:t>(&lt;40GB)</a:t>
            </a:r>
            <a:endParaRPr kumimoji="0" lang="en-US" altLang="en-US" sz="1800" b="0" i="0" u="none" strike="noStrike" cap="none" normalizeH="0" baseline="0">
              <a:ln>
                <a:noFill/>
              </a:ln>
              <a:solidFill>
                <a:schemeClr val="bg2">
                  <a:lumMod val="90000"/>
                </a:schemeClr>
              </a:solidFill>
              <a:effectLst/>
              <a:latin typeface="Trebuchet MS" panose="020B0603020202020204" pitchFamily="34" charset="0"/>
            </a:endParaRPr>
          </a:p>
        </p:txBody>
      </p:sp>
      <p:sp>
        <p:nvSpPr>
          <p:cNvPr id="3103" name="Rectangle 81">
            <a:extLst>
              <a:ext uri="{FF2B5EF4-FFF2-40B4-BE49-F238E27FC236}">
                <a16:creationId xmlns:a16="http://schemas.microsoft.com/office/drawing/2014/main" id="{D6A5ED34-232F-454C-BBCE-DEDA4FD56CE4}"/>
              </a:ext>
            </a:extLst>
          </p:cNvPr>
          <p:cNvSpPr>
            <a:spLocks noChangeArrowheads="1"/>
          </p:cNvSpPr>
          <p:nvPr/>
        </p:nvSpPr>
        <p:spPr bwMode="auto">
          <a:xfrm>
            <a:off x="7908620" y="2589213"/>
            <a:ext cx="176847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Trebuchet MS" panose="020B0603020202020204" pitchFamily="34" charset="0"/>
              </a:rPr>
              <a:t>SSD </a:t>
            </a:r>
            <a:r>
              <a:rPr kumimoji="0" lang="en-US" altLang="en-US" sz="2000" b="1" i="0" u="none" strike="noStrike" cap="none" normalizeH="0" baseline="0">
                <a:ln>
                  <a:noFill/>
                </a:ln>
                <a:solidFill>
                  <a:srgbClr val="AFABAB"/>
                </a:solidFill>
                <a:effectLst/>
                <a:latin typeface="Trebuchet MS" panose="020B0603020202020204" pitchFamily="34" charset="0"/>
              </a:rPr>
              <a:t>(1-100TB)</a:t>
            </a:r>
            <a:endParaRPr kumimoji="0" lang="en-US" altLang="en-US" sz="1800" b="0" i="0" u="none" strike="noStrike" cap="none" normalizeH="0" baseline="0">
              <a:ln>
                <a:noFill/>
              </a:ln>
              <a:solidFill>
                <a:srgbClr val="AFABAB"/>
              </a:solidFill>
              <a:effectLst/>
              <a:latin typeface="Trebuchet MS" panose="020B0603020202020204" pitchFamily="34" charset="0"/>
            </a:endParaRPr>
          </a:p>
        </p:txBody>
      </p:sp>
      <p:sp>
        <p:nvSpPr>
          <p:cNvPr id="3104" name="Rectangle 82">
            <a:extLst>
              <a:ext uri="{FF2B5EF4-FFF2-40B4-BE49-F238E27FC236}">
                <a16:creationId xmlns:a16="http://schemas.microsoft.com/office/drawing/2014/main" id="{DBCE59FD-60C6-440D-B3A0-CE02ABDE702F}"/>
              </a:ext>
            </a:extLst>
          </p:cNvPr>
          <p:cNvSpPr>
            <a:spLocks noChangeArrowheads="1"/>
          </p:cNvSpPr>
          <p:nvPr/>
        </p:nvSpPr>
        <p:spPr bwMode="auto">
          <a:xfrm>
            <a:off x="3605213" y="1671639"/>
            <a:ext cx="481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Trebuchet MS" panose="020B0603020202020204" pitchFamily="34" charset="0"/>
              </a:rPr>
              <a:t>CPU</a:t>
            </a:r>
            <a:endParaRPr kumimoji="0" lang="en-US" altLang="en-US" sz="1800" b="0" i="0" u="none" strike="noStrike" cap="none" normalizeH="0" baseline="0">
              <a:ln>
                <a:noFill/>
              </a:ln>
              <a:solidFill>
                <a:schemeClr val="tx1"/>
              </a:solidFill>
              <a:effectLst/>
              <a:latin typeface="Trebuchet MS" panose="020B0603020202020204" pitchFamily="34" charset="0"/>
            </a:endParaRPr>
          </a:p>
        </p:txBody>
      </p:sp>
      <p:sp>
        <p:nvSpPr>
          <p:cNvPr id="3105" name="Rectangle 83">
            <a:extLst>
              <a:ext uri="{FF2B5EF4-FFF2-40B4-BE49-F238E27FC236}">
                <a16:creationId xmlns:a16="http://schemas.microsoft.com/office/drawing/2014/main" id="{5F7F7562-CC19-495C-9864-B5E7F08F55C3}"/>
              </a:ext>
            </a:extLst>
          </p:cNvPr>
          <p:cNvSpPr>
            <a:spLocks noChangeArrowheads="1"/>
          </p:cNvSpPr>
          <p:nvPr/>
        </p:nvSpPr>
        <p:spPr bwMode="auto">
          <a:xfrm>
            <a:off x="7926389" y="1139826"/>
            <a:ext cx="185737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000000"/>
                </a:solidFill>
                <a:effectLst/>
                <a:latin typeface="Trebuchet MS" panose="020B0603020202020204" pitchFamily="34" charset="0"/>
              </a:rPr>
              <a:t>Memory </a:t>
            </a:r>
            <a:r>
              <a:rPr kumimoji="0" lang="en-US" altLang="en-US" sz="2000" b="1" i="0" u="none" strike="noStrike" cap="none" normalizeH="0" baseline="0">
                <a:ln>
                  <a:noFill/>
                </a:ln>
                <a:solidFill>
                  <a:schemeClr val="bg2">
                    <a:lumMod val="90000"/>
                  </a:schemeClr>
                </a:solidFill>
                <a:effectLst/>
                <a:latin typeface="Trebuchet MS" panose="020B0603020202020204" pitchFamily="34" charset="0"/>
              </a:rPr>
              <a:t>(&lt;4TB)</a:t>
            </a:r>
            <a:endParaRPr kumimoji="0" lang="en-US" altLang="en-US" sz="1800" b="0" i="0" u="none" strike="noStrike" cap="none" normalizeH="0" baseline="0">
              <a:ln>
                <a:noFill/>
              </a:ln>
              <a:solidFill>
                <a:schemeClr val="bg2">
                  <a:lumMod val="90000"/>
                </a:schemeClr>
              </a:solidFill>
              <a:effectLst/>
              <a:latin typeface="Trebuchet MS" panose="020B0603020202020204" pitchFamily="34" charset="0"/>
            </a:endParaRPr>
          </a:p>
        </p:txBody>
      </p:sp>
      <p:sp>
        <p:nvSpPr>
          <p:cNvPr id="3106" name="Line 84">
            <a:extLst>
              <a:ext uri="{FF2B5EF4-FFF2-40B4-BE49-F238E27FC236}">
                <a16:creationId xmlns:a16="http://schemas.microsoft.com/office/drawing/2014/main" id="{21430CEC-0A8D-472E-9791-ED8E345CC34D}"/>
              </a:ext>
            </a:extLst>
          </p:cNvPr>
          <p:cNvSpPr>
            <a:spLocks noChangeShapeType="1"/>
          </p:cNvSpPr>
          <p:nvPr/>
        </p:nvSpPr>
        <p:spPr bwMode="auto">
          <a:xfrm flipV="1">
            <a:off x="6099176" y="2222501"/>
            <a:ext cx="0" cy="458788"/>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07" name="Freeform 85">
            <a:extLst>
              <a:ext uri="{FF2B5EF4-FFF2-40B4-BE49-F238E27FC236}">
                <a16:creationId xmlns:a16="http://schemas.microsoft.com/office/drawing/2014/main" id="{A30A7C70-1E0E-43B2-9EA5-704EC927DD6A}"/>
              </a:ext>
            </a:extLst>
          </p:cNvPr>
          <p:cNvSpPr>
            <a:spLocks/>
          </p:cNvSpPr>
          <p:nvPr/>
        </p:nvSpPr>
        <p:spPr bwMode="auto">
          <a:xfrm>
            <a:off x="6013451" y="2663826"/>
            <a:ext cx="173038" cy="160338"/>
          </a:xfrm>
          <a:custGeom>
            <a:avLst/>
            <a:gdLst>
              <a:gd name="T0" fmla="*/ 109 w 109"/>
              <a:gd name="T1" fmla="*/ 0 h 101"/>
              <a:gd name="T2" fmla="*/ 54 w 109"/>
              <a:gd name="T3" fmla="*/ 101 h 101"/>
              <a:gd name="T4" fmla="*/ 0 w 109"/>
              <a:gd name="T5" fmla="*/ 0 h 101"/>
              <a:gd name="T6" fmla="*/ 109 w 109"/>
              <a:gd name="T7" fmla="*/ 0 h 101"/>
            </a:gdLst>
            <a:ahLst/>
            <a:cxnLst>
              <a:cxn ang="0">
                <a:pos x="T0" y="T1"/>
              </a:cxn>
              <a:cxn ang="0">
                <a:pos x="T2" y="T3"/>
              </a:cxn>
              <a:cxn ang="0">
                <a:pos x="T4" y="T5"/>
              </a:cxn>
              <a:cxn ang="0">
                <a:pos x="T6" y="T7"/>
              </a:cxn>
            </a:cxnLst>
            <a:rect l="0" t="0" r="r" b="b"/>
            <a:pathLst>
              <a:path w="109" h="101">
                <a:moveTo>
                  <a:pt x="109" y="0"/>
                </a:moveTo>
                <a:lnTo>
                  <a:pt x="54" y="101"/>
                </a:lnTo>
                <a:lnTo>
                  <a:pt x="0" y="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08" name="Freeform 86">
            <a:extLst>
              <a:ext uri="{FF2B5EF4-FFF2-40B4-BE49-F238E27FC236}">
                <a16:creationId xmlns:a16="http://schemas.microsoft.com/office/drawing/2014/main" id="{1FC40902-EB73-4D9A-A2E3-10623BF84473}"/>
              </a:ext>
            </a:extLst>
          </p:cNvPr>
          <p:cNvSpPr>
            <a:spLocks/>
          </p:cNvSpPr>
          <p:nvPr/>
        </p:nvSpPr>
        <p:spPr bwMode="auto">
          <a:xfrm>
            <a:off x="6013451" y="2079626"/>
            <a:ext cx="173038" cy="161925"/>
          </a:xfrm>
          <a:custGeom>
            <a:avLst/>
            <a:gdLst>
              <a:gd name="T0" fmla="*/ 0 w 109"/>
              <a:gd name="T1" fmla="*/ 102 h 102"/>
              <a:gd name="T2" fmla="*/ 54 w 109"/>
              <a:gd name="T3" fmla="*/ 0 h 102"/>
              <a:gd name="T4" fmla="*/ 109 w 109"/>
              <a:gd name="T5" fmla="*/ 102 h 102"/>
              <a:gd name="T6" fmla="*/ 0 w 109"/>
              <a:gd name="T7" fmla="*/ 102 h 102"/>
            </a:gdLst>
            <a:ahLst/>
            <a:cxnLst>
              <a:cxn ang="0">
                <a:pos x="T0" y="T1"/>
              </a:cxn>
              <a:cxn ang="0">
                <a:pos x="T2" y="T3"/>
              </a:cxn>
              <a:cxn ang="0">
                <a:pos x="T4" y="T5"/>
              </a:cxn>
              <a:cxn ang="0">
                <a:pos x="T6" y="T7"/>
              </a:cxn>
            </a:cxnLst>
            <a:rect l="0" t="0" r="r" b="b"/>
            <a:pathLst>
              <a:path w="109" h="102">
                <a:moveTo>
                  <a:pt x="0" y="102"/>
                </a:moveTo>
                <a:lnTo>
                  <a:pt x="54" y="0"/>
                </a:lnTo>
                <a:lnTo>
                  <a:pt x="109" y="102"/>
                </a:lnTo>
                <a:lnTo>
                  <a:pt x="0"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09" name="Freeform 87">
            <a:extLst>
              <a:ext uri="{FF2B5EF4-FFF2-40B4-BE49-F238E27FC236}">
                <a16:creationId xmlns:a16="http://schemas.microsoft.com/office/drawing/2014/main" id="{130A9D00-8EF6-4BF3-9592-7ADBE79AA053}"/>
              </a:ext>
            </a:extLst>
          </p:cNvPr>
          <p:cNvSpPr>
            <a:spLocks/>
          </p:cNvSpPr>
          <p:nvPr/>
        </p:nvSpPr>
        <p:spPr bwMode="auto">
          <a:xfrm>
            <a:off x="2878138" y="3003551"/>
            <a:ext cx="1544638" cy="688975"/>
          </a:xfrm>
          <a:custGeom>
            <a:avLst/>
            <a:gdLst>
              <a:gd name="T0" fmla="*/ 0 w 1063"/>
              <a:gd name="T1" fmla="*/ 0 h 511"/>
              <a:gd name="T2" fmla="*/ 0 w 1063"/>
              <a:gd name="T3" fmla="*/ 511 h 511"/>
              <a:gd name="T4" fmla="*/ 967 w 1063"/>
              <a:gd name="T5" fmla="*/ 511 h 511"/>
              <a:gd name="T6" fmla="*/ 1063 w 1063"/>
              <a:gd name="T7" fmla="*/ 415 h 511"/>
              <a:gd name="T8" fmla="*/ 1063 w 1063"/>
              <a:gd name="T9" fmla="*/ 415 h 511"/>
              <a:gd name="T10" fmla="*/ 1063 w 1063"/>
              <a:gd name="T11" fmla="*/ 96 h 511"/>
              <a:gd name="T12" fmla="*/ 967 w 1063"/>
              <a:gd name="T13" fmla="*/ 0 h 511"/>
              <a:gd name="T14" fmla="*/ 967 w 1063"/>
              <a:gd name="T15" fmla="*/ 0 h 511"/>
              <a:gd name="T16" fmla="*/ 0 w 1063"/>
              <a:gd name="T17"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solidFill>
            <a:srgbClr val="3F3F3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0" name="Freeform 88">
            <a:extLst>
              <a:ext uri="{FF2B5EF4-FFF2-40B4-BE49-F238E27FC236}">
                <a16:creationId xmlns:a16="http://schemas.microsoft.com/office/drawing/2014/main" id="{8EA08323-1DA0-4502-BADD-10D12C54ED27}"/>
              </a:ext>
            </a:extLst>
          </p:cNvPr>
          <p:cNvSpPr>
            <a:spLocks/>
          </p:cNvSpPr>
          <p:nvPr/>
        </p:nvSpPr>
        <p:spPr bwMode="auto">
          <a:xfrm>
            <a:off x="2878138" y="3003551"/>
            <a:ext cx="1544638" cy="688975"/>
          </a:xfrm>
          <a:custGeom>
            <a:avLst/>
            <a:gdLst>
              <a:gd name="T0" fmla="*/ 0 w 1063"/>
              <a:gd name="T1" fmla="*/ 0 h 511"/>
              <a:gd name="T2" fmla="*/ 0 w 1063"/>
              <a:gd name="T3" fmla="*/ 511 h 511"/>
              <a:gd name="T4" fmla="*/ 967 w 1063"/>
              <a:gd name="T5" fmla="*/ 511 h 511"/>
              <a:gd name="T6" fmla="*/ 1063 w 1063"/>
              <a:gd name="T7" fmla="*/ 415 h 511"/>
              <a:gd name="T8" fmla="*/ 1063 w 1063"/>
              <a:gd name="T9" fmla="*/ 415 h 511"/>
              <a:gd name="T10" fmla="*/ 1063 w 1063"/>
              <a:gd name="T11" fmla="*/ 96 h 511"/>
              <a:gd name="T12" fmla="*/ 967 w 1063"/>
              <a:gd name="T13" fmla="*/ 0 h 511"/>
              <a:gd name="T14" fmla="*/ 967 w 1063"/>
              <a:gd name="T15" fmla="*/ 0 h 511"/>
              <a:gd name="T16" fmla="*/ 0 w 1063"/>
              <a:gd name="T17"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3" h="511">
                <a:moveTo>
                  <a:pt x="0" y="0"/>
                </a:moveTo>
                <a:lnTo>
                  <a:pt x="0" y="511"/>
                </a:lnTo>
                <a:lnTo>
                  <a:pt x="967" y="511"/>
                </a:lnTo>
                <a:cubicBezTo>
                  <a:pt x="1020" y="511"/>
                  <a:pt x="1063" y="468"/>
                  <a:pt x="1063" y="415"/>
                </a:cubicBezTo>
                <a:cubicBezTo>
                  <a:pt x="1063" y="415"/>
                  <a:pt x="1063" y="415"/>
                  <a:pt x="1063" y="415"/>
                </a:cubicBezTo>
                <a:lnTo>
                  <a:pt x="1063" y="96"/>
                </a:lnTo>
                <a:cubicBezTo>
                  <a:pt x="1063" y="43"/>
                  <a:pt x="1020" y="0"/>
                  <a:pt x="967" y="0"/>
                </a:cubicBezTo>
                <a:cubicBezTo>
                  <a:pt x="967" y="0"/>
                  <a:pt x="967" y="0"/>
                  <a:pt x="967" y="0"/>
                </a:cubicBezTo>
                <a:lnTo>
                  <a:pt x="0" y="0"/>
                </a:lnTo>
                <a:close/>
              </a:path>
            </a:pathLst>
          </a:cu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1" name="Rectangle 89">
            <a:extLst>
              <a:ext uri="{FF2B5EF4-FFF2-40B4-BE49-F238E27FC236}">
                <a16:creationId xmlns:a16="http://schemas.microsoft.com/office/drawing/2014/main" id="{9B508F77-005D-45C1-8945-B98AC5CEFFDF}"/>
              </a:ext>
            </a:extLst>
          </p:cNvPr>
          <p:cNvSpPr>
            <a:spLocks noChangeArrowheads="1"/>
          </p:cNvSpPr>
          <p:nvPr/>
        </p:nvSpPr>
        <p:spPr bwMode="auto">
          <a:xfrm>
            <a:off x="3090863" y="3692526"/>
            <a:ext cx="555625" cy="98425"/>
          </a:xfrm>
          <a:prstGeom prst="rect">
            <a:avLst/>
          </a:prstGeom>
          <a:solidFill>
            <a:srgbClr val="FFD9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2" name="Rectangle 90">
            <a:extLst>
              <a:ext uri="{FF2B5EF4-FFF2-40B4-BE49-F238E27FC236}">
                <a16:creationId xmlns:a16="http://schemas.microsoft.com/office/drawing/2014/main" id="{D40609DB-0175-4287-9192-5BE84394C9AA}"/>
              </a:ext>
            </a:extLst>
          </p:cNvPr>
          <p:cNvSpPr>
            <a:spLocks noChangeArrowheads="1"/>
          </p:cNvSpPr>
          <p:nvPr/>
        </p:nvSpPr>
        <p:spPr bwMode="auto">
          <a:xfrm>
            <a:off x="3090863" y="3692526"/>
            <a:ext cx="555625" cy="98425"/>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3" name="Oval 91">
            <a:extLst>
              <a:ext uri="{FF2B5EF4-FFF2-40B4-BE49-F238E27FC236}">
                <a16:creationId xmlns:a16="http://schemas.microsoft.com/office/drawing/2014/main" id="{93AF85E2-5297-4DEF-9FBF-A970063CF86A}"/>
              </a:ext>
            </a:extLst>
          </p:cNvPr>
          <p:cNvSpPr>
            <a:spLocks noChangeArrowheads="1"/>
          </p:cNvSpPr>
          <p:nvPr/>
        </p:nvSpPr>
        <p:spPr bwMode="auto">
          <a:xfrm>
            <a:off x="3832226" y="3149601"/>
            <a:ext cx="425450" cy="3968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4" name="Oval 92">
            <a:extLst>
              <a:ext uri="{FF2B5EF4-FFF2-40B4-BE49-F238E27FC236}">
                <a16:creationId xmlns:a16="http://schemas.microsoft.com/office/drawing/2014/main" id="{2DCD5D55-9B7F-4557-9BF3-372DC8A34192}"/>
              </a:ext>
            </a:extLst>
          </p:cNvPr>
          <p:cNvSpPr>
            <a:spLocks noChangeArrowheads="1"/>
          </p:cNvSpPr>
          <p:nvPr/>
        </p:nvSpPr>
        <p:spPr bwMode="auto">
          <a:xfrm>
            <a:off x="3832226" y="3149601"/>
            <a:ext cx="425450" cy="396875"/>
          </a:xfrm>
          <a:prstGeom prst="ellipse">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6" name="Oval 93">
            <a:extLst>
              <a:ext uri="{FF2B5EF4-FFF2-40B4-BE49-F238E27FC236}">
                <a16:creationId xmlns:a16="http://schemas.microsoft.com/office/drawing/2014/main" id="{7026052C-559B-405B-A96E-581AFE9CFE42}"/>
              </a:ext>
            </a:extLst>
          </p:cNvPr>
          <p:cNvSpPr>
            <a:spLocks noChangeArrowheads="1"/>
          </p:cNvSpPr>
          <p:nvPr/>
        </p:nvSpPr>
        <p:spPr bwMode="auto">
          <a:xfrm>
            <a:off x="3954463" y="3265489"/>
            <a:ext cx="180975" cy="165100"/>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7" name="Oval 94">
            <a:extLst>
              <a:ext uri="{FF2B5EF4-FFF2-40B4-BE49-F238E27FC236}">
                <a16:creationId xmlns:a16="http://schemas.microsoft.com/office/drawing/2014/main" id="{110EED93-4C61-4B7F-8779-7F0261A62797}"/>
              </a:ext>
            </a:extLst>
          </p:cNvPr>
          <p:cNvSpPr>
            <a:spLocks noChangeArrowheads="1"/>
          </p:cNvSpPr>
          <p:nvPr/>
        </p:nvSpPr>
        <p:spPr bwMode="auto">
          <a:xfrm>
            <a:off x="3954463" y="3265489"/>
            <a:ext cx="180975" cy="165100"/>
          </a:xfrm>
          <a:prstGeom prst="ellipse">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8" name="Line 95">
            <a:extLst>
              <a:ext uri="{FF2B5EF4-FFF2-40B4-BE49-F238E27FC236}">
                <a16:creationId xmlns:a16="http://schemas.microsoft.com/office/drawing/2014/main" id="{00980B83-C218-43A7-A145-00B7D976BC32}"/>
              </a:ext>
            </a:extLst>
          </p:cNvPr>
          <p:cNvSpPr>
            <a:spLocks noChangeShapeType="1"/>
          </p:cNvSpPr>
          <p:nvPr/>
        </p:nvSpPr>
        <p:spPr bwMode="auto">
          <a:xfrm>
            <a:off x="3057526" y="3159126"/>
            <a:ext cx="598488"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19" name="Line 96">
            <a:extLst>
              <a:ext uri="{FF2B5EF4-FFF2-40B4-BE49-F238E27FC236}">
                <a16:creationId xmlns:a16="http://schemas.microsoft.com/office/drawing/2014/main" id="{F76D43FE-516A-4334-84F1-7F4AC0EB906F}"/>
              </a:ext>
            </a:extLst>
          </p:cNvPr>
          <p:cNvSpPr>
            <a:spLocks noChangeShapeType="1"/>
          </p:cNvSpPr>
          <p:nvPr/>
        </p:nvSpPr>
        <p:spPr bwMode="auto">
          <a:xfrm>
            <a:off x="3057526" y="3257551"/>
            <a:ext cx="598488"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0" name="Line 97">
            <a:extLst>
              <a:ext uri="{FF2B5EF4-FFF2-40B4-BE49-F238E27FC236}">
                <a16:creationId xmlns:a16="http://schemas.microsoft.com/office/drawing/2014/main" id="{6F2F990F-DFFE-447F-92ED-88B35671C5F0}"/>
              </a:ext>
            </a:extLst>
          </p:cNvPr>
          <p:cNvSpPr>
            <a:spLocks noChangeShapeType="1"/>
          </p:cNvSpPr>
          <p:nvPr/>
        </p:nvSpPr>
        <p:spPr bwMode="auto">
          <a:xfrm>
            <a:off x="3057526" y="3355976"/>
            <a:ext cx="598488"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1" name="Line 98">
            <a:extLst>
              <a:ext uri="{FF2B5EF4-FFF2-40B4-BE49-F238E27FC236}">
                <a16:creationId xmlns:a16="http://schemas.microsoft.com/office/drawing/2014/main" id="{26C0AD07-C48F-48E5-8B84-2D8AEF65FF37}"/>
              </a:ext>
            </a:extLst>
          </p:cNvPr>
          <p:cNvSpPr>
            <a:spLocks noChangeShapeType="1"/>
          </p:cNvSpPr>
          <p:nvPr/>
        </p:nvSpPr>
        <p:spPr bwMode="auto">
          <a:xfrm>
            <a:off x="3057526" y="3449639"/>
            <a:ext cx="598488"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2" name="Line 99">
            <a:extLst>
              <a:ext uri="{FF2B5EF4-FFF2-40B4-BE49-F238E27FC236}">
                <a16:creationId xmlns:a16="http://schemas.microsoft.com/office/drawing/2014/main" id="{084821AD-1ABF-4124-AB09-4CF679F880C5}"/>
              </a:ext>
            </a:extLst>
          </p:cNvPr>
          <p:cNvSpPr>
            <a:spLocks noChangeShapeType="1"/>
          </p:cNvSpPr>
          <p:nvPr/>
        </p:nvSpPr>
        <p:spPr bwMode="auto">
          <a:xfrm>
            <a:off x="3057526" y="3540126"/>
            <a:ext cx="598488"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3" name="Freeform 100">
            <a:extLst>
              <a:ext uri="{FF2B5EF4-FFF2-40B4-BE49-F238E27FC236}">
                <a16:creationId xmlns:a16="http://schemas.microsoft.com/office/drawing/2014/main" id="{9E789CB3-1FF1-40C7-893A-09C3E393D86A}"/>
              </a:ext>
            </a:extLst>
          </p:cNvPr>
          <p:cNvSpPr>
            <a:spLocks/>
          </p:cNvSpPr>
          <p:nvPr/>
        </p:nvSpPr>
        <p:spPr bwMode="auto">
          <a:xfrm>
            <a:off x="2747963" y="2911476"/>
            <a:ext cx="130175" cy="831850"/>
          </a:xfrm>
          <a:custGeom>
            <a:avLst/>
            <a:gdLst>
              <a:gd name="T0" fmla="*/ 82 w 82"/>
              <a:gd name="T1" fmla="*/ 524 h 524"/>
              <a:gd name="T2" fmla="*/ 82 w 82"/>
              <a:gd name="T3" fmla="*/ 0 h 524"/>
              <a:gd name="T4" fmla="*/ 0 w 82"/>
              <a:gd name="T5" fmla="*/ 0 h 524"/>
            </a:gdLst>
            <a:ahLst/>
            <a:cxnLst>
              <a:cxn ang="0">
                <a:pos x="T0" y="T1"/>
              </a:cxn>
              <a:cxn ang="0">
                <a:pos x="T2" y="T3"/>
              </a:cxn>
              <a:cxn ang="0">
                <a:pos x="T4" y="T5"/>
              </a:cxn>
            </a:cxnLst>
            <a:rect l="0" t="0" r="r" b="b"/>
            <a:pathLst>
              <a:path w="82" h="524">
                <a:moveTo>
                  <a:pt x="82" y="524"/>
                </a:moveTo>
                <a:lnTo>
                  <a:pt x="82" y="0"/>
                </a:lnTo>
                <a:lnTo>
                  <a:pt x="0" y="0"/>
                </a:lnTo>
              </a:path>
            </a:pathLst>
          </a:cu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4" name="Freeform 101">
            <a:extLst>
              <a:ext uri="{FF2B5EF4-FFF2-40B4-BE49-F238E27FC236}">
                <a16:creationId xmlns:a16="http://schemas.microsoft.com/office/drawing/2014/main" id="{A469CF3B-0F7B-44E7-91BE-38F5648B1647}"/>
              </a:ext>
            </a:extLst>
          </p:cNvPr>
          <p:cNvSpPr>
            <a:spLocks/>
          </p:cNvSpPr>
          <p:nvPr/>
        </p:nvSpPr>
        <p:spPr bwMode="auto">
          <a:xfrm>
            <a:off x="4137026" y="3335339"/>
            <a:ext cx="115888" cy="139700"/>
          </a:xfrm>
          <a:custGeom>
            <a:avLst/>
            <a:gdLst>
              <a:gd name="T0" fmla="*/ 46 w 80"/>
              <a:gd name="T1" fmla="*/ 95 h 104"/>
              <a:gd name="T2" fmla="*/ 60 w 80"/>
              <a:gd name="T3" fmla="*/ 104 h 104"/>
              <a:gd name="T4" fmla="*/ 35 w 80"/>
              <a:gd name="T5" fmla="*/ 9 h 104"/>
              <a:gd name="T6" fmla="*/ 0 w 80"/>
              <a:gd name="T7" fmla="*/ 0 h 104"/>
              <a:gd name="T8" fmla="*/ 0 w 80"/>
              <a:gd name="T9" fmla="*/ 16 h 104"/>
              <a:gd name="T10" fmla="*/ 53 w 80"/>
              <a:gd name="T11" fmla="*/ 69 h 104"/>
              <a:gd name="T12" fmla="*/ 46 w 80"/>
              <a:gd name="T13" fmla="*/ 95 h 104"/>
            </a:gdLst>
            <a:ahLst/>
            <a:cxnLst>
              <a:cxn ang="0">
                <a:pos x="T0" y="T1"/>
              </a:cxn>
              <a:cxn ang="0">
                <a:pos x="T2" y="T3"/>
              </a:cxn>
              <a:cxn ang="0">
                <a:pos x="T4" y="T5"/>
              </a:cxn>
              <a:cxn ang="0">
                <a:pos x="T6" y="T7"/>
              </a:cxn>
              <a:cxn ang="0">
                <a:pos x="T8" y="T9"/>
              </a:cxn>
              <a:cxn ang="0">
                <a:pos x="T10" y="T11"/>
              </a:cxn>
              <a:cxn ang="0">
                <a:pos x="T12" y="T13"/>
              </a:cxn>
            </a:cxnLst>
            <a:rect l="0" t="0" r="r" b="b"/>
            <a:pathLst>
              <a:path w="80" h="104">
                <a:moveTo>
                  <a:pt x="46" y="95"/>
                </a:moveTo>
                <a:lnTo>
                  <a:pt x="60" y="104"/>
                </a:lnTo>
                <a:cubicBezTo>
                  <a:pt x="80" y="70"/>
                  <a:pt x="68" y="28"/>
                  <a:pt x="35" y="9"/>
                </a:cubicBezTo>
                <a:cubicBezTo>
                  <a:pt x="24" y="3"/>
                  <a:pt x="12" y="0"/>
                  <a:pt x="0" y="0"/>
                </a:cubicBezTo>
                <a:lnTo>
                  <a:pt x="0" y="16"/>
                </a:lnTo>
                <a:cubicBezTo>
                  <a:pt x="29" y="16"/>
                  <a:pt x="53" y="40"/>
                  <a:pt x="53" y="69"/>
                </a:cubicBezTo>
                <a:cubicBezTo>
                  <a:pt x="53" y="78"/>
                  <a:pt x="50" y="87"/>
                  <a:pt x="46" y="9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5" name="Freeform 102">
            <a:extLst>
              <a:ext uri="{FF2B5EF4-FFF2-40B4-BE49-F238E27FC236}">
                <a16:creationId xmlns:a16="http://schemas.microsoft.com/office/drawing/2014/main" id="{22D3D985-5933-4487-9EF3-D99377748B55}"/>
              </a:ext>
            </a:extLst>
          </p:cNvPr>
          <p:cNvSpPr>
            <a:spLocks/>
          </p:cNvSpPr>
          <p:nvPr/>
        </p:nvSpPr>
        <p:spPr bwMode="auto">
          <a:xfrm>
            <a:off x="4030663" y="3154364"/>
            <a:ext cx="150813" cy="107950"/>
          </a:xfrm>
          <a:custGeom>
            <a:avLst/>
            <a:gdLst>
              <a:gd name="T0" fmla="*/ 95 w 104"/>
              <a:gd name="T1" fmla="*/ 34 h 80"/>
              <a:gd name="T2" fmla="*/ 104 w 104"/>
              <a:gd name="T3" fmla="*/ 19 h 80"/>
              <a:gd name="T4" fmla="*/ 9 w 104"/>
              <a:gd name="T5" fmla="*/ 45 h 80"/>
              <a:gd name="T6" fmla="*/ 0 w 104"/>
              <a:gd name="T7" fmla="*/ 80 h 80"/>
              <a:gd name="T8" fmla="*/ 17 w 104"/>
              <a:gd name="T9" fmla="*/ 80 h 80"/>
              <a:gd name="T10" fmla="*/ 69 w 104"/>
              <a:gd name="T11" fmla="*/ 27 h 80"/>
              <a:gd name="T12" fmla="*/ 95 w 104"/>
              <a:gd name="T13" fmla="*/ 34 h 80"/>
            </a:gdLst>
            <a:ahLst/>
            <a:cxnLst>
              <a:cxn ang="0">
                <a:pos x="T0" y="T1"/>
              </a:cxn>
              <a:cxn ang="0">
                <a:pos x="T2" y="T3"/>
              </a:cxn>
              <a:cxn ang="0">
                <a:pos x="T4" y="T5"/>
              </a:cxn>
              <a:cxn ang="0">
                <a:pos x="T6" y="T7"/>
              </a:cxn>
              <a:cxn ang="0">
                <a:pos x="T8" y="T9"/>
              </a:cxn>
              <a:cxn ang="0">
                <a:pos x="T10" y="T11"/>
              </a:cxn>
              <a:cxn ang="0">
                <a:pos x="T12" y="T13"/>
              </a:cxn>
            </a:cxnLst>
            <a:rect l="0" t="0" r="r" b="b"/>
            <a:pathLst>
              <a:path w="104" h="80">
                <a:moveTo>
                  <a:pt x="95" y="34"/>
                </a:moveTo>
                <a:lnTo>
                  <a:pt x="104" y="19"/>
                </a:lnTo>
                <a:cubicBezTo>
                  <a:pt x="71" y="0"/>
                  <a:pt x="28" y="12"/>
                  <a:pt x="9" y="45"/>
                </a:cubicBezTo>
                <a:cubicBezTo>
                  <a:pt x="3" y="55"/>
                  <a:pt x="0" y="67"/>
                  <a:pt x="0" y="80"/>
                </a:cubicBezTo>
                <a:lnTo>
                  <a:pt x="17" y="80"/>
                </a:lnTo>
                <a:cubicBezTo>
                  <a:pt x="17" y="51"/>
                  <a:pt x="40" y="27"/>
                  <a:pt x="69" y="27"/>
                </a:cubicBezTo>
                <a:cubicBezTo>
                  <a:pt x="78" y="27"/>
                  <a:pt x="87" y="29"/>
                  <a:pt x="95" y="3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6" name="Freeform 103">
            <a:extLst>
              <a:ext uri="{FF2B5EF4-FFF2-40B4-BE49-F238E27FC236}">
                <a16:creationId xmlns:a16="http://schemas.microsoft.com/office/drawing/2014/main" id="{F3D34198-8FFD-40AF-90D6-3D95913085A1}"/>
              </a:ext>
            </a:extLst>
          </p:cNvPr>
          <p:cNvSpPr>
            <a:spLocks/>
          </p:cNvSpPr>
          <p:nvPr/>
        </p:nvSpPr>
        <p:spPr bwMode="auto">
          <a:xfrm>
            <a:off x="3840163" y="3222626"/>
            <a:ext cx="115888" cy="141288"/>
          </a:xfrm>
          <a:custGeom>
            <a:avLst/>
            <a:gdLst>
              <a:gd name="T0" fmla="*/ 34 w 80"/>
              <a:gd name="T1" fmla="*/ 8 h 104"/>
              <a:gd name="T2" fmla="*/ 19 w 80"/>
              <a:gd name="T3" fmla="*/ 0 h 104"/>
              <a:gd name="T4" fmla="*/ 45 w 80"/>
              <a:gd name="T5" fmla="*/ 94 h 104"/>
              <a:gd name="T6" fmla="*/ 80 w 80"/>
              <a:gd name="T7" fmla="*/ 104 h 104"/>
              <a:gd name="T8" fmla="*/ 80 w 80"/>
              <a:gd name="T9" fmla="*/ 87 h 104"/>
              <a:gd name="T10" fmla="*/ 27 w 80"/>
              <a:gd name="T11" fmla="*/ 34 h 104"/>
              <a:gd name="T12" fmla="*/ 34 w 80"/>
              <a:gd name="T13" fmla="*/ 8 h 104"/>
            </a:gdLst>
            <a:ahLst/>
            <a:cxnLst>
              <a:cxn ang="0">
                <a:pos x="T0" y="T1"/>
              </a:cxn>
              <a:cxn ang="0">
                <a:pos x="T2" y="T3"/>
              </a:cxn>
              <a:cxn ang="0">
                <a:pos x="T4" y="T5"/>
              </a:cxn>
              <a:cxn ang="0">
                <a:pos x="T6" y="T7"/>
              </a:cxn>
              <a:cxn ang="0">
                <a:pos x="T8" y="T9"/>
              </a:cxn>
              <a:cxn ang="0">
                <a:pos x="T10" y="T11"/>
              </a:cxn>
              <a:cxn ang="0">
                <a:pos x="T12" y="T13"/>
              </a:cxn>
            </a:cxnLst>
            <a:rect l="0" t="0" r="r" b="b"/>
            <a:pathLst>
              <a:path w="80" h="104">
                <a:moveTo>
                  <a:pt x="34" y="8"/>
                </a:moveTo>
                <a:lnTo>
                  <a:pt x="19" y="0"/>
                </a:lnTo>
                <a:cubicBezTo>
                  <a:pt x="0" y="33"/>
                  <a:pt x="11" y="75"/>
                  <a:pt x="45" y="94"/>
                </a:cubicBezTo>
                <a:cubicBezTo>
                  <a:pt x="55" y="100"/>
                  <a:pt x="67" y="104"/>
                  <a:pt x="80" y="104"/>
                </a:cubicBezTo>
                <a:lnTo>
                  <a:pt x="80" y="87"/>
                </a:lnTo>
                <a:cubicBezTo>
                  <a:pt x="51" y="87"/>
                  <a:pt x="27" y="63"/>
                  <a:pt x="27" y="34"/>
                </a:cubicBezTo>
                <a:cubicBezTo>
                  <a:pt x="27" y="25"/>
                  <a:pt x="29" y="16"/>
                  <a:pt x="34" y="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7" name="Freeform 104">
            <a:extLst>
              <a:ext uri="{FF2B5EF4-FFF2-40B4-BE49-F238E27FC236}">
                <a16:creationId xmlns:a16="http://schemas.microsoft.com/office/drawing/2014/main" id="{E2599F8B-0434-4AE8-B447-74D6CE0EF698}"/>
              </a:ext>
            </a:extLst>
          </p:cNvPr>
          <p:cNvSpPr>
            <a:spLocks/>
          </p:cNvSpPr>
          <p:nvPr/>
        </p:nvSpPr>
        <p:spPr bwMode="auto">
          <a:xfrm>
            <a:off x="3913188" y="3425826"/>
            <a:ext cx="142875" cy="115888"/>
          </a:xfrm>
          <a:custGeom>
            <a:avLst/>
            <a:gdLst>
              <a:gd name="T0" fmla="*/ 7 w 99"/>
              <a:gd name="T1" fmla="*/ 54 h 86"/>
              <a:gd name="T2" fmla="*/ 0 w 99"/>
              <a:gd name="T3" fmla="*/ 70 h 86"/>
              <a:gd name="T4" fmla="*/ 92 w 99"/>
              <a:gd name="T5" fmla="*/ 36 h 86"/>
              <a:gd name="T6" fmla="*/ 98 w 99"/>
              <a:gd name="T7" fmla="*/ 0 h 86"/>
              <a:gd name="T8" fmla="*/ 81 w 99"/>
              <a:gd name="T9" fmla="*/ 2 h 86"/>
              <a:gd name="T10" fmla="*/ 34 w 99"/>
              <a:gd name="T11" fmla="*/ 59 h 86"/>
              <a:gd name="T12" fmla="*/ 7 w 99"/>
              <a:gd name="T13" fmla="*/ 54 h 86"/>
            </a:gdLst>
            <a:ahLst/>
            <a:cxnLst>
              <a:cxn ang="0">
                <a:pos x="T0" y="T1"/>
              </a:cxn>
              <a:cxn ang="0">
                <a:pos x="T2" y="T3"/>
              </a:cxn>
              <a:cxn ang="0">
                <a:pos x="T4" y="T5"/>
              </a:cxn>
              <a:cxn ang="0">
                <a:pos x="T6" y="T7"/>
              </a:cxn>
              <a:cxn ang="0">
                <a:pos x="T8" y="T9"/>
              </a:cxn>
              <a:cxn ang="0">
                <a:pos x="T10" y="T11"/>
              </a:cxn>
              <a:cxn ang="0">
                <a:pos x="T12" y="T13"/>
              </a:cxn>
            </a:cxnLst>
            <a:rect l="0" t="0" r="r" b="b"/>
            <a:pathLst>
              <a:path w="99" h="86">
                <a:moveTo>
                  <a:pt x="7" y="54"/>
                </a:moveTo>
                <a:lnTo>
                  <a:pt x="0" y="70"/>
                </a:lnTo>
                <a:cubicBezTo>
                  <a:pt x="34" y="86"/>
                  <a:pt x="76" y="71"/>
                  <a:pt x="92" y="36"/>
                </a:cubicBezTo>
                <a:cubicBezTo>
                  <a:pt x="97" y="25"/>
                  <a:pt x="99" y="13"/>
                  <a:pt x="98" y="0"/>
                </a:cubicBezTo>
                <a:lnTo>
                  <a:pt x="81" y="2"/>
                </a:lnTo>
                <a:cubicBezTo>
                  <a:pt x="84" y="31"/>
                  <a:pt x="63" y="56"/>
                  <a:pt x="34" y="59"/>
                </a:cubicBezTo>
                <a:cubicBezTo>
                  <a:pt x="25" y="60"/>
                  <a:pt x="15" y="58"/>
                  <a:pt x="7" y="5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8" name="Rectangle 105">
            <a:extLst>
              <a:ext uri="{FF2B5EF4-FFF2-40B4-BE49-F238E27FC236}">
                <a16:creationId xmlns:a16="http://schemas.microsoft.com/office/drawing/2014/main" id="{E51EA1C1-403F-4982-9674-2161B7EC63AB}"/>
              </a:ext>
            </a:extLst>
          </p:cNvPr>
          <p:cNvSpPr>
            <a:spLocks noChangeArrowheads="1"/>
          </p:cNvSpPr>
          <p:nvPr/>
        </p:nvSpPr>
        <p:spPr bwMode="auto">
          <a:xfrm>
            <a:off x="2824163" y="3117851"/>
            <a:ext cx="53975" cy="239713"/>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29" name="Rectangle 106">
            <a:extLst>
              <a:ext uri="{FF2B5EF4-FFF2-40B4-BE49-F238E27FC236}">
                <a16:creationId xmlns:a16="http://schemas.microsoft.com/office/drawing/2014/main" id="{A1AA4F87-B3B3-4CBC-B5F8-F13C61B17D25}"/>
              </a:ext>
            </a:extLst>
          </p:cNvPr>
          <p:cNvSpPr>
            <a:spLocks noChangeArrowheads="1"/>
          </p:cNvSpPr>
          <p:nvPr/>
        </p:nvSpPr>
        <p:spPr bwMode="auto">
          <a:xfrm>
            <a:off x="2824163" y="3471864"/>
            <a:ext cx="53975" cy="106363"/>
          </a:xfrm>
          <a:prstGeom prst="rect">
            <a:avLst/>
          </a:prstGeom>
          <a:noFill/>
          <a:ln w="301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32" name="Line 13">
            <a:extLst>
              <a:ext uri="{FF2B5EF4-FFF2-40B4-BE49-F238E27FC236}">
                <a16:creationId xmlns:a16="http://schemas.microsoft.com/office/drawing/2014/main" id="{97D24B44-DB11-4117-AA6F-CDC46506D01E}"/>
              </a:ext>
            </a:extLst>
          </p:cNvPr>
          <p:cNvSpPr>
            <a:spLocks noChangeShapeType="1"/>
          </p:cNvSpPr>
          <p:nvPr/>
        </p:nvSpPr>
        <p:spPr bwMode="auto">
          <a:xfrm>
            <a:off x="6846890" y="3335339"/>
            <a:ext cx="768350" cy="0"/>
          </a:xfrm>
          <a:prstGeom prst="line">
            <a:avLst/>
          </a:prstGeom>
          <a:noFill/>
          <a:ln w="301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rebuchet MS" panose="020B0603020202020204" pitchFamily="34" charset="0"/>
            </a:endParaRPr>
          </a:p>
        </p:txBody>
      </p:sp>
      <p:sp>
        <p:nvSpPr>
          <p:cNvPr id="3133" name="TextBox 3132">
            <a:extLst>
              <a:ext uri="{FF2B5EF4-FFF2-40B4-BE49-F238E27FC236}">
                <a16:creationId xmlns:a16="http://schemas.microsoft.com/office/drawing/2014/main" id="{D1DCF813-4B34-4368-B029-2F4A5638C070}"/>
              </a:ext>
            </a:extLst>
          </p:cNvPr>
          <p:cNvSpPr txBox="1"/>
          <p:nvPr/>
        </p:nvSpPr>
        <p:spPr>
          <a:xfrm>
            <a:off x="6765152" y="2894730"/>
            <a:ext cx="1122352" cy="369332"/>
          </a:xfrm>
          <a:prstGeom prst="rect">
            <a:avLst/>
          </a:prstGeom>
          <a:noFill/>
        </p:spPr>
        <p:txBody>
          <a:bodyPr wrap="square" rtlCol="0">
            <a:spAutoFit/>
          </a:bodyPr>
          <a:lstStyle/>
          <a:p>
            <a:r>
              <a:rPr lang="en-US" b="1">
                <a:solidFill>
                  <a:schemeClr val="bg2">
                    <a:lumMod val="90000"/>
                  </a:schemeClr>
                </a:solidFill>
                <a:latin typeface="Trebuchet MS" panose="020B0603020202020204" pitchFamily="34" charset="0"/>
              </a:rPr>
              <a:t>32GBps</a:t>
            </a:r>
          </a:p>
        </p:txBody>
      </p:sp>
      <p:sp>
        <p:nvSpPr>
          <p:cNvPr id="3134" name="TextBox 3133">
            <a:extLst>
              <a:ext uri="{FF2B5EF4-FFF2-40B4-BE49-F238E27FC236}">
                <a16:creationId xmlns:a16="http://schemas.microsoft.com/office/drawing/2014/main" id="{28E4714B-F9FA-474B-954A-B8E42D3E9F69}"/>
              </a:ext>
            </a:extLst>
          </p:cNvPr>
          <p:cNvSpPr txBox="1"/>
          <p:nvPr/>
        </p:nvSpPr>
        <p:spPr>
          <a:xfrm>
            <a:off x="6985436" y="1414022"/>
            <a:ext cx="1550554" cy="369332"/>
          </a:xfrm>
          <a:prstGeom prst="rect">
            <a:avLst/>
          </a:prstGeom>
          <a:noFill/>
        </p:spPr>
        <p:txBody>
          <a:bodyPr wrap="square" rtlCol="0">
            <a:spAutoFit/>
          </a:bodyPr>
          <a:lstStyle/>
          <a:p>
            <a:r>
              <a:rPr lang="en-US" b="1">
                <a:solidFill>
                  <a:schemeClr val="bg2">
                    <a:lumMod val="90000"/>
                  </a:schemeClr>
                </a:solidFill>
                <a:latin typeface="Trebuchet MS" panose="020B0603020202020204" pitchFamily="34" charset="0"/>
              </a:rPr>
              <a:t>100GBps</a:t>
            </a:r>
          </a:p>
        </p:txBody>
      </p:sp>
      <p:sp>
        <p:nvSpPr>
          <p:cNvPr id="3135" name="TextBox 3134">
            <a:extLst>
              <a:ext uri="{FF2B5EF4-FFF2-40B4-BE49-F238E27FC236}">
                <a16:creationId xmlns:a16="http://schemas.microsoft.com/office/drawing/2014/main" id="{BB0987E0-24DE-4047-A632-F692D05CD690}"/>
              </a:ext>
            </a:extLst>
          </p:cNvPr>
          <p:cNvSpPr txBox="1"/>
          <p:nvPr/>
        </p:nvSpPr>
        <p:spPr>
          <a:xfrm>
            <a:off x="4570416" y="2919970"/>
            <a:ext cx="1122352" cy="369332"/>
          </a:xfrm>
          <a:prstGeom prst="rect">
            <a:avLst/>
          </a:prstGeom>
          <a:noFill/>
        </p:spPr>
        <p:txBody>
          <a:bodyPr wrap="square" rtlCol="0">
            <a:spAutoFit/>
          </a:bodyPr>
          <a:lstStyle/>
          <a:p>
            <a:r>
              <a:rPr lang="en-US" b="1">
                <a:solidFill>
                  <a:schemeClr val="bg2">
                    <a:lumMod val="90000"/>
                  </a:schemeClr>
                </a:solidFill>
                <a:latin typeface="Trebuchet MS" panose="020B0603020202020204" pitchFamily="34" charset="0"/>
              </a:rPr>
              <a:t>32GBps</a:t>
            </a:r>
          </a:p>
        </p:txBody>
      </p:sp>
      <p:pic>
        <p:nvPicPr>
          <p:cNvPr id="5122" name="Picture 2">
            <a:extLst>
              <a:ext uri="{FF2B5EF4-FFF2-40B4-BE49-F238E27FC236}">
                <a16:creationId xmlns:a16="http://schemas.microsoft.com/office/drawing/2014/main" id="{F3E53CD9-C99F-4DEF-B3E6-BC50175CE346}"/>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39651" y="4017985"/>
            <a:ext cx="462732" cy="4613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ACFC0D4F-5939-4C5F-A922-FEB912C4FC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45730" y="5315780"/>
            <a:ext cx="462732" cy="4613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159D145A-6570-48EA-B0C2-142945E73C3A}"/>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39651" y="4670445"/>
            <a:ext cx="462732" cy="461338"/>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AA22C3F1-C392-45BF-A3D0-91C8284EE37B}"/>
              </a:ext>
            </a:extLst>
          </p:cNvPr>
          <p:cNvSpPr>
            <a:spLocks noGrp="1"/>
          </p:cNvSpPr>
          <p:nvPr>
            <p:ph type="sldNum" sz="quarter" idx="12"/>
          </p:nvPr>
        </p:nvSpPr>
        <p:spPr/>
        <p:txBody>
          <a:bodyPr/>
          <a:lstStyle/>
          <a:p>
            <a:fld id="{330EA680-D336-4FF7-8B7A-9848BB0A1C32}" type="slidenum">
              <a:rPr lang="en-US" smtClean="0"/>
              <a:t>9</a:t>
            </a:fld>
            <a:endParaRPr lang="en-US"/>
          </a:p>
        </p:txBody>
      </p:sp>
      <p:sp>
        <p:nvSpPr>
          <p:cNvPr id="3" name="Rectangle: Rounded Corners 2">
            <a:extLst>
              <a:ext uri="{FF2B5EF4-FFF2-40B4-BE49-F238E27FC236}">
                <a16:creationId xmlns:a16="http://schemas.microsoft.com/office/drawing/2014/main" id="{9AC8B2E1-76F6-474C-8407-EFD7F091AF17}"/>
              </a:ext>
            </a:extLst>
          </p:cNvPr>
          <p:cNvSpPr/>
          <p:nvPr/>
        </p:nvSpPr>
        <p:spPr>
          <a:xfrm>
            <a:off x="519829" y="6043252"/>
            <a:ext cx="11527792" cy="5988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rebuchet MS" panose="020B0603020202020204" pitchFamily="34" charset="0"/>
              </a:rPr>
              <a:t>CPU centric design is unscalable </a:t>
            </a:r>
          </a:p>
        </p:txBody>
      </p:sp>
    </p:spTree>
    <p:custDataLst>
      <p:tags r:id="rId1"/>
    </p:custDataLst>
    <p:extLst>
      <p:ext uri="{BB962C8B-B14F-4D97-AF65-F5344CB8AC3E}">
        <p14:creationId xmlns:p14="http://schemas.microsoft.com/office/powerpoint/2010/main" val="3291537357"/>
      </p:ext>
    </p:extLst>
  </p:cSld>
  <p:clrMapOvr>
    <a:masterClrMapping/>
  </p:clrMapOvr>
  <mc:AlternateContent xmlns:mc="http://schemas.openxmlformats.org/markup-compatibility/2006" xmlns:p14="http://schemas.microsoft.com/office/powerpoint/2010/main">
    <mc:Choice Requires="p14">
      <p:transition spd="slow" p14:dur="2000" advTm="21184"/>
    </mc:Choice>
    <mc:Fallback xmlns="">
      <p:transition spd="slow" advTm="211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fade">
                                      <p:cBhvr>
                                        <p:cTn id="10" dur="500"/>
                                        <p:tgtEl>
                                          <p:spTgt spid="5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4" grpId="0"/>
    </p:bldLst>
  </p:timing>
  <p:extLst>
    <p:ext uri="{3A86A75C-4F4B-4683-9AE1-C65F6400EC91}">
      <p14:laserTraceLst xmlns:p14="http://schemas.microsoft.com/office/powerpoint/2010/main">
        <p14:tracePtLst>
          <p14:tracePt t="3111" x="0" y="2120900"/>
          <p14:tracePt t="3118" x="15875" y="2136775"/>
          <p14:tracePt t="3123" x="23813" y="2160588"/>
          <p14:tracePt t="3134" x="31750" y="2176463"/>
          <p14:tracePt t="3139" x="31750" y="2200275"/>
          <p14:tracePt t="3150" x="39688" y="2216150"/>
          <p14:tracePt t="3156" x="47625" y="2241550"/>
          <p14:tracePt t="3168" x="71438" y="2257425"/>
          <p14:tracePt t="3171" x="95250" y="2281238"/>
          <p14:tracePt t="3184" x="111125" y="2297113"/>
          <p14:tracePt t="3190" x="158750" y="2320925"/>
          <p14:tracePt t="3201" x="223838" y="2336800"/>
          <p14:tracePt t="3203" x="287338" y="2360613"/>
          <p14:tracePt t="3209" x="366713" y="2360613"/>
          <p14:tracePt t="3219" x="461963" y="2360613"/>
          <p14:tracePt t="3225" x="558800" y="2336800"/>
          <p14:tracePt t="3236" x="661988" y="2312988"/>
          <p14:tracePt t="3241" x="765175" y="2281238"/>
          <p14:tracePt t="3252" x="885825" y="2249488"/>
          <p14:tracePt t="3257" x="996950" y="2224088"/>
          <p14:tracePt t="3267" x="1116013" y="2192338"/>
          <p14:tracePt t="3273" x="1292225" y="2144713"/>
          <p14:tracePt t="3283" x="1506538" y="2112963"/>
          <p14:tracePt t="3294" x="2033588" y="2033588"/>
          <p14:tracePt t="3302" x="2255838" y="2001838"/>
          <p14:tracePt t="3307" x="2463800" y="1985963"/>
          <p14:tracePt t="3318" x="2655888" y="1970088"/>
          <p14:tracePt t="3323" x="2814638" y="1954213"/>
          <p14:tracePt t="3336" x="2925763" y="1938338"/>
          <p14:tracePt t="3339" x="3030538" y="1922463"/>
          <p14:tracePt t="3350" x="3109913" y="1922463"/>
          <p14:tracePt t="3355" x="3149600" y="1914525"/>
          <p14:tracePt t="3366" x="3165475" y="1914525"/>
          <p14:tracePt t="3371" x="3189288" y="1906588"/>
          <p14:tracePt t="3384" x="3205163" y="1906588"/>
          <p14:tracePt t="3461" x="3205163" y="1898650"/>
          <p14:tracePt t="3707" x="3189288" y="1898650"/>
          <p14:tracePt t="3716" x="3173413" y="1898650"/>
          <p14:tracePt t="3723" x="3165475" y="1898650"/>
          <p14:tracePt t="3829" x="3157538" y="1898650"/>
          <p14:tracePt t="3841" x="3149600" y="1898650"/>
          <p14:tracePt t="3857" x="3149600" y="1906588"/>
          <p14:tracePt t="3883" x="3141663" y="1914525"/>
          <p14:tracePt t="3890" x="3133725" y="1922463"/>
          <p14:tracePt t="3899" x="3133725" y="1938338"/>
          <p14:tracePt t="3905" x="3117850" y="1962150"/>
          <p14:tracePt t="3915" x="3117850" y="1978025"/>
          <p14:tracePt t="3919" x="3109913" y="1985963"/>
          <p14:tracePt t="3932" x="3109913" y="2001838"/>
          <p14:tracePt t="3936" x="3101975" y="2025650"/>
          <p14:tracePt t="3954" x="3101975" y="2057400"/>
          <p14:tracePt t="3959" x="3094038" y="2081213"/>
          <p14:tracePt t="3969" x="3094038" y="2120900"/>
          <p14:tracePt t="3976" x="3109913" y="2184400"/>
          <p14:tracePt t="3986" x="3117850" y="2224088"/>
          <p14:tracePt t="3991" x="3133725" y="2312988"/>
          <p14:tracePt t="4001" x="3157538" y="2392363"/>
          <p14:tracePt t="4007" x="3189288" y="2471738"/>
          <p14:tracePt t="4016" x="3213100" y="2559050"/>
          <p14:tracePt t="4021" x="3244850" y="2640013"/>
          <p14:tracePt t="4034" x="3268663" y="2719388"/>
          <p14:tracePt t="4037" x="3300413" y="2806700"/>
          <p14:tracePt t="4049" x="3325813" y="2870200"/>
          <p14:tracePt t="4053" x="3349625" y="2951163"/>
          <p14:tracePt t="4067" x="3381375" y="3014663"/>
          <p14:tracePt t="4070" x="3405188" y="3086100"/>
          <p14:tracePt t="4077" x="3429000" y="3133725"/>
          <p14:tracePt t="4087" x="3452813" y="3173413"/>
          <p14:tracePt t="4099" x="3460750" y="3221038"/>
          <p14:tracePt t="4102" x="3476625" y="3286125"/>
          <p14:tracePt t="4107" x="3500438" y="3333750"/>
          <p14:tracePt t="4119" x="3524250" y="3381375"/>
          <p14:tracePt t="4123" x="3579813" y="3444875"/>
          <p14:tracePt t="4134" x="3643313" y="3516313"/>
          <p14:tracePt t="4139" x="3724275" y="3605213"/>
          <p14:tracePt t="4150" x="3811588" y="3692525"/>
          <p14:tracePt t="4155" x="3914775" y="3787775"/>
          <p14:tracePt t="4167" x="4002088" y="3875088"/>
          <p14:tracePt t="4171" x="4114800" y="3971925"/>
          <p14:tracePt t="4183" x="4217988" y="4043363"/>
          <p14:tracePt t="4188" x="4337050" y="4106863"/>
          <p14:tracePt t="4199" x="4457700" y="4146550"/>
          <p14:tracePt t="4202" x="4600575" y="4210050"/>
          <p14:tracePt t="4209" x="4776788" y="4273550"/>
          <p14:tracePt t="4220" x="4983163" y="4362450"/>
          <p14:tracePt t="4225" x="5246688" y="4418013"/>
          <p14:tracePt t="4237" x="5581650" y="4457700"/>
          <p14:tracePt t="4241" x="5908675" y="4497388"/>
          <p14:tracePt t="4251" x="6243638" y="4545013"/>
          <p14:tracePt t="4257" x="6530975" y="4560888"/>
          <p14:tracePt t="4269" x="6784975" y="4600575"/>
          <p14:tracePt t="4273" x="6977063" y="4616450"/>
          <p14:tracePt t="4283" x="7127875" y="4649788"/>
          <p14:tracePt t="4289" x="7248525" y="4657725"/>
          <p14:tracePt t="4299" x="7359650" y="4657725"/>
          <p14:tracePt t="4303" x="7439025" y="4657725"/>
          <p14:tracePt t="4317" x="7519988" y="4657725"/>
          <p14:tracePt t="4320" x="7599363" y="4641850"/>
          <p14:tracePt t="4332" x="7686675" y="4608513"/>
          <p14:tracePt t="4335" x="7766050" y="4584700"/>
          <p14:tracePt t="4347" x="7854950" y="4545013"/>
          <p14:tracePt t="4353" x="7934325" y="4497388"/>
          <p14:tracePt t="4360" x="8061325" y="4425950"/>
          <p14:tracePt t="4369" x="8164513" y="4346575"/>
          <p14:tracePt t="4375" x="8253413" y="4306888"/>
          <p14:tracePt t="4386" x="8340725" y="4249738"/>
          <p14:tracePt t="4391" x="8404225" y="4194175"/>
          <p14:tracePt t="4401" x="8459788" y="4122738"/>
          <p14:tracePt t="4407" x="8483600" y="4075113"/>
          <p14:tracePt t="4415" x="8507413" y="4011613"/>
          <p14:tracePt t="4421" x="8531225" y="3979863"/>
          <p14:tracePt t="4431" x="8540750" y="3938588"/>
          <p14:tracePt t="4437" x="8540750" y="3875088"/>
          <p14:tracePt t="4448" x="8540750" y="3819525"/>
          <p14:tracePt t="4453" x="8540750" y="3740150"/>
          <p14:tracePt t="4465" x="8523288" y="3652838"/>
          <p14:tracePt t="4469" x="8499475" y="3571875"/>
          <p14:tracePt t="4484" x="8483600" y="3492500"/>
          <p14:tracePt t="4486" x="8459788" y="3429000"/>
          <p14:tracePt t="4499" x="8428038" y="3365500"/>
          <p14:tracePt t="4502" x="8412163" y="3333750"/>
          <p14:tracePt t="4507" x="8388350" y="3286125"/>
          <p14:tracePt t="4518" x="8364538" y="3252788"/>
          <p14:tracePt t="4523" x="8316913" y="3189288"/>
          <p14:tracePt t="4533" x="8245475" y="3133725"/>
          <p14:tracePt t="4549" x="8156575" y="3078163"/>
          <p14:tracePt t="4553" x="7997825" y="2967038"/>
          <p14:tracePt t="4566" x="7878763" y="2901950"/>
          <p14:tracePt t="4569" x="7718425" y="2854325"/>
          <p14:tracePt t="4575" x="7543800" y="2806700"/>
          <p14:tracePt t="4586" x="7319963" y="2759075"/>
          <p14:tracePt t="4591" x="7064375" y="2719388"/>
          <p14:tracePt t="4601" x="6794500" y="2719388"/>
          <p14:tracePt t="4605" x="6467475" y="2703513"/>
          <p14:tracePt t="4617" x="6148388" y="2679700"/>
          <p14:tracePt t="4621" x="5829300" y="2679700"/>
          <p14:tracePt t="4632" x="5573713" y="2647950"/>
          <p14:tracePt t="4637" x="5381625" y="2608263"/>
          <p14:tracePt t="4650" x="5191125" y="2608263"/>
          <p14:tracePt t="4653" x="5014913" y="2600325"/>
          <p14:tracePt t="4665" x="4879975" y="2566988"/>
          <p14:tracePt t="4669" x="4760913" y="2535238"/>
          <p14:tracePt t="4677" x="4664075" y="2535238"/>
          <p14:tracePt t="4687" x="4584700" y="2519363"/>
          <p14:tracePt t="4700" x="4505325" y="2519363"/>
          <p14:tracePt t="4702" x="4433888" y="2519363"/>
          <p14:tracePt t="4707" x="4352925" y="2519363"/>
          <p14:tracePt t="4719" x="4273550" y="2519363"/>
          <p14:tracePt t="4723" x="4210050" y="2527300"/>
          <p14:tracePt t="4733" x="4130675" y="2527300"/>
          <p14:tracePt t="4739" x="4075113" y="2535238"/>
          <p14:tracePt t="4749" x="3994150" y="2551113"/>
          <p14:tracePt t="4755" x="3906838" y="2566988"/>
          <p14:tracePt t="4766" x="3827463" y="2576513"/>
          <p14:tracePt t="4772" x="3748088" y="2592388"/>
          <p14:tracePt t="4781" x="3668713" y="2624138"/>
          <p14:tracePt t="4787" x="3603625" y="2647950"/>
          <p14:tracePt t="4799" x="3540125" y="2671763"/>
          <p14:tracePt t="4803" x="3492500" y="2695575"/>
          <p14:tracePt t="4816" x="3468688" y="2719388"/>
          <p14:tracePt t="4820" x="3452813" y="2735263"/>
          <p14:tracePt t="4825" x="3429000" y="2759075"/>
          <p14:tracePt t="4835" x="3421063" y="2767013"/>
          <p14:tracePt t="4842" x="3405188" y="2782888"/>
          <p14:tracePt t="4852" x="3389313" y="2806700"/>
          <p14:tracePt t="4857" x="3389313" y="2822575"/>
          <p14:tracePt t="4868" x="3381375" y="2838450"/>
          <p14:tracePt t="4873" x="3381375" y="2862263"/>
          <p14:tracePt t="4884" x="3373438" y="2878138"/>
          <p14:tracePt t="4889" x="3373438" y="2894013"/>
          <p14:tracePt t="4899" x="3365500" y="2894013"/>
          <p14:tracePt t="4905" x="3365500" y="2901950"/>
          <p14:tracePt t="4914" x="3365500" y="2909888"/>
          <p14:tracePt t="4919" x="3365500" y="2919413"/>
          <p14:tracePt t="4932" x="3365500" y="2927350"/>
          <p14:tracePt t="4953" x="3357563" y="2959100"/>
          <p14:tracePt t="4970" x="3357563" y="2967038"/>
          <p14:tracePt t="4971" x="3357563" y="2974975"/>
          <p14:tracePt t="4983" x="3349625" y="2982913"/>
          <p14:tracePt t="4987" x="3349625" y="2998788"/>
          <p14:tracePt t="4999" x="3349625" y="3006725"/>
          <p14:tracePt t="5003" x="3349625" y="3014663"/>
          <p14:tracePt t="5016" x="3349625" y="3022600"/>
          <p14:tracePt t="5020" x="3341688" y="3022600"/>
          <p14:tracePt t="5026" x="3341688" y="3030538"/>
          <p14:tracePt t="5065" x="3341688" y="3038475"/>
          <p14:tracePt t="5147" x="3341688" y="3046413"/>
          <p14:tracePt t="5155" x="3341688" y="3054350"/>
          <p14:tracePt t="19802" x="3333750" y="3054350"/>
          <p14:tracePt t="19808" x="3221038" y="2943225"/>
          <p14:tracePt t="19817" x="3070225" y="2774950"/>
          <p14:tracePt t="19824" x="2925763" y="2632075"/>
          <p14:tracePt t="19835" x="2782888" y="2487613"/>
          <p14:tracePt t="19839" x="2655888" y="2376488"/>
          <p14:tracePt t="19853" x="2566988" y="2289175"/>
          <p14:tracePt t="19856" x="2511425" y="2216150"/>
          <p14:tracePt t="19868" x="2471738" y="2144713"/>
          <p14:tracePt t="19871" x="2447925" y="2105025"/>
          <p14:tracePt t="19877" x="2424113" y="2057400"/>
          <p14:tracePt t="19887" x="2400300" y="2009775"/>
          <p14:tracePt t="19893" x="2360613" y="1938338"/>
          <p14:tracePt t="19904" x="2320925" y="1873250"/>
          <p14:tracePt t="19909" x="2255838" y="1785938"/>
          <p14:tracePt t="19918" x="2200275" y="1698625"/>
          <p14:tracePt t="19925" x="2144713" y="1635125"/>
          <p14:tracePt t="19935" x="2097088" y="1579563"/>
          <p14:tracePt t="19941" x="2057400" y="1514475"/>
          <p14:tracePt t="19952" x="2001838" y="1458913"/>
          <p14:tracePt t="19969" x="1865313" y="1347788"/>
          <p14:tracePt t="19972" x="1793875" y="1276350"/>
          <p14:tracePt t="19985" x="1722438" y="1212850"/>
          <p14:tracePt t="19988" x="1635125" y="1131888"/>
          <p14:tracePt t="19996" x="1546225" y="1044575"/>
          <p14:tracePt t="20006" x="1419225" y="949325"/>
          <p14:tracePt t="20017" x="1300163" y="862013"/>
          <p14:tracePt t="20022" x="1155700" y="749300"/>
          <p14:tracePt t="20027" x="1028700" y="638175"/>
          <p14:tracePt t="20037" x="885825" y="542925"/>
          <p14:tracePt t="20043" x="725488" y="477838"/>
          <p14:tracePt t="20054" x="606425" y="438150"/>
          <p14:tracePt t="20059" x="485775" y="374650"/>
          <p14:tracePt t="20070" x="366713" y="327025"/>
          <p14:tracePt t="20073" x="263525" y="303213"/>
          <p14:tracePt t="20085" x="166688" y="271463"/>
          <p14:tracePt t="20090" x="79375" y="231775"/>
          <p14:tracePt t="20100" x="31750" y="207963"/>
          <p14:tracePt t="20109" x="0" y="176213"/>
        </p14:tracePtLst>
      </p14:laserTraceLst>
    </p:ext>
  </p:extLst>
</p:sld>
</file>

<file path=ppt/tags/tag1.xml><?xml version="1.0" encoding="utf-8"?>
<p:tagLst xmlns:a="http://schemas.openxmlformats.org/drawingml/2006/main" xmlns:r="http://schemas.openxmlformats.org/officeDocument/2006/relationships" xmlns:p="http://schemas.openxmlformats.org/presentationml/2006/main">
  <p:tag name="TIMING" val="|29.7"/>
</p:tagLst>
</file>

<file path=ppt/tags/tag2.xml><?xml version="1.0" encoding="utf-8"?>
<p:tagLst xmlns:a="http://schemas.openxmlformats.org/drawingml/2006/main" xmlns:r="http://schemas.openxmlformats.org/officeDocument/2006/relationships" xmlns:p="http://schemas.openxmlformats.org/presentationml/2006/main">
  <p:tag name="TIMING" val="|32.4|12|14.8"/>
</p:tagLst>
</file>

<file path=ppt/tags/tag3.xml><?xml version="1.0" encoding="utf-8"?>
<p:tagLst xmlns:a="http://schemas.openxmlformats.org/drawingml/2006/main" xmlns:r="http://schemas.openxmlformats.org/officeDocument/2006/relationships" xmlns:p="http://schemas.openxmlformats.org/presentationml/2006/main">
  <p:tag name="TIMING" val="|62.1"/>
</p:tagLst>
</file>

<file path=ppt/tags/tag4.xml><?xml version="1.0" encoding="utf-8"?>
<p:tagLst xmlns:a="http://schemas.openxmlformats.org/drawingml/2006/main" xmlns:r="http://schemas.openxmlformats.org/officeDocument/2006/relationships" xmlns:p="http://schemas.openxmlformats.org/presentationml/2006/main">
  <p:tag name="TIMING" val="|4.9|1.2|5.4"/>
</p:tagLst>
</file>

<file path=ppt/tags/tag5.xml><?xml version="1.0" encoding="utf-8"?>
<p:tagLst xmlns:a="http://schemas.openxmlformats.org/drawingml/2006/main" xmlns:r="http://schemas.openxmlformats.org/officeDocument/2006/relationships" xmlns:p="http://schemas.openxmlformats.org/presentationml/2006/main">
  <p:tag name="TIMING" val="|19.1|17.1|91.3"/>
</p:tagLst>
</file>

<file path=ppt/tags/tag6.xml><?xml version="1.0" encoding="utf-8"?>
<p:tagLst xmlns:a="http://schemas.openxmlformats.org/drawingml/2006/main" xmlns:r="http://schemas.openxmlformats.org/officeDocument/2006/relationships" xmlns:p="http://schemas.openxmlformats.org/presentationml/2006/main">
  <p:tag name="TIMING" val="|14.9|26.6"/>
</p:tagLst>
</file>

<file path=ppt/tags/tag7.xml><?xml version="1.0" encoding="utf-8"?>
<p:tagLst xmlns:a="http://schemas.openxmlformats.org/drawingml/2006/main" xmlns:r="http://schemas.openxmlformats.org/officeDocument/2006/relationships" xmlns:p="http://schemas.openxmlformats.org/presentationml/2006/main">
  <p:tag name="TIMING" val="|11.1"/>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0EE9674FB33C4EBD963A11CFFB6C51" ma:contentTypeVersion="7" ma:contentTypeDescription="Create a new document." ma:contentTypeScope="" ma:versionID="f43e5f40171f048f2a9460b616db4c21">
  <xsd:schema xmlns:xsd="http://www.w3.org/2001/XMLSchema" xmlns:xs="http://www.w3.org/2001/XMLSchema" xmlns:p="http://schemas.microsoft.com/office/2006/metadata/properties" xmlns:ns3="fd9944e0-0290-4324-927c-632815f48ec5" xmlns:ns4="86d660e8-c207-47ea-8760-60f14d58e52c" targetNamespace="http://schemas.microsoft.com/office/2006/metadata/properties" ma:root="true" ma:fieldsID="7c255e352d9507d3992c79371aa99eb3" ns3:_="" ns4:_="">
    <xsd:import namespace="fd9944e0-0290-4324-927c-632815f48ec5"/>
    <xsd:import namespace="86d660e8-c207-47ea-8760-60f14d58e52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9944e0-0290-4324-927c-632815f48e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6d660e8-c207-47ea-8760-60f14d58e52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6FC4D7-FB75-4024-8638-82FBC96EC30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86d660e8-c207-47ea-8760-60f14d58e52c"/>
    <ds:schemaRef ds:uri="fd9944e0-0290-4324-927c-632815f48ec5"/>
    <ds:schemaRef ds:uri="http://www.w3.org/XML/1998/namespace"/>
    <ds:schemaRef ds:uri="http://purl.org/dc/dcmitype/"/>
  </ds:schemaRefs>
</ds:datastoreItem>
</file>

<file path=customXml/itemProps2.xml><?xml version="1.0" encoding="utf-8"?>
<ds:datastoreItem xmlns:ds="http://schemas.openxmlformats.org/officeDocument/2006/customXml" ds:itemID="{C89B6014-350F-4A83-855B-37DA285CCA3F}">
  <ds:schemaRefs>
    <ds:schemaRef ds:uri="86d660e8-c207-47ea-8760-60f14d58e52c"/>
    <ds:schemaRef ds:uri="fd9944e0-0290-4324-927c-632815f48e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424BFAC-44CC-4756-8FEA-53FE13870D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509</TotalTime>
  <Words>2415</Words>
  <Application>Microsoft Office PowerPoint</Application>
  <PresentationFormat>Widescreen</PresentationFormat>
  <Paragraphs>249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vt:lpstr>
      <vt:lpstr>1_office theme</vt:lpstr>
      <vt:lpstr>Tearing Down The Memory Wall</vt:lpstr>
      <vt:lpstr>PowerPoint Presentation</vt:lpstr>
      <vt:lpstr>Apps Demand Memory</vt:lpstr>
      <vt:lpstr>Emerging Application Trends</vt:lpstr>
      <vt:lpstr>GPU Memory Capacity Wall</vt:lpstr>
      <vt:lpstr>Conventional System Architecture</vt:lpstr>
      <vt:lpstr>Mismatch Between Compute and Memory</vt:lpstr>
      <vt:lpstr>Slow CPU Fetches Data for Fast GPU</vt:lpstr>
      <vt:lpstr>Conventional System Architecture</vt:lpstr>
      <vt:lpstr>Proposal: Erudite System Architecture</vt:lpstr>
      <vt:lpstr>Erudite Design</vt:lpstr>
      <vt:lpstr>Erudite Benefit </vt:lpstr>
      <vt:lpstr>Erudite Benefit </vt:lpstr>
      <vt:lpstr>Challenges Affecting Erudite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Tearing Down The Memory Wall</dc:title>
  <dc:creator>Mailthody, Vikram Sharma</dc:creator>
  <cp:lastModifiedBy>Mailthody, Vikram Sharma</cp:lastModifiedBy>
  <cp:revision>5</cp:revision>
  <dcterms:created xsi:type="dcterms:W3CDTF">2020-08-15T21:58:51Z</dcterms:created>
  <dcterms:modified xsi:type="dcterms:W3CDTF">2020-09-17T22:02:00Z</dcterms:modified>
</cp:coreProperties>
</file>