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25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507" autoAdjust="0"/>
  </p:normalViewPr>
  <p:slideViewPr>
    <p:cSldViewPr>
      <p:cViewPr varScale="1">
        <p:scale>
          <a:sx n="104" d="100"/>
          <a:sy n="104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1521</Words>
  <Application>Microsoft Office PowerPoint</Application>
  <PresentationFormat>On-screen Show (4:3)</PresentationFormat>
  <Paragraphs>137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235</cp:revision>
  <dcterms:created xsi:type="dcterms:W3CDTF">2015-06-17T18:43:57Z</dcterms:created>
  <dcterms:modified xsi:type="dcterms:W3CDTF">2015-06-18T06:35:18Z</dcterms:modified>
</cp:coreProperties>
</file>