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2507" autoAdjust="0"/>
  </p:normalViewPr>
  <p:slideViewPr>
    <p:cSldViewPr>
      <p:cViewPr varScale="1">
        <p:scale>
          <a:sx n="104" d="100"/>
          <a:sy n="104" d="100"/>
        </p:scale>
        <p:origin x="-19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</a:t>
            </a:r>
            <a:r>
              <a:rPr lang="en-US" sz="2000" dirty="0" smtClean="0"/>
              <a:t>and </a:t>
            </a:r>
            <a:r>
              <a:rPr lang="en-US" sz="2000" dirty="0" smtClean="0"/>
              <a:t>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</a:t>
            </a:r>
            <a:r>
              <a:rPr lang="en-US" sz="2000" dirty="0" smtClean="0"/>
              <a:t>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1822</Words>
  <Application>Microsoft Office PowerPoint</Application>
  <PresentationFormat>On-screen Show (4:3)</PresentationFormat>
  <Paragraphs>181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265</cp:revision>
  <dcterms:created xsi:type="dcterms:W3CDTF">2015-06-17T18:43:57Z</dcterms:created>
  <dcterms:modified xsi:type="dcterms:W3CDTF">2015-06-18T08:01:33Z</dcterms:modified>
</cp:coreProperties>
</file>