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5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50" r:id="rId42"/>
    <p:sldId id="349" r:id="rId43"/>
    <p:sldId id="351" r:id="rId44"/>
    <p:sldId id="35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1268" autoAdjust="0"/>
  </p:normalViewPr>
  <p:slideViewPr>
    <p:cSldViewPr>
      <p:cViewPr>
        <p:scale>
          <a:sx n="75" d="100"/>
          <a:sy n="75" d="100"/>
        </p:scale>
        <p:origin x="-19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formalism, each piece of evidence may support a subset containing several hypotheses.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total belief committed 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total belief 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focal elements being singletons,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of belief does not imply disbelief, since the complements of belief and plausibility are doubt and disbelief,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sources are independent.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numerator represents the accumulated evidence for the sets A and B, which supports the given hypothesis 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denominator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measure of conflict between the sources.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multivalued logic,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three items: truth values, operators, and reasoning procedures 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gradual rather than abrupt.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operators are used in order to manipulate fuzzy sets, and to evaluate the constructed fuzzy rules, and ultimately to combine the results 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  <a:endParaRPr lang="en-US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Dempster-Shafer theory is designed to deal with the distinction between </a:t>
            </a:r>
            <a:r>
              <a:rPr lang="en-US" sz="2000" b="1" dirty="0"/>
              <a:t>uncertainty and ignorance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Rather </a:t>
            </a:r>
            <a:r>
              <a:rPr lang="en-US" sz="2000" dirty="0"/>
              <a:t>than computing the probability of a proposition, it computes the probability that the evidence supports the proposition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set of hypotheses </a:t>
            </a:r>
            <a:r>
              <a:rPr lang="en-US" sz="2000" dirty="0" smtClean="0"/>
              <a:t> (</a:t>
            </a:r>
            <a:r>
              <a:rPr lang="en-US" sz="2000" b="1" dirty="0" smtClean="0"/>
              <a:t>frame </a:t>
            </a:r>
            <a:r>
              <a:rPr lang="en-US" sz="2000" b="1" dirty="0"/>
              <a:t>of </a:t>
            </a:r>
            <a:r>
              <a:rPr lang="en-US" sz="2000" b="1" dirty="0" smtClean="0"/>
              <a:t>discernment</a:t>
            </a:r>
            <a:r>
              <a:rPr lang="en-US" sz="2000" dirty="0" smtClean="0"/>
              <a:t>)</a:t>
            </a:r>
            <a:r>
              <a:rPr lang="en-US" sz="2000" dirty="0"/>
              <a:t> represent all of the possible states of the system considered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relation between a piece of evidence and a hypothesis corresponds to a cause-effect chain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three basic functions </a:t>
            </a:r>
            <a:r>
              <a:rPr lang="en-US" sz="2000" dirty="0" smtClean="0"/>
              <a:t>required to </a:t>
            </a:r>
            <a:r>
              <a:rPr lang="en-US" sz="2000" dirty="0"/>
              <a:t>understand for modeling purposes, </a:t>
            </a:r>
            <a:r>
              <a:rPr lang="en-US" sz="2000" b="1" dirty="0"/>
              <a:t>mass function</a:t>
            </a:r>
            <a:r>
              <a:rPr lang="en-US" sz="2000" dirty="0"/>
              <a:t>, </a:t>
            </a:r>
            <a:r>
              <a:rPr lang="en-US" sz="2000" b="1" dirty="0"/>
              <a:t>belief function</a:t>
            </a:r>
            <a:r>
              <a:rPr lang="en-US" sz="2000" dirty="0"/>
              <a:t>, and </a:t>
            </a:r>
            <a:r>
              <a:rPr lang="en-US" sz="2000" b="1" dirty="0"/>
              <a:t>plausibility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Basic </a:t>
            </a:r>
            <a:r>
              <a:rPr lang="en-US" sz="2000" dirty="0"/>
              <a:t>Probability </a:t>
            </a:r>
            <a:r>
              <a:rPr lang="en-US" sz="2000" dirty="0" smtClean="0"/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total belief 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/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/>
              <a:t>important functions</a:t>
            </a:r>
            <a:endParaRPr lang="en-US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relationship: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Uncertainty measure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/>
              <a:t>to combine </a:t>
            </a:r>
            <a:r>
              <a:rPr lang="en-US" sz="2000" dirty="0"/>
              <a:t>the measures of evidence from different </a:t>
            </a:r>
            <a:r>
              <a:rPr lang="en-US" sz="2000" dirty="0" smtClean="0"/>
              <a:t>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Fuzzy </a:t>
            </a:r>
            <a:r>
              <a:rPr lang="en-US" sz="2000" dirty="0" smtClean="0"/>
              <a:t>Logic's ultimate </a:t>
            </a:r>
            <a:r>
              <a:rPr lang="en-US" sz="2000" dirty="0"/>
              <a:t>goal is to provide foundations for approximate reasoning </a:t>
            </a:r>
            <a:r>
              <a:rPr lang="en-US" sz="2000" dirty="0" smtClean="0"/>
              <a:t>using imprecise </a:t>
            </a:r>
            <a:r>
              <a:rPr lang="en-US" sz="2000" dirty="0"/>
              <a:t>propositions based on fuzzy set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order to deal with </a:t>
            </a:r>
            <a:r>
              <a:rPr lang="en-US" sz="2000" dirty="0" smtClean="0"/>
              <a:t>such imprecise </a:t>
            </a:r>
            <a:r>
              <a:rPr lang="en-US" sz="2000" dirty="0"/>
              <a:t>inference, Fuzzy Logic allows the imprecise linguistic terms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Fuzzy Sets:</a:t>
            </a:r>
            <a:r>
              <a:rPr lang="en-US" sz="2000" dirty="0"/>
              <a:t> A fuzzy set is a class of objects with a continuum of degrees of membership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 fuzzy set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defined by </a:t>
            </a:r>
            <a:r>
              <a:rPr lang="en-US" sz="2000" dirty="0"/>
              <a:t>a membership function </a:t>
            </a:r>
            <a:r>
              <a:rPr lang="en-US" sz="2000" dirty="0" smtClean="0"/>
              <a:t>      from </a:t>
            </a:r>
            <a:r>
              <a:rPr lang="en-US" sz="2000" dirty="0"/>
              <a:t>the universe of discourse </a:t>
            </a:r>
            <a:r>
              <a:rPr lang="en-US" sz="2000" b="1" i="1" dirty="0" smtClean="0"/>
              <a:t>X</a:t>
            </a:r>
            <a:r>
              <a:rPr lang="en-US" sz="2000" dirty="0" smtClean="0"/>
              <a:t> to the </a:t>
            </a:r>
            <a:r>
              <a:rPr lang="en-US" sz="2000" dirty="0"/>
              <a:t>closed unit interval </a:t>
            </a:r>
            <a:r>
              <a:rPr lang="en-US" sz="2000" b="1" dirty="0"/>
              <a:t>[0,1]</a:t>
            </a:r>
            <a:r>
              <a:rPr lang="en-US" sz="2000" dirty="0"/>
              <a:t>. We interpret </a:t>
            </a:r>
            <a:r>
              <a:rPr lang="en-US" sz="2000" dirty="0" smtClean="0"/>
              <a:t>            as </a:t>
            </a:r>
            <a:r>
              <a:rPr lang="en-US" sz="2000" dirty="0"/>
              <a:t>the </a:t>
            </a:r>
            <a:r>
              <a:rPr lang="en-US" sz="2000" dirty="0" smtClean="0"/>
              <a:t>degree of </a:t>
            </a:r>
            <a:r>
              <a:rPr lang="en-US" sz="2000" dirty="0"/>
              <a:t>membership of </a:t>
            </a:r>
            <a:r>
              <a:rPr lang="en-US" sz="2000" b="1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49784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5283738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mathematical </a:t>
            </a:r>
            <a:r>
              <a:rPr lang="en-US" sz="2000" dirty="0"/>
              <a:t>tools for indicating flexible membership to a set, modeling, </a:t>
            </a:r>
            <a:r>
              <a:rPr lang="en-US" sz="2000" dirty="0" smtClean="0"/>
              <a:t>and quantifying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fuzzification </a:t>
            </a:r>
            <a:r>
              <a:rPr lang="en-US" sz="2000" dirty="0"/>
              <a:t>and defuzzification steps of a Fuzzy Logic system.</a:t>
            </a:r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quantify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Fuzzy Logic </a:t>
            </a:r>
            <a:r>
              <a:rPr lang="en-US" sz="2400" b="1" dirty="0" smtClean="0"/>
              <a:t>Theory: </a:t>
            </a:r>
            <a:r>
              <a:rPr lang="en-US" sz="2000" b="1" dirty="0" smtClean="0"/>
              <a:t>Membership </a:t>
            </a:r>
            <a:r>
              <a:rPr lang="en-US" sz="2000" b="1" dirty="0" err="1" smtClean="0"/>
              <a:t>Funcitons</a:t>
            </a:r>
            <a:endParaRPr lang="en-US" sz="2000" b="1" i="1" dirty="0"/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7" y="3385664"/>
            <a:ext cx="4210733" cy="3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input or output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natural </a:t>
            </a:r>
            <a:r>
              <a:rPr lang="en-US" sz="2000" dirty="0" smtClean="0"/>
              <a:t>language.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  <a:endParaRPr lang="en-US" sz="2000" b="1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determine and control </a:t>
            </a:r>
            <a:r>
              <a:rPr lang="en-US" sz="2000" dirty="0" smtClean="0"/>
              <a:t>the output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one fuzzy value 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combining the results 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defuzzifying the final fuzzy result 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4670</Words>
  <Application>Microsoft Office PowerPoint</Application>
  <PresentationFormat>On-screen Show (4:3)</PresentationFormat>
  <Paragraphs>465</Paragraphs>
  <Slides>44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564</cp:revision>
  <dcterms:created xsi:type="dcterms:W3CDTF">2015-06-17T18:43:57Z</dcterms:created>
  <dcterms:modified xsi:type="dcterms:W3CDTF">2015-06-20T02:22:23Z</dcterms:modified>
</cp:coreProperties>
</file>