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</a:t>
            </a:r>
            <a:r>
              <a:rPr lang="en-US" sz="1800" b="1" dirty="0" smtClean="0">
                <a:solidFill>
                  <a:schemeClr val="tx1"/>
                </a:solidFill>
              </a:rPr>
              <a:t>Comprehensive Exam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</a:t>
            </a:r>
            <a:r>
              <a:rPr lang="en-US" sz="1800" b="1" dirty="0" smtClean="0">
                <a:solidFill>
                  <a:schemeClr val="tx1"/>
                </a:solidFill>
              </a:rPr>
              <a:t>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Computational Theories of Collaboration</vt:lpstr>
      <vt:lpstr>PowerPoint Presentation</vt:lpstr>
      <vt:lpstr>Affective Computing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5</cp:revision>
  <dcterms:created xsi:type="dcterms:W3CDTF">2015-06-17T18:43:57Z</dcterms:created>
  <dcterms:modified xsi:type="dcterms:W3CDTF">2015-06-17T16:10:02Z</dcterms:modified>
</cp:coreProperties>
</file>