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320" autoAdjust="0"/>
  </p:normalViewPr>
  <p:slide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/>
              <a:t>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dirty="0" smtClean="0"/>
              <a:t>basic emotions, </a:t>
            </a:r>
            <a:r>
              <a:rPr lang="en-US" sz="2000" dirty="0" smtClean="0"/>
              <a:t>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2889</Words>
  <Application>Microsoft Office PowerPoint</Application>
  <PresentationFormat>On-screen Show (4:3)</PresentationFormat>
  <Paragraphs>294</Paragraphs>
  <Slides>31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390</cp:revision>
  <dcterms:created xsi:type="dcterms:W3CDTF">2015-06-17T18:43:57Z</dcterms:created>
  <dcterms:modified xsi:type="dcterms:W3CDTF">2015-06-19T02:00:19Z</dcterms:modified>
</cp:coreProperties>
</file>