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59" r:id="rId32"/>
    <p:sldId id="340" r:id="rId33"/>
    <p:sldId id="341" r:id="rId34"/>
    <p:sldId id="342" r:id="rId35"/>
    <p:sldId id="34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3487" autoAdjust="0"/>
  </p:normalViewPr>
  <p:slideViewPr>
    <p:cSldViewPr>
      <p:cViewPr varScale="1">
        <p:scale>
          <a:sx n="63" d="100"/>
          <a:sy n="63" d="100"/>
        </p:scale>
        <p:origin x="-22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DAG to provide a graphical model for reasoning under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in the network represents a random variable 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Structure:</a:t>
            </a:r>
            <a:r>
              <a:rPr lang="en-US" sz="1200" baseline="0" dirty="0" smtClean="0"/>
              <a:t> First, a) what are the nodes/variables to represent in the structure, and b) what are their possible values? Then, causal relationship.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each case of the possible combination 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process of updating beliefs 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efficiently deducing the belief distribution 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basic emotions, 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Dimensional theories might struggle to adequately distinguish emotions </a:t>
            </a:r>
            <a:r>
              <a:rPr lang="en-US" sz="2000" dirty="0" smtClean="0"/>
              <a:t>because of </a:t>
            </a:r>
            <a:r>
              <a:rPr lang="en-US" sz="2000" dirty="0"/>
              <a:t>the existence of limited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Pleasure </a:t>
            </a:r>
            <a:r>
              <a:rPr lang="en-US" sz="2000" dirty="0"/>
              <a:t>dimension roughly maps onto appraisal dimensions that characterize </a:t>
            </a:r>
            <a:r>
              <a:rPr lang="en-US" sz="2000" dirty="0" smtClean="0"/>
              <a:t>the valence </a:t>
            </a:r>
            <a:r>
              <a:rPr lang="en-US" sz="2000" dirty="0"/>
              <a:t>of an appraisal-eliciting </a:t>
            </a:r>
            <a:r>
              <a:rPr lang="en-US" sz="2000" dirty="0" smtClean="0"/>
              <a:t>event (e.g., desirability).</a:t>
            </a:r>
          </a:p>
          <a:p>
            <a:r>
              <a:rPr lang="en-US" sz="2000" dirty="0" smtClean="0"/>
              <a:t>Dominance </a:t>
            </a:r>
            <a:r>
              <a:rPr lang="en-US" sz="2000" dirty="0"/>
              <a:t>roughly maps onto the </a:t>
            </a:r>
            <a:r>
              <a:rPr lang="en-US" sz="2000" dirty="0" smtClean="0"/>
              <a:t>appraisal dimension </a:t>
            </a:r>
            <a:r>
              <a:rPr lang="en-US" sz="2000" dirty="0"/>
              <a:t>of coping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Arousal </a:t>
            </a:r>
            <a:r>
              <a:rPr lang="en-US" sz="2000" dirty="0"/>
              <a:t>can be considered as a measure </a:t>
            </a:r>
            <a:r>
              <a:rPr lang="en-US" sz="2000" dirty="0" smtClean="0"/>
              <a:t>of intensity.</a:t>
            </a:r>
          </a:p>
          <a:p>
            <a:r>
              <a:rPr lang="en-US" sz="2000" dirty="0" smtClean="0"/>
              <a:t>Appraisals are relational constructs (between an event and one’s mental states), whereas emotions in dimensional are non-relational and just a unique overall state of individual.</a:t>
            </a:r>
          </a:p>
          <a:p>
            <a:r>
              <a:rPr lang="en-US" sz="2000" dirty="0" smtClean="0"/>
              <a:t>Dimensional emotion theory do not address affects antecedents like appraisal and they question the causal linkage between appraisal and emotion.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Dimensional emotion theory lacks the link between preceding intentional meaning and emotion.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Both consider emotions to descend from valenced reactions to the stimuli.</a:t>
            </a:r>
          </a:p>
          <a:p>
            <a:r>
              <a:rPr lang="en-US" sz="2000" dirty="0" smtClean="0"/>
              <a:t>Both acknowledge </a:t>
            </a:r>
            <a:r>
              <a:rPr lang="en-US" sz="2000" dirty="0"/>
              <a:t>the role of arousal in determining </a:t>
            </a:r>
            <a:r>
              <a:rPr lang="en-US" sz="2000" dirty="0" smtClean="0"/>
              <a:t>emotional reactions (as intensity in OCC model – as coping potential by Scherer).</a:t>
            </a:r>
          </a:p>
          <a:p>
            <a:r>
              <a:rPr lang="en-US" sz="2000" dirty="0" smtClean="0"/>
              <a:t>Dimensional theories and OCC model can relate to each other in terms of categorization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0" y="3363694"/>
            <a:ext cx="4461259" cy="33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is good </a:t>
            </a:r>
            <a:r>
              <a:rPr lang="en-US" sz="2000" dirty="0"/>
              <a:t>to follow </a:t>
            </a:r>
            <a:r>
              <a:rPr lang="en-US" sz="2000" dirty="0" smtClean="0"/>
              <a:t>well-established computational models with theoretical foundations.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explain more details of the structure or the processes involved </a:t>
            </a:r>
            <a:r>
              <a:rPr lang="en-US" sz="2000" dirty="0" smtClean="0"/>
              <a:t>in affective </a:t>
            </a:r>
            <a:r>
              <a:rPr lang="en-US" sz="2000" dirty="0"/>
              <a:t>situations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necessarily </a:t>
            </a:r>
            <a:r>
              <a:rPr lang="en-US" sz="2000" dirty="0" smtClean="0"/>
              <a:t>to exactly follow only </a:t>
            </a:r>
            <a:r>
              <a:rPr lang="en-US" sz="2000" dirty="0"/>
              <a:t>one theory and its descriptions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aspects of models can represent different theories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believe </a:t>
            </a:r>
            <a:r>
              <a:rPr lang="en-US" sz="2000" dirty="0"/>
              <a:t>the interpersonal </a:t>
            </a:r>
            <a:r>
              <a:rPr lang="en-US" sz="2000" dirty="0" smtClean="0"/>
              <a:t>functions of </a:t>
            </a:r>
            <a:r>
              <a:rPr lang="en-US" sz="2000" dirty="0"/>
              <a:t>emotions should be our first </a:t>
            </a:r>
            <a:r>
              <a:rPr lang="en-US" sz="2000" dirty="0" smtClean="0"/>
              <a:t>concern.</a:t>
            </a:r>
          </a:p>
          <a:p>
            <a:r>
              <a:rPr lang="en-US" sz="2000" dirty="0" smtClean="0"/>
              <a:t>We can </a:t>
            </a:r>
            <a:r>
              <a:rPr lang="en-US" sz="2000" dirty="0"/>
              <a:t>see the importance </a:t>
            </a:r>
            <a:r>
              <a:rPr lang="en-US" sz="2000" dirty="0" smtClean="0"/>
              <a:t>of interpretive</a:t>
            </a:r>
            <a:r>
              <a:rPr lang="en-US" sz="2000" dirty="0"/>
              <a:t>, communicative and regulatory aspects of emotion functions in </a:t>
            </a:r>
            <a:r>
              <a:rPr lang="en-US" sz="2000" dirty="0" smtClean="0"/>
              <a:t>this proposed </a:t>
            </a:r>
            <a:r>
              <a:rPr lang="en-US" sz="2000" dirty="0"/>
              <a:t>work.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CPTs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/>
              <a:t>Joint Probability Distribution</a:t>
            </a:r>
            <a:endParaRPr lang="en-US" sz="2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Networks: </a:t>
            </a:r>
            <a:r>
              <a:rPr lang="en-US" sz="2000" b="1" i="1" dirty="0" smtClean="0"/>
              <a:t>Reasoning in BBNs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3372</Words>
  <Application>Microsoft Office PowerPoint</Application>
  <PresentationFormat>On-screen Show (4:3)</PresentationFormat>
  <Paragraphs>342</Paragraphs>
  <Slides>35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433</cp:revision>
  <dcterms:created xsi:type="dcterms:W3CDTF">2015-06-17T18:43:57Z</dcterms:created>
  <dcterms:modified xsi:type="dcterms:W3CDTF">2015-06-19T18:42:01Z</dcterms:modified>
</cp:coreProperties>
</file>