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6" r:id="rId3"/>
    <p:sldId id="29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84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258" r:id="rId69"/>
    <p:sldId id="259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7" autoAdjust="0"/>
  </p:normalViewPr>
  <p:slideViewPr>
    <p:cSldViewPr>
      <p:cViewPr varScale="1">
        <p:scale>
          <a:sx n="81" d="100"/>
          <a:sy n="8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9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responsiveness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</a:t>
            </a:r>
            <a:r>
              <a:rPr lang="en-US" sz="2400" b="1" dirty="0" smtClean="0"/>
              <a:t>Theories &gt; </a:t>
            </a:r>
            <a:r>
              <a:rPr lang="en-US" sz="2400" b="1" dirty="0" smtClean="0"/>
              <a:t>SharedPlans 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28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373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26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411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088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4262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142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48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9985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 smtClean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members </a:t>
            </a:r>
            <a:r>
              <a:rPr lang="en-US" sz="1600" dirty="0" smtClean="0"/>
              <a:t>of the group </a:t>
            </a:r>
            <a:r>
              <a:rPr lang="en-US" sz="1600" dirty="0" smtClean="0">
                <a:solidFill>
                  <a:srgbClr val="FF0000"/>
                </a:solidFill>
              </a:rPr>
              <a:t>believe</a:t>
            </a:r>
            <a:r>
              <a:rPr lang="en-US" sz="1600" dirty="0" smtClean="0"/>
              <a:t> that there is a </a:t>
            </a:r>
            <a:r>
              <a:rPr lang="en-US" sz="1600" dirty="0" smtClean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 for this particular step that the above subgroup can use and have an FSP for the corresponding set of actions.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members </a:t>
            </a:r>
            <a:r>
              <a:rPr lang="en-US" sz="1600" dirty="0" smtClean="0"/>
              <a:t>of the group have </a:t>
            </a:r>
            <a:r>
              <a:rPr lang="en-US" sz="1600" dirty="0" smtClean="0">
                <a:solidFill>
                  <a:srgbClr val="FF0000"/>
                </a:solidFill>
              </a:rPr>
              <a:t>intention that </a:t>
            </a:r>
            <a:r>
              <a:rPr lang="en-US" sz="1600" dirty="0" smtClean="0"/>
              <a:t>the above subgroup can do the mentioned set of action using the associated </a:t>
            </a:r>
            <a:r>
              <a:rPr lang="en-US" sz="1600" dirty="0" smtClean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0"/>
            <a:ext cx="7772400" cy="1165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smtClean="0"/>
              <a:t>Collaboration</a:t>
            </a:r>
            <a:r>
              <a:rPr lang="en-US" sz="2000" smtClean="0"/>
              <a:t> is a special type of </a:t>
            </a:r>
            <a:r>
              <a:rPr lang="en-US" sz="2000" smtClean="0">
                <a:solidFill>
                  <a:srgbClr val="FF0000"/>
                </a:solidFill>
              </a:rPr>
              <a:t>coordinated activity</a:t>
            </a:r>
            <a:r>
              <a:rPr lang="en-US" sz="2000" smtClean="0"/>
              <a:t> in which the participants </a:t>
            </a:r>
            <a:r>
              <a:rPr lang="en-US" sz="2000" smtClean="0">
                <a:solidFill>
                  <a:srgbClr val="FF0000"/>
                </a:solidFill>
              </a:rPr>
              <a:t>work jointly</a:t>
            </a:r>
            <a:r>
              <a:rPr lang="en-US" sz="2000" smtClean="0"/>
              <a:t>, together performing a task or carrying out the activities needed to satisfy a </a:t>
            </a:r>
            <a:r>
              <a:rPr lang="en-US" sz="2000" smtClean="0">
                <a:solidFill>
                  <a:srgbClr val="FF0000"/>
                </a:solidFill>
              </a:rPr>
              <a:t>shared goal</a:t>
            </a:r>
            <a:r>
              <a:rPr lang="en-US" sz="200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0916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630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8189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7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281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1"/>
            <a:ext cx="8206611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4904</Words>
  <Application>Microsoft Office PowerPoint</Application>
  <PresentationFormat>On-screen Show (4:3)</PresentationFormat>
  <Paragraphs>444</Paragraphs>
  <Slides>69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211</cp:revision>
  <dcterms:created xsi:type="dcterms:W3CDTF">2015-06-17T18:43:57Z</dcterms:created>
  <dcterms:modified xsi:type="dcterms:W3CDTF">2015-06-18T00:15:49Z</dcterms:modified>
</cp:coreProperties>
</file>