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8818" autoAdjust="0"/>
  </p:normalViewPr>
  <p:slideViewPr>
    <p:cSldViewPr>
      <p:cViewPr>
        <p:scale>
          <a:sx n="66" d="100"/>
          <a:sy n="66" d="100"/>
        </p:scale>
        <p:origin x="-220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5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/>
              <a:t>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4216</Words>
  <Application>Microsoft Office PowerPoint</Application>
  <PresentationFormat>On-screen Show (4:3)</PresentationFormat>
  <Paragraphs>424</Paragraphs>
  <Slides>39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519</cp:revision>
  <dcterms:created xsi:type="dcterms:W3CDTF">2015-06-17T18:43:57Z</dcterms:created>
  <dcterms:modified xsi:type="dcterms:W3CDTF">2015-06-19T23:52:28Z</dcterms:modified>
</cp:coreProperties>
</file>