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27" autoAdjust="0"/>
    <p:restoredTop sz="93519" autoAdjust="0"/>
  </p:normalViewPr>
  <p:slideViewPr>
    <p:cSldViewPr snapToGrid="0">
      <p:cViewPr>
        <p:scale>
          <a:sx n="70" d="100"/>
          <a:sy n="70" d="100"/>
        </p:scale>
        <p:origin x="152" y="40"/>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4/17/24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Gauging Migration in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945456"/>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the retrospective migration data collected in southwestern Bangladesh provided by the Authors Amanda R. Carrico and Katharine Donato from their paper Extreme Weather and Migration: Evidence from Bangladesh. Their study investigates the relationship between extreme weather conditions in the region and patterns of migration. Our team’s analysis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840493"/>
            <a:ext cx="6874704" cy="1815882"/>
          </a:xfrm>
          <a:prstGeom prst="rect">
            <a:avLst/>
          </a:prstGeom>
          <a:noFill/>
        </p:spPr>
        <p:txBody>
          <a:bodyPr wrap="square" rtlCol="0">
            <a:spAutoFit/>
          </a:bodyPr>
          <a:lstStyle>
            <a:defPPr>
              <a:defRPr kern="1200"/>
            </a:defPPr>
          </a:lstStyle>
          <a:p>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Data was pulled from the extensive surveys commissioned by Carrico and Donato. Each of the three cleaned sets are below, the donut charts are meant to show how much of the information provided was categorical, driving our methodology and choice of instruments. </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9368" y="14730207"/>
            <a:ext cx="9260627" cy="7079036"/>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29367" y="1863811"/>
            <a:ext cx="11028943" cy="6292704"/>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89292"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5139" y="14721304"/>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529368" y="8689533"/>
            <a:ext cx="10230698" cy="5709095"/>
          </a:xfrm>
          <a:prstGeom prst="rect">
            <a:avLst/>
          </a:prstGeom>
        </p:spPr>
      </p:pic>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3335" y="16454455"/>
            <a:ext cx="2658163" cy="2223191"/>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2936" y="16454455"/>
            <a:ext cx="2021084" cy="2223192"/>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3455" y="16454455"/>
            <a:ext cx="1981915" cy="2223191"/>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4012</TotalTime>
  <Words>429</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ELIZABETH KOVALCHUK</cp:lastModifiedBy>
  <cp:revision>71</cp:revision>
  <dcterms:modified xsi:type="dcterms:W3CDTF">2024-04-17T19:18:07Z</dcterms:modified>
  <cp:category>science research poster</cp:category>
</cp:coreProperties>
</file>