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autoAdjust="0"/>
    <p:restoredTop sz="93519" autoAdjust="0"/>
  </p:normalViewPr>
  <p:slideViewPr>
    <p:cSldViewPr snapToGrid="0">
      <p:cViewPr varScale="1">
        <p:scale>
          <a:sx n="44" d="100"/>
          <a:sy n="44" d="100"/>
        </p:scale>
        <p:origin x="464" y="808"/>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24771" y="11387666"/>
            <a:ext cx="6812166" cy="5207376"/>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81577" y="5020177"/>
            <a:ext cx="6983474" cy="3984510"/>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89292"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6601" y="18376076"/>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581577" y="8656110"/>
            <a:ext cx="6812166" cy="3801432"/>
          </a:xfrm>
          <a:prstGeom prst="rect">
            <a:avLst/>
          </a:prstGeom>
        </p:spPr>
      </p:pic>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4178" y="12847883"/>
            <a:ext cx="3476341" cy="2907485"/>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50914" y="17088055"/>
            <a:ext cx="3013369" cy="3314706"/>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9605" y="16713029"/>
            <a:ext cx="2419773" cy="2714354"/>
          </a:xfrm>
          <a:prstGeom prst="rect">
            <a:avLst/>
          </a:prstGeom>
        </p:spPr>
      </p:pic>
      <p:pic>
        <p:nvPicPr>
          <p:cNvPr id="73" name="Picture 72">
            <a:extLst>
              <a:ext uri="{FF2B5EF4-FFF2-40B4-BE49-F238E27FC236}">
                <a16:creationId xmlns:a16="http://schemas.microsoft.com/office/drawing/2014/main" id="{8333C06B-6C52-0599-0A3E-48E080F9DDE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28731" y="13060329"/>
            <a:ext cx="6934200" cy="6426200"/>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3993</TotalTime>
  <Words>386</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59</cp:revision>
  <dcterms:modified xsi:type="dcterms:W3CDTF">2024-04-17T00:20:33Z</dcterms:modified>
  <cp:category>science research poster</cp:category>
</cp:coreProperties>
</file>