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</p:sldIdLst>
  <p:sldSz cx="32918400" cy="21945600"/>
  <p:notesSz cx="6881813" cy="9296400"/>
  <p:embeddedFontLst>
    <p:embeddedFont>
      <p:font typeface="Lucida Sans" panose="020B0602030504020204" pitchFamily="34" charset="77"/>
      <p:regular r:id="rId3"/>
      <p:bold r:id="rId4"/>
      <p:italic r:id="rId5"/>
      <p:boldItalic r:id="rId6"/>
    </p:embeddedFont>
  </p:embeddedFontLst>
  <p:custDataLst>
    <p:tags r:id="rId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/>
        <a:ea typeface="+mn-ea"/>
        <a:cs typeface="+mn-cs"/>
      </a:defRPr>
    </a:lvl1pPr>
    <a:lvl2pPr marL="326532" algn="l" rtl="0" fontAlgn="base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/>
        <a:ea typeface="+mn-ea"/>
        <a:cs typeface="+mn-cs"/>
      </a:defRPr>
    </a:lvl2pPr>
    <a:lvl3pPr marL="653064" algn="l" rtl="0" fontAlgn="base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/>
        <a:ea typeface="+mn-ea"/>
        <a:cs typeface="+mn-cs"/>
      </a:defRPr>
    </a:lvl3pPr>
    <a:lvl4pPr marL="979597" algn="l" rtl="0" fontAlgn="base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/>
        <a:ea typeface="+mn-ea"/>
        <a:cs typeface="+mn-cs"/>
      </a:defRPr>
    </a:lvl4pPr>
    <a:lvl5pPr marL="1306129" algn="l" rtl="0" fontAlgn="base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/>
        <a:ea typeface="+mn-ea"/>
        <a:cs typeface="+mn-cs"/>
      </a:defRPr>
    </a:lvl5pPr>
    <a:lvl6pPr marL="1632661" algn="l" defTabSz="653064" rtl="0" eaLnBrk="1" latinLnBrk="0" hangingPunct="1">
      <a:defRPr sz="2500" kern="1200">
        <a:solidFill>
          <a:schemeClr val="tx1"/>
        </a:solidFill>
        <a:latin typeface="Arial"/>
        <a:ea typeface="+mn-ea"/>
        <a:cs typeface="+mn-cs"/>
      </a:defRPr>
    </a:lvl6pPr>
    <a:lvl7pPr marL="1959193" algn="l" defTabSz="653064" rtl="0" eaLnBrk="1" latinLnBrk="0" hangingPunct="1">
      <a:defRPr sz="2500" kern="1200">
        <a:solidFill>
          <a:schemeClr val="tx1"/>
        </a:solidFill>
        <a:latin typeface="Arial"/>
        <a:ea typeface="+mn-ea"/>
        <a:cs typeface="+mn-cs"/>
      </a:defRPr>
    </a:lvl7pPr>
    <a:lvl8pPr marL="2285726" algn="l" defTabSz="653064" rtl="0" eaLnBrk="1" latinLnBrk="0" hangingPunct="1">
      <a:defRPr sz="2500" kern="1200">
        <a:solidFill>
          <a:schemeClr val="tx1"/>
        </a:solidFill>
        <a:latin typeface="Arial"/>
        <a:ea typeface="+mn-ea"/>
        <a:cs typeface="+mn-cs"/>
      </a:defRPr>
    </a:lvl8pPr>
    <a:lvl9pPr marL="2612258" algn="l" defTabSz="653064" rtl="0" eaLnBrk="1" latinLnBrk="0" hangingPunct="1">
      <a:defRPr sz="2500" kern="1200">
        <a:solidFill>
          <a:schemeClr val="tx1"/>
        </a:solidFill>
        <a:latin typeface="Arial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11" autoAdjust="0"/>
    <p:restoredTop sz="94660"/>
  </p:normalViewPr>
  <p:slideViewPr>
    <p:cSldViewPr>
      <p:cViewPr varScale="1">
        <p:scale>
          <a:sx n="41" d="100"/>
          <a:sy n="41" d="100"/>
        </p:scale>
        <p:origin x="1840" y="216"/>
      </p:cViewPr>
      <p:guideLst>
        <p:guide orient="horz" pos="6912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font" Target="fonts/font1.fntdata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tableStyles" Target="tableStyles.xml"/><Relationship Id="rId5" Type="http://schemas.openxmlformats.org/officeDocument/2006/relationships/font" Target="fonts/font3.fntdata"/><Relationship Id="rId10" Type="http://schemas.openxmlformats.org/officeDocument/2006/relationships/theme" Target="theme/theme1.xml"/><Relationship Id="rId4" Type="http://schemas.openxmlformats.org/officeDocument/2006/relationships/font" Target="fonts/font2.fntdata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564" y="6817519"/>
            <a:ext cx="27981275" cy="4703763"/>
          </a:xfrm>
        </p:spPr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126" y="12435682"/>
            <a:ext cx="23044150" cy="5608637"/>
          </a:xfrm>
        </p:spPr>
        <p:txBody>
          <a:bodyPr/>
          <a:lstStyle>
            <a:defPPr>
              <a:defRPr kern="1200"/>
            </a:defPPr>
            <a:lvl1pPr marL="0" indent="0" algn="ctr">
              <a:buNone/>
              <a:defRPr/>
            </a:lvl1pPr>
            <a:lvl2pPr marL="228611" indent="0" algn="ctr">
              <a:buNone/>
              <a:defRPr/>
            </a:lvl2pPr>
            <a:lvl3pPr marL="457223" indent="0" algn="ctr">
              <a:buNone/>
              <a:defRPr/>
            </a:lvl3pPr>
            <a:lvl4pPr marL="685834" indent="0" algn="ctr">
              <a:buNone/>
              <a:defRPr/>
            </a:lvl4pPr>
            <a:lvl5pPr marL="914446" indent="0" algn="ctr">
              <a:buNone/>
              <a:defRPr/>
            </a:lvl5pPr>
            <a:lvl6pPr marL="1143057" indent="0" algn="ctr">
              <a:buNone/>
              <a:defRPr/>
            </a:lvl6pPr>
            <a:lvl7pPr marL="1371669" indent="0" algn="ctr">
              <a:buNone/>
              <a:defRPr/>
            </a:lvl7pPr>
            <a:lvl8pPr marL="1600280" indent="0" algn="ctr">
              <a:buNone/>
              <a:defRPr/>
            </a:lvl8pPr>
            <a:lvl9pPr marL="1828891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992635E1-84E5-4F13-B43E-37D2FAED0D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750255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960A6F3F-9C8B-44CE-BED2-1CF4193301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54660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6477" y="878681"/>
            <a:ext cx="7407275" cy="18725356"/>
          </a:xfrm>
        </p:spPr>
        <p:txBody>
          <a:bodyPr vert="eaVert"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4650" y="878681"/>
            <a:ext cx="22069425" cy="18725356"/>
          </a:xfrm>
        </p:spPr>
        <p:txBody>
          <a:bodyPr vert="eaVert"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936F67EB-EDCF-4E87-986D-D9362CB4B0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92778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DD3195DB-34A1-4119-A215-F62A5FE644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83394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6" y="14101762"/>
            <a:ext cx="27981275" cy="4359275"/>
          </a:xfrm>
        </p:spPr>
        <p:txBody>
          <a:bodyPr anchor="t"/>
          <a:lstStyle>
            <a:defPPr>
              <a:defRPr kern="1200"/>
            </a:defPPr>
            <a:lvl1pPr algn="l">
              <a:defRPr sz="2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6" y="9301163"/>
            <a:ext cx="27981275" cy="4800600"/>
          </a:xfrm>
        </p:spPr>
        <p:txBody>
          <a:bodyPr anchor="b"/>
          <a:lstStyle>
            <a:defPPr>
              <a:defRPr kern="1200"/>
            </a:defPPr>
            <a:lvl1pPr marL="0" indent="0">
              <a:buNone/>
              <a:defRPr sz="1000"/>
            </a:lvl1pPr>
            <a:lvl2pPr marL="228611" indent="0">
              <a:buNone/>
              <a:defRPr sz="900"/>
            </a:lvl2pPr>
            <a:lvl3pPr marL="457223" indent="0">
              <a:buNone/>
              <a:defRPr sz="800"/>
            </a:lvl3pPr>
            <a:lvl4pPr marL="685834" indent="0">
              <a:buNone/>
              <a:defRPr sz="700"/>
            </a:lvl4pPr>
            <a:lvl5pPr marL="914446" indent="0">
              <a:buNone/>
              <a:defRPr sz="700"/>
            </a:lvl5pPr>
            <a:lvl6pPr marL="1143057" indent="0">
              <a:buNone/>
              <a:defRPr sz="700"/>
            </a:lvl6pPr>
            <a:lvl7pPr marL="1371669" indent="0">
              <a:buNone/>
              <a:defRPr sz="700"/>
            </a:lvl7pPr>
            <a:lvl8pPr marL="1600280" indent="0">
              <a:buNone/>
              <a:defRPr sz="700"/>
            </a:lvl8pPr>
            <a:lvl9pPr marL="1828891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90D09999-C139-4E94-B477-200ECFECFB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29933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4651" y="5120481"/>
            <a:ext cx="14738350" cy="14483556"/>
          </a:xfrm>
        </p:spPr>
        <p:txBody>
          <a:bodyPr/>
          <a:lstStyle>
            <a:defPPr>
              <a:defRPr kern="1200"/>
            </a:defPPr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35400" y="5120481"/>
            <a:ext cx="14738350" cy="14483556"/>
          </a:xfrm>
        </p:spPr>
        <p:txBody>
          <a:bodyPr/>
          <a:lstStyle>
            <a:defPPr>
              <a:defRPr kern="1200"/>
            </a:defPPr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5CC60876-B1C0-4410-8573-5412B51913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1697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39" y="878681"/>
            <a:ext cx="29625925" cy="3657600"/>
          </a:xfrm>
        </p:spPr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6239" y="4912519"/>
            <a:ext cx="14544675" cy="2047081"/>
          </a:xfrm>
        </p:spPr>
        <p:txBody>
          <a:bodyPr anchor="b"/>
          <a:lstStyle>
            <a:defPPr>
              <a:defRPr kern="1200"/>
            </a:defPPr>
            <a:lvl1pPr marL="0" indent="0">
              <a:buNone/>
              <a:defRPr sz="1200" b="1"/>
            </a:lvl1pPr>
            <a:lvl2pPr marL="228611" indent="0">
              <a:buNone/>
              <a:defRPr sz="1000" b="1"/>
            </a:lvl2pPr>
            <a:lvl3pPr marL="457223" indent="0">
              <a:buNone/>
              <a:defRPr sz="900" b="1"/>
            </a:lvl3pPr>
            <a:lvl4pPr marL="685834" indent="0">
              <a:buNone/>
              <a:defRPr sz="800" b="1"/>
            </a:lvl4pPr>
            <a:lvl5pPr marL="914446" indent="0">
              <a:buNone/>
              <a:defRPr sz="800" b="1"/>
            </a:lvl5pPr>
            <a:lvl6pPr marL="1143057" indent="0">
              <a:buNone/>
              <a:defRPr sz="800" b="1"/>
            </a:lvl6pPr>
            <a:lvl7pPr marL="1371669" indent="0">
              <a:buNone/>
              <a:defRPr sz="800" b="1"/>
            </a:lvl7pPr>
            <a:lvl8pPr marL="1600280" indent="0">
              <a:buNone/>
              <a:defRPr sz="800" b="1"/>
            </a:lvl8pPr>
            <a:lvl9pPr marL="1828891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6239" y="6959601"/>
            <a:ext cx="14544675" cy="12644437"/>
          </a:xfrm>
        </p:spPr>
        <p:txBody>
          <a:bodyPr/>
          <a:lstStyle>
            <a:defPPr>
              <a:defRPr kern="1200"/>
            </a:defPPr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727" y="4912519"/>
            <a:ext cx="14549438" cy="2047081"/>
          </a:xfrm>
        </p:spPr>
        <p:txBody>
          <a:bodyPr anchor="b"/>
          <a:lstStyle>
            <a:defPPr>
              <a:defRPr kern="1200"/>
            </a:defPPr>
            <a:lvl1pPr marL="0" indent="0">
              <a:buNone/>
              <a:defRPr sz="1200" b="1"/>
            </a:lvl1pPr>
            <a:lvl2pPr marL="228611" indent="0">
              <a:buNone/>
              <a:defRPr sz="1000" b="1"/>
            </a:lvl2pPr>
            <a:lvl3pPr marL="457223" indent="0">
              <a:buNone/>
              <a:defRPr sz="900" b="1"/>
            </a:lvl3pPr>
            <a:lvl4pPr marL="685834" indent="0">
              <a:buNone/>
              <a:defRPr sz="800" b="1"/>
            </a:lvl4pPr>
            <a:lvl5pPr marL="914446" indent="0">
              <a:buNone/>
              <a:defRPr sz="800" b="1"/>
            </a:lvl5pPr>
            <a:lvl6pPr marL="1143057" indent="0">
              <a:buNone/>
              <a:defRPr sz="800" b="1"/>
            </a:lvl6pPr>
            <a:lvl7pPr marL="1371669" indent="0">
              <a:buNone/>
              <a:defRPr sz="800" b="1"/>
            </a:lvl7pPr>
            <a:lvl8pPr marL="1600280" indent="0">
              <a:buNone/>
              <a:defRPr sz="800" b="1"/>
            </a:lvl8pPr>
            <a:lvl9pPr marL="1828891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727" y="6959601"/>
            <a:ext cx="14549438" cy="12644437"/>
          </a:xfrm>
        </p:spPr>
        <p:txBody>
          <a:bodyPr/>
          <a:lstStyle>
            <a:defPPr>
              <a:defRPr kern="1200"/>
            </a:defPPr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5C81FEE9-9B80-4F2A-956D-065E37A727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3190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3015E0EE-8FC2-494C-80EA-8772346961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9489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9DFD8BC5-FEAE-4CD8-9AC4-640BB6EAE2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1282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39" y="873919"/>
            <a:ext cx="10829925" cy="3718719"/>
          </a:xfrm>
        </p:spPr>
        <p:txBody>
          <a:bodyPr anchor="b"/>
          <a:lstStyle>
            <a:defPPr>
              <a:defRPr kern="1200"/>
            </a:defPPr>
            <a:lvl1pPr algn="l">
              <a:defRPr sz="1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9863" y="873919"/>
            <a:ext cx="18402300" cy="18730119"/>
          </a:xfrm>
        </p:spPr>
        <p:txBody>
          <a:bodyPr/>
          <a:lstStyle>
            <a:defPPr>
              <a:defRPr kern="1200"/>
            </a:defPPr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6239" y="4592637"/>
            <a:ext cx="10829925" cy="15011400"/>
          </a:xfrm>
        </p:spPr>
        <p:txBody>
          <a:bodyPr/>
          <a:lstStyle>
            <a:defPPr>
              <a:defRPr kern="1200"/>
            </a:defPPr>
            <a:lvl1pPr marL="0" indent="0">
              <a:buNone/>
              <a:defRPr sz="700"/>
            </a:lvl1pPr>
            <a:lvl2pPr marL="228611" indent="0">
              <a:buNone/>
              <a:defRPr sz="600"/>
            </a:lvl2pPr>
            <a:lvl3pPr marL="457223" indent="0">
              <a:buNone/>
              <a:defRPr sz="500"/>
            </a:lvl3pPr>
            <a:lvl4pPr marL="685834" indent="0">
              <a:buNone/>
              <a:defRPr sz="450"/>
            </a:lvl4pPr>
            <a:lvl5pPr marL="914446" indent="0">
              <a:buNone/>
              <a:defRPr sz="450"/>
            </a:lvl5pPr>
            <a:lvl6pPr marL="1143057" indent="0">
              <a:buNone/>
              <a:defRPr sz="450"/>
            </a:lvl6pPr>
            <a:lvl7pPr marL="1371669" indent="0">
              <a:buNone/>
              <a:defRPr sz="450"/>
            </a:lvl7pPr>
            <a:lvl8pPr marL="1600280" indent="0">
              <a:buNone/>
              <a:defRPr sz="450"/>
            </a:lvl8pPr>
            <a:lvl9pPr marL="1828891" indent="0">
              <a:buNone/>
              <a:defRPr sz="4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54B659F8-F290-4B1F-9DE5-08C57403E3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364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601" y="15362238"/>
            <a:ext cx="19751675" cy="1812925"/>
          </a:xfrm>
        </p:spPr>
        <p:txBody>
          <a:bodyPr anchor="b"/>
          <a:lstStyle>
            <a:defPPr>
              <a:defRPr kern="1200"/>
            </a:defPPr>
            <a:lvl1pPr algn="l">
              <a:defRPr sz="1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1601" y="1960563"/>
            <a:ext cx="19751675" cy="13167519"/>
          </a:xfrm>
        </p:spPr>
        <p:txBody>
          <a:bodyPr/>
          <a:lstStyle>
            <a:defPPr>
              <a:defRPr kern="1200"/>
            </a:defPPr>
            <a:lvl1pPr marL="0" indent="0">
              <a:buNone/>
              <a:defRPr sz="1600"/>
            </a:lvl1pPr>
            <a:lvl2pPr marL="228611" indent="0">
              <a:buNone/>
              <a:defRPr sz="1400"/>
            </a:lvl2pPr>
            <a:lvl3pPr marL="457223" indent="0">
              <a:buNone/>
              <a:defRPr sz="1200"/>
            </a:lvl3pPr>
            <a:lvl4pPr marL="685834" indent="0">
              <a:buNone/>
              <a:defRPr sz="1000"/>
            </a:lvl4pPr>
            <a:lvl5pPr marL="914446" indent="0">
              <a:buNone/>
              <a:defRPr sz="1000"/>
            </a:lvl5pPr>
            <a:lvl6pPr marL="1143057" indent="0">
              <a:buNone/>
              <a:defRPr sz="1000"/>
            </a:lvl6pPr>
            <a:lvl7pPr marL="1371669" indent="0">
              <a:buNone/>
              <a:defRPr sz="1000"/>
            </a:lvl7pPr>
            <a:lvl8pPr marL="1600280" indent="0">
              <a:buNone/>
              <a:defRPr sz="1000"/>
            </a:lvl8pPr>
            <a:lvl9pPr marL="1828891" indent="0">
              <a:buNone/>
              <a:defRPr sz="1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1601" y="17175162"/>
            <a:ext cx="19751675" cy="2575719"/>
          </a:xfrm>
        </p:spPr>
        <p:txBody>
          <a:bodyPr/>
          <a:lstStyle>
            <a:defPPr>
              <a:defRPr kern="1200"/>
            </a:defPPr>
            <a:lvl1pPr marL="0" indent="0">
              <a:buNone/>
              <a:defRPr sz="700"/>
            </a:lvl1pPr>
            <a:lvl2pPr marL="228611" indent="0">
              <a:buNone/>
              <a:defRPr sz="600"/>
            </a:lvl2pPr>
            <a:lvl3pPr marL="457223" indent="0">
              <a:buNone/>
              <a:defRPr sz="500"/>
            </a:lvl3pPr>
            <a:lvl4pPr marL="685834" indent="0">
              <a:buNone/>
              <a:defRPr sz="450"/>
            </a:lvl4pPr>
            <a:lvl5pPr marL="914446" indent="0">
              <a:buNone/>
              <a:defRPr sz="450"/>
            </a:lvl5pPr>
            <a:lvl6pPr marL="1143057" indent="0">
              <a:buNone/>
              <a:defRPr sz="450"/>
            </a:lvl6pPr>
            <a:lvl7pPr marL="1371669" indent="0">
              <a:buNone/>
              <a:defRPr sz="450"/>
            </a:lvl7pPr>
            <a:lvl8pPr marL="1600280" indent="0">
              <a:buNone/>
              <a:defRPr sz="450"/>
            </a:lvl8pPr>
            <a:lvl9pPr marL="1828891" indent="0">
              <a:buNone/>
              <a:defRPr sz="4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8BEE6216-8EDC-47E6-B758-9DADFEBD37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38233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44651" y="878681"/>
            <a:ext cx="296291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38904" tIns="219452" rIns="438904" bIns="219452" anchor="ctr" anchorCtr="0" compatLnSpc="1">
            <a:prstTxWarp prst="textNoShape">
              <a:avLst/>
            </a:prstTxWarp>
          </a:bodyPr>
          <a:lstStyle>
            <a:defPPr>
              <a:defRPr kern="1200"/>
            </a:def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44651" y="5120481"/>
            <a:ext cx="29629100" cy="14483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38904" tIns="219452" rIns="438904" bIns="219452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44651" y="19985038"/>
            <a:ext cx="76835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38904" tIns="219452" rIns="438904" bIns="219452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defTabSz="2194829">
              <a:defRPr sz="335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245851" y="19985038"/>
            <a:ext cx="104267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38904" tIns="219452" rIns="438904" bIns="219452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ctr" defTabSz="2194829">
              <a:defRPr sz="335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590252" y="19985038"/>
            <a:ext cx="76835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38904" tIns="219452" rIns="438904" bIns="219452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r" defTabSz="2194829">
              <a:defRPr sz="3350">
                <a:latin typeface="Arial" pitchFamily="34" charset="0"/>
              </a:defRPr>
            </a:lvl1pPr>
          </a:lstStyle>
          <a:p>
            <a:pPr>
              <a:defRPr/>
            </a:pPr>
            <a:fld id="{2E84C739-9377-45E7-B2FE-AF118EBE9E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New picture"/>
          <p:cNvPicPr/>
          <p:nvPr/>
        </p:nvPicPr>
        <p:blipFill>
          <a:blip r:embed="rId13"/>
          <a:stretch>
            <a:fillRect/>
          </a:stretch>
        </p:blipFill>
        <p:spPr>
          <a:xfrm rot="16200000">
            <a:off x="-11074400" y="10972800"/>
            <a:ext cx="14274800" cy="3937000"/>
          </a:xfrm>
          <a:prstGeom prst="rect">
            <a:avLst/>
          </a:prstGeom>
        </p:spPr>
      </p:pic>
      <p:pic>
        <p:nvPicPr>
          <p:cNvPr id="1032" name="New picture"/>
          <p:cNvPicPr/>
          <p:nvPr/>
        </p:nvPicPr>
        <p:blipFill>
          <a:blip r:embed="rId13"/>
          <a:stretch>
            <a:fillRect/>
          </a:stretch>
        </p:blipFill>
        <p:spPr>
          <a:xfrm rot="5400000">
            <a:off x="29718000" y="10972800"/>
            <a:ext cx="14274800" cy="3937000"/>
          </a:xfrm>
          <a:prstGeom prst="rect">
            <a:avLst/>
          </a:prstGeom>
        </p:spPr>
      </p:pic>
      <p:pic>
        <p:nvPicPr>
          <p:cNvPr id="1033" name="New picture"/>
          <p:cNvPicPr/>
          <p:nvPr/>
        </p:nvPicPr>
        <p:blipFill>
          <a:blip r:embed="rId14"/>
          <a:stretch>
            <a:fillRect/>
          </a:stretch>
        </p:blipFill>
        <p:spPr>
          <a:xfrm>
            <a:off x="1460500" y="22453600"/>
            <a:ext cx="29997400" cy="1447800"/>
          </a:xfrm>
          <a:prstGeom prst="rect">
            <a:avLst/>
          </a:prstGeom>
        </p:spPr>
      </p:pic>
      <p:sp>
        <p:nvSpPr>
          <p:cNvPr id="1034" name="New shape"/>
          <p:cNvSpPr/>
          <p:nvPr/>
        </p:nvSpPr>
        <p:spPr>
          <a:xfrm>
            <a:off x="1460500" y="23025100"/>
            <a:ext cx="16459200" cy="1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4560">
                <a:solidFill>
                  <a:srgbClr val="808080"/>
                </a:solidFill>
              </a:rPr>
              <a:t>Template ID: pragmaticgraphite  Size: 36x24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defPPr>
        <a:defRPr kern="1200"/>
      </a:defPPr>
      <a:lvl1pPr algn="ctr" defTabSz="2194829" rtl="0" eaLnBrk="0" fontAlgn="base" hangingPunct="0">
        <a:spcBef>
          <a:spcPct val="0"/>
        </a:spcBef>
        <a:spcAft>
          <a:spcPct val="0"/>
        </a:spcAft>
        <a:defRPr sz="10601">
          <a:solidFill>
            <a:schemeClr val="tx2"/>
          </a:solidFill>
          <a:latin typeface="+mj-lt"/>
          <a:ea typeface="+mj-ea"/>
          <a:cs typeface="+mj-cs"/>
        </a:defRPr>
      </a:lvl1pPr>
      <a:lvl2pPr algn="ctr" defTabSz="2194829" rtl="0" eaLnBrk="0" fontAlgn="base" hangingPunct="0">
        <a:spcBef>
          <a:spcPct val="0"/>
        </a:spcBef>
        <a:spcAft>
          <a:spcPct val="0"/>
        </a:spcAft>
        <a:defRPr sz="10601">
          <a:solidFill>
            <a:schemeClr val="tx2"/>
          </a:solidFill>
          <a:latin typeface="Arial" pitchFamily="34" charset="0"/>
        </a:defRPr>
      </a:lvl2pPr>
      <a:lvl3pPr algn="ctr" defTabSz="2194829" rtl="0" eaLnBrk="0" fontAlgn="base" hangingPunct="0">
        <a:spcBef>
          <a:spcPct val="0"/>
        </a:spcBef>
        <a:spcAft>
          <a:spcPct val="0"/>
        </a:spcAft>
        <a:defRPr sz="10601">
          <a:solidFill>
            <a:schemeClr val="tx2"/>
          </a:solidFill>
          <a:latin typeface="Arial" pitchFamily="34" charset="0"/>
        </a:defRPr>
      </a:lvl3pPr>
      <a:lvl4pPr algn="ctr" defTabSz="2194829" rtl="0" eaLnBrk="0" fontAlgn="base" hangingPunct="0">
        <a:spcBef>
          <a:spcPct val="0"/>
        </a:spcBef>
        <a:spcAft>
          <a:spcPct val="0"/>
        </a:spcAft>
        <a:defRPr sz="10601">
          <a:solidFill>
            <a:schemeClr val="tx2"/>
          </a:solidFill>
          <a:latin typeface="Arial" pitchFamily="34" charset="0"/>
        </a:defRPr>
      </a:lvl4pPr>
      <a:lvl5pPr algn="ctr" defTabSz="2194829" rtl="0" eaLnBrk="0" fontAlgn="base" hangingPunct="0">
        <a:spcBef>
          <a:spcPct val="0"/>
        </a:spcBef>
        <a:spcAft>
          <a:spcPct val="0"/>
        </a:spcAft>
        <a:defRPr sz="10601">
          <a:solidFill>
            <a:schemeClr val="tx2"/>
          </a:solidFill>
          <a:latin typeface="Arial" pitchFamily="34" charset="0"/>
        </a:defRPr>
      </a:lvl5pPr>
      <a:lvl6pPr marL="228611" algn="ctr" defTabSz="2194829" rtl="0" fontAlgn="base">
        <a:spcBef>
          <a:spcPct val="0"/>
        </a:spcBef>
        <a:spcAft>
          <a:spcPct val="0"/>
        </a:spcAft>
        <a:defRPr sz="10601">
          <a:solidFill>
            <a:schemeClr val="tx2"/>
          </a:solidFill>
          <a:latin typeface="Arial" pitchFamily="34" charset="0"/>
        </a:defRPr>
      </a:lvl6pPr>
      <a:lvl7pPr marL="457223" algn="ctr" defTabSz="2194829" rtl="0" fontAlgn="base">
        <a:spcBef>
          <a:spcPct val="0"/>
        </a:spcBef>
        <a:spcAft>
          <a:spcPct val="0"/>
        </a:spcAft>
        <a:defRPr sz="10601">
          <a:solidFill>
            <a:schemeClr val="tx2"/>
          </a:solidFill>
          <a:latin typeface="Arial" pitchFamily="34" charset="0"/>
        </a:defRPr>
      </a:lvl7pPr>
      <a:lvl8pPr marL="685834" algn="ctr" defTabSz="2194829" rtl="0" fontAlgn="base">
        <a:spcBef>
          <a:spcPct val="0"/>
        </a:spcBef>
        <a:spcAft>
          <a:spcPct val="0"/>
        </a:spcAft>
        <a:defRPr sz="10601">
          <a:solidFill>
            <a:schemeClr val="tx2"/>
          </a:solidFill>
          <a:latin typeface="Arial" pitchFamily="34" charset="0"/>
        </a:defRPr>
      </a:lvl8pPr>
      <a:lvl9pPr marL="914446" algn="ctr" defTabSz="2194829" rtl="0" fontAlgn="base">
        <a:spcBef>
          <a:spcPct val="0"/>
        </a:spcBef>
        <a:spcAft>
          <a:spcPct val="0"/>
        </a:spcAft>
        <a:defRPr sz="10601">
          <a:solidFill>
            <a:schemeClr val="tx2"/>
          </a:solidFill>
          <a:latin typeface="Arial" pitchFamily="34" charset="0"/>
        </a:defRPr>
      </a:lvl9pPr>
    </p:titleStyle>
    <p:bodyStyle>
      <a:defPPr>
        <a:defRPr kern="1200"/>
      </a:defPPr>
      <a:lvl1pPr marL="822366" indent="-822366" algn="l" defTabSz="2194829" rtl="0" eaLnBrk="0" fontAlgn="base" hangingPunct="0">
        <a:spcBef>
          <a:spcPct val="20000"/>
        </a:spcBef>
        <a:spcAft>
          <a:spcPct val="0"/>
        </a:spcAft>
        <a:buChar char="•"/>
        <a:defRPr sz="7700">
          <a:solidFill>
            <a:schemeClr val="tx1"/>
          </a:solidFill>
          <a:latin typeface="+mn-lt"/>
          <a:ea typeface="+mn-ea"/>
          <a:cs typeface="+mn-cs"/>
        </a:defRPr>
      </a:lvl1pPr>
      <a:lvl2pPr marL="1783646" indent="-685834" algn="l" defTabSz="2194829" rtl="0" eaLnBrk="0" fontAlgn="base" hangingPunct="0">
        <a:spcBef>
          <a:spcPct val="20000"/>
        </a:spcBef>
        <a:spcAft>
          <a:spcPct val="0"/>
        </a:spcAft>
        <a:buChar char="–"/>
        <a:defRPr sz="6750">
          <a:solidFill>
            <a:schemeClr val="tx1"/>
          </a:solidFill>
          <a:latin typeface="+mn-lt"/>
        </a:defRPr>
      </a:lvl2pPr>
      <a:lvl3pPr marL="2743337" indent="-548509" algn="l" defTabSz="2194829" rtl="0" eaLnBrk="0" fontAlgn="base" hangingPunct="0">
        <a:spcBef>
          <a:spcPct val="20000"/>
        </a:spcBef>
        <a:spcAft>
          <a:spcPct val="0"/>
        </a:spcAft>
        <a:buChar char="•"/>
        <a:defRPr sz="5800">
          <a:solidFill>
            <a:schemeClr val="tx1"/>
          </a:solidFill>
          <a:latin typeface="+mn-lt"/>
        </a:defRPr>
      </a:lvl3pPr>
      <a:lvl4pPr marL="3841149" indent="-548509" algn="l" defTabSz="2194829" rtl="0" eaLnBrk="0" fontAlgn="base" hangingPunct="0">
        <a:spcBef>
          <a:spcPct val="20000"/>
        </a:spcBef>
        <a:spcAft>
          <a:spcPct val="0"/>
        </a:spcAft>
        <a:buChar char="–"/>
        <a:defRPr sz="4800">
          <a:solidFill>
            <a:schemeClr val="tx1"/>
          </a:solidFill>
          <a:latin typeface="+mn-lt"/>
        </a:defRPr>
      </a:lvl4pPr>
      <a:lvl5pPr marL="4938166" indent="-548509" algn="l" defTabSz="2194829" rtl="0" eaLnBrk="0" fontAlgn="base" hangingPunct="0">
        <a:spcBef>
          <a:spcPct val="20000"/>
        </a:spcBef>
        <a:spcAft>
          <a:spcPct val="0"/>
        </a:spcAft>
        <a:buChar char="»"/>
        <a:defRPr sz="4800">
          <a:solidFill>
            <a:schemeClr val="tx1"/>
          </a:solidFill>
          <a:latin typeface="+mn-lt"/>
        </a:defRPr>
      </a:lvl5pPr>
      <a:lvl6pPr marL="5166778" indent="-548509" algn="l" defTabSz="2194829" rtl="0" fontAlgn="base">
        <a:spcBef>
          <a:spcPct val="20000"/>
        </a:spcBef>
        <a:spcAft>
          <a:spcPct val="0"/>
        </a:spcAft>
        <a:buChar char="»"/>
        <a:defRPr sz="4800">
          <a:solidFill>
            <a:schemeClr val="tx1"/>
          </a:solidFill>
          <a:latin typeface="+mn-lt"/>
        </a:defRPr>
      </a:lvl6pPr>
      <a:lvl7pPr marL="5395389" indent="-548509" algn="l" defTabSz="2194829" rtl="0" fontAlgn="base">
        <a:spcBef>
          <a:spcPct val="20000"/>
        </a:spcBef>
        <a:spcAft>
          <a:spcPct val="0"/>
        </a:spcAft>
        <a:buChar char="»"/>
        <a:defRPr sz="4800">
          <a:solidFill>
            <a:schemeClr val="tx1"/>
          </a:solidFill>
          <a:latin typeface="+mn-lt"/>
        </a:defRPr>
      </a:lvl7pPr>
      <a:lvl8pPr marL="5624001" indent="-548509" algn="l" defTabSz="2194829" rtl="0" fontAlgn="base">
        <a:spcBef>
          <a:spcPct val="20000"/>
        </a:spcBef>
        <a:spcAft>
          <a:spcPct val="0"/>
        </a:spcAft>
        <a:buChar char="»"/>
        <a:defRPr sz="4800">
          <a:solidFill>
            <a:schemeClr val="tx1"/>
          </a:solidFill>
          <a:latin typeface="+mn-lt"/>
        </a:defRPr>
      </a:lvl8pPr>
      <a:lvl9pPr marL="5852612" indent="-548509" algn="l" defTabSz="2194829" rtl="0" fontAlgn="base">
        <a:spcBef>
          <a:spcPct val="20000"/>
        </a:spcBef>
        <a:spcAft>
          <a:spcPct val="0"/>
        </a:spcAft>
        <a:buChar char="»"/>
        <a:defRPr sz="4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45722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11" algn="l" defTabSz="45722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23" algn="l" defTabSz="45722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34" algn="l" defTabSz="45722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46" algn="l" defTabSz="45722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57" algn="l" defTabSz="45722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69" algn="l" defTabSz="45722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80" algn="l" defTabSz="45722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91" algn="l" defTabSz="45722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6">
            <a:extLst>
              <a:ext uri="{FF2B5EF4-FFF2-40B4-BE49-F238E27FC236}">
                <a16:creationId xmlns:a16="http://schemas.microsoft.com/office/drawing/2014/main" id="{F78D3B24-9243-4566-851C-923089240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16"/>
            <a:ext cx="32918400" cy="4445706"/>
          </a:xfrm>
          <a:prstGeom prst="rect">
            <a:avLst/>
          </a:prstGeom>
          <a:solidFill>
            <a:srgbClr val="4B4B4B"/>
          </a:solidFill>
          <a:ln w="38100">
            <a:noFill/>
            <a:miter lim="800000"/>
          </a:ln>
        </p:spPr>
        <p:txBody>
          <a:bodyPr lIns="91440" tIns="45720" rIns="91440" bIns="45720" anchor="ctr"/>
          <a:lstStyle>
            <a:defPPr>
              <a:defRPr kern="1200"/>
            </a:defPPr>
          </a:lstStyle>
          <a:p>
            <a:pPr algn="ctr" defTabSz="3135999"/>
            <a:endParaRPr lang="en-US" sz="3600" b="1">
              <a:solidFill>
                <a:schemeClr val="tx2"/>
              </a:solidFill>
              <a:latin typeface="Lucida Sans" panose="020B0602030504020204" pitchFamily="34" charset="77"/>
            </a:endParaRP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2F2F82DA-ED7B-4BDE-9EED-3BB1F8DACB64}"/>
              </a:ext>
            </a:extLst>
          </p:cNvPr>
          <p:cNvSpPr txBox="1"/>
          <p:nvPr/>
        </p:nvSpPr>
        <p:spPr>
          <a:xfrm>
            <a:off x="4267200" y="609600"/>
            <a:ext cx="24384000" cy="195829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kern="1200"/>
            </a:defPPr>
            <a:lvl1pPr marL="0" marR="0" indent="0" algn="l" defTabSz="378301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761086">
              <a:spcBef>
                <a:spcPct val="20000"/>
              </a:spcBef>
              <a:defRPr/>
            </a:pPr>
            <a:r>
              <a:rPr lang="en-US" sz="6000" dirty="0">
                <a:solidFill>
                  <a:schemeClr val="bg1"/>
                </a:solidFill>
                <a:latin typeface="Lucida Sans" panose="020B0602030504020204" pitchFamily="34" charset="77"/>
              </a:rPr>
              <a:t>Extreme weather and migration: evidence from Bangladesh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610415D0-7E26-42B1-B5B0-E2EFA85D580A}"/>
              </a:ext>
            </a:extLst>
          </p:cNvPr>
          <p:cNvSpPr txBox="1"/>
          <p:nvPr/>
        </p:nvSpPr>
        <p:spPr>
          <a:xfrm>
            <a:off x="4267200" y="2743954"/>
            <a:ext cx="24384000" cy="135421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kern="1200"/>
            </a:defPPr>
            <a:lvl1pPr marL="0" marR="0" indent="0" algn="l" defTabSz="37610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4000" dirty="0">
                <a:solidFill>
                  <a:schemeClr val="bg1"/>
                </a:solidFill>
                <a:latin typeface="Lucida Sans" panose="020B0602030504020204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Tiana Le, </a:t>
            </a:r>
            <a:r>
              <a:rPr lang="en-US" sz="4000" dirty="0" err="1">
                <a:solidFill>
                  <a:schemeClr val="bg1"/>
                </a:solidFill>
                <a:latin typeface="Lucida Sans" panose="020B0602030504020204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Sheeba</a:t>
            </a:r>
            <a:r>
              <a:rPr lang="en-US" sz="4000" dirty="0">
                <a:solidFill>
                  <a:schemeClr val="bg1"/>
                </a:solidFill>
                <a:latin typeface="Lucida Sans" panose="020B0602030504020204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Lucida Sans" panose="020B0602030504020204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Moghal</a:t>
            </a:r>
            <a:r>
              <a:rPr lang="en-US" sz="4000" dirty="0">
                <a:solidFill>
                  <a:schemeClr val="bg1"/>
                </a:solidFill>
                <a:latin typeface="Lucida Sans" panose="020B0602030504020204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, Ishaan </a:t>
            </a:r>
            <a:r>
              <a:rPr lang="en-US" sz="4000" dirty="0" err="1">
                <a:solidFill>
                  <a:schemeClr val="bg1"/>
                </a:solidFill>
                <a:latin typeface="Lucida Sans" panose="020B0602030504020204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Babbar</a:t>
            </a:r>
            <a:r>
              <a:rPr lang="en-US" sz="4000" dirty="0">
                <a:solidFill>
                  <a:schemeClr val="bg1"/>
                </a:solidFill>
                <a:latin typeface="Lucida Sans" panose="020B0602030504020204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, Liz Kovalchuk</a:t>
            </a:r>
          </a:p>
          <a:p>
            <a:pPr algn="ctr">
              <a:defRPr/>
            </a:pPr>
            <a:r>
              <a:rPr lang="en-US" sz="4000" dirty="0">
                <a:solidFill>
                  <a:schemeClr val="bg1"/>
                </a:solidFill>
                <a:latin typeface="Lucida Sans" panose="020B0602030504020204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Georgetown University Data Science and Analytics</a:t>
            </a:r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72A12B13-CB91-4177-B985-2E3830964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336000"/>
            <a:ext cx="32918400" cy="609600"/>
          </a:xfrm>
          <a:prstGeom prst="rect">
            <a:avLst/>
          </a:prstGeom>
          <a:solidFill>
            <a:srgbClr val="C8C8C8"/>
          </a:solidFill>
          <a:ln w="38100">
            <a:noFill/>
            <a:miter lim="800000"/>
          </a:ln>
        </p:spPr>
        <p:txBody>
          <a:bodyPr lIns="91440" tIns="45720" rIns="91440" bIns="45720" anchor="ctr"/>
          <a:lstStyle>
            <a:defPPr>
              <a:defRPr kern="1200"/>
            </a:defPPr>
          </a:lstStyle>
          <a:p>
            <a:pPr algn="ctr" defTabSz="3135999"/>
            <a:endParaRPr lang="en-US" sz="3600" b="1">
              <a:solidFill>
                <a:schemeClr val="tx2"/>
              </a:solidFill>
              <a:latin typeface="Lucida Sans" panose="020B0602030504020204" pitchFamily="34" charset="77"/>
            </a:endParaRPr>
          </a:p>
        </p:txBody>
      </p:sp>
      <p:sp>
        <p:nvSpPr>
          <p:cNvPr id="18" name="TextBox 19">
            <a:extLst>
              <a:ext uri="{FF2B5EF4-FFF2-40B4-BE49-F238E27FC236}">
                <a16:creationId xmlns:a16="http://schemas.microsoft.com/office/drawing/2014/main" id="{B5A0DB97-A7B2-41E6-881B-2B07D8307F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839" y="5524364"/>
            <a:ext cx="7200117" cy="317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0945" tIns="30473" rIns="60945" bIns="30473">
            <a:spAutoFit/>
          </a:bodyPr>
          <a:lstStyle>
            <a:defPPr>
              <a:defRPr kern="1200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1600">
                <a:latin typeface="Lucida Sans" panose="020B0602030504020204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22" name="TextBox 19">
            <a:extLst>
              <a:ext uri="{FF2B5EF4-FFF2-40B4-BE49-F238E27FC236}">
                <a16:creationId xmlns:a16="http://schemas.microsoft.com/office/drawing/2014/main" id="{5D1CE166-D485-4064-AD66-937714391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5640" y="5524364"/>
            <a:ext cx="7200117" cy="317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0945" tIns="30473" rIns="60945" bIns="30473">
            <a:spAutoFit/>
          </a:bodyPr>
          <a:lstStyle>
            <a:defPPr>
              <a:defRPr kern="1200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1600">
                <a:latin typeface="Lucida Sans" panose="020B0602030504020204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24" name="TextBox 19">
            <a:extLst>
              <a:ext uri="{FF2B5EF4-FFF2-40B4-BE49-F238E27FC236}">
                <a16:creationId xmlns:a16="http://schemas.microsoft.com/office/drawing/2014/main" id="{F0EE5584-0308-4038-A09C-68D30F85E3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92440" y="5524364"/>
            <a:ext cx="7200117" cy="317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0945" tIns="30473" rIns="60945" bIns="30473">
            <a:spAutoFit/>
          </a:bodyPr>
          <a:lstStyle>
            <a:defPPr>
              <a:defRPr kern="1200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1600">
                <a:latin typeface="Lucida Sans" panose="020B0602030504020204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26" name="TextBox 19">
            <a:extLst>
              <a:ext uri="{FF2B5EF4-FFF2-40B4-BE49-F238E27FC236}">
                <a16:creationId xmlns:a16="http://schemas.microsoft.com/office/drawing/2014/main" id="{640B5B6F-8D2C-4ED3-831D-A021B2B245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59241" y="5524364"/>
            <a:ext cx="7200117" cy="317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0945" tIns="30473" rIns="60945" bIns="30473">
            <a:spAutoFit/>
          </a:bodyPr>
          <a:lstStyle>
            <a:defPPr>
              <a:defRPr kern="1200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1600">
                <a:latin typeface="Lucida Sans" panose="020B0602030504020204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28" name="TextBox 19">
            <a:extLst>
              <a:ext uri="{FF2B5EF4-FFF2-40B4-BE49-F238E27FC236}">
                <a16:creationId xmlns:a16="http://schemas.microsoft.com/office/drawing/2014/main" id="{760AD0DD-879B-4A1D-ADBC-A4CE7D10F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839" y="12854345"/>
            <a:ext cx="7200117" cy="317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0945" tIns="30473" rIns="60945" bIns="30473">
            <a:spAutoFit/>
          </a:bodyPr>
          <a:lstStyle>
            <a:defPPr>
              <a:defRPr kern="1200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1600">
                <a:latin typeface="Lucida Sans" panose="020B0602030504020204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30" name="TextBox 19">
            <a:extLst>
              <a:ext uri="{FF2B5EF4-FFF2-40B4-BE49-F238E27FC236}">
                <a16:creationId xmlns:a16="http://schemas.microsoft.com/office/drawing/2014/main" id="{DF897FBC-C1EA-4CD0-ACDA-F85507AD49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61084" y="12854345"/>
            <a:ext cx="7200117" cy="317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0945" tIns="30473" rIns="60945" bIns="30473">
            <a:spAutoFit/>
          </a:bodyPr>
          <a:lstStyle>
            <a:defPPr>
              <a:defRPr kern="1200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1600">
                <a:latin typeface="Lucida Sans" panose="020B0602030504020204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F75E56-6D9B-44B9-909D-DE81651577F2}"/>
              </a:ext>
            </a:extLst>
          </p:cNvPr>
          <p:cNvSpPr txBox="1"/>
          <p:nvPr/>
        </p:nvSpPr>
        <p:spPr>
          <a:xfrm>
            <a:off x="829720" y="12193937"/>
            <a:ext cx="2114040" cy="461665"/>
          </a:xfrm>
          <a:prstGeom prst="rect">
            <a:avLst/>
          </a:prstGeom>
          <a:ln>
            <a:noFill/>
          </a:ln>
          <a:effectLst>
            <a:outerShdw dist="444500" dir="10800000" algn="tl" rotWithShape="0">
              <a:srgbClr val="B41E1E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82880" rtlCol="0">
            <a:spAutoFit/>
          </a:bodyPr>
          <a:lstStyle/>
          <a:p>
            <a:pPr defTabSz="3135215">
              <a:defRPr/>
            </a:pPr>
            <a:r>
              <a:rPr lang="en-US" sz="2400">
                <a:solidFill>
                  <a:srgbClr val="B41E1E"/>
                </a:solidFill>
                <a:latin typeface="Lucida Sans" panose="020B0602030504020204" pitchFamily="34" charset="77"/>
              </a:rPr>
              <a:t>Introduction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DD95001-5D30-415B-9BF2-D7DCE99B916F}"/>
              </a:ext>
            </a:extLst>
          </p:cNvPr>
          <p:cNvSpPr txBox="1"/>
          <p:nvPr/>
        </p:nvSpPr>
        <p:spPr>
          <a:xfrm>
            <a:off x="831564" y="4863956"/>
            <a:ext cx="1524135" cy="461665"/>
          </a:xfrm>
          <a:prstGeom prst="rect">
            <a:avLst/>
          </a:prstGeom>
          <a:ln>
            <a:noFill/>
          </a:ln>
          <a:effectLst>
            <a:outerShdw dist="444500" dir="10800000" algn="tl" rotWithShape="0">
              <a:srgbClr val="B41E1E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82880" rtlCol="0">
            <a:spAutoFit/>
          </a:bodyPr>
          <a:lstStyle/>
          <a:p>
            <a:pPr defTabSz="3135215">
              <a:defRPr/>
            </a:pPr>
            <a:r>
              <a:rPr lang="en-US" sz="2400">
                <a:solidFill>
                  <a:srgbClr val="B41E1E"/>
                </a:solidFill>
                <a:latin typeface="Lucida Sans" panose="020B0602030504020204" pitchFamily="34" charset="77"/>
              </a:rPr>
              <a:t>Abstract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F5ADB6-F153-486E-992C-4F9B3036D232}"/>
              </a:ext>
            </a:extLst>
          </p:cNvPr>
          <p:cNvSpPr txBox="1"/>
          <p:nvPr/>
        </p:nvSpPr>
        <p:spPr>
          <a:xfrm>
            <a:off x="9098365" y="4861848"/>
            <a:ext cx="2223044" cy="461665"/>
          </a:xfrm>
          <a:prstGeom prst="rect">
            <a:avLst/>
          </a:prstGeom>
          <a:ln>
            <a:noFill/>
          </a:ln>
          <a:effectLst>
            <a:outerShdw dist="444500" dir="10800000" algn="tl" rotWithShape="0">
              <a:srgbClr val="B41E1E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82880" rtlCol="0">
            <a:spAutoFit/>
          </a:bodyPr>
          <a:lstStyle/>
          <a:p>
            <a:pPr defTabSz="3135215">
              <a:defRPr/>
            </a:pPr>
            <a:r>
              <a:rPr lang="en-US" sz="2400">
                <a:solidFill>
                  <a:srgbClr val="B41E1E"/>
                </a:solidFill>
                <a:latin typeface="Lucida Sans" panose="020B0602030504020204" pitchFamily="34" charset="77"/>
              </a:rPr>
              <a:t>Methodology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631CCAA-9075-4147-B68D-E6A806B7CC1A}"/>
              </a:ext>
            </a:extLst>
          </p:cNvPr>
          <p:cNvSpPr txBox="1"/>
          <p:nvPr/>
        </p:nvSpPr>
        <p:spPr>
          <a:xfrm>
            <a:off x="17373161" y="4861848"/>
            <a:ext cx="1352614" cy="461665"/>
          </a:xfrm>
          <a:prstGeom prst="rect">
            <a:avLst/>
          </a:prstGeom>
          <a:ln>
            <a:noFill/>
          </a:ln>
          <a:effectLst>
            <a:outerShdw dist="444500" dir="10800000" algn="tl" rotWithShape="0">
              <a:srgbClr val="B41E1E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82880" rtlCol="0">
            <a:spAutoFit/>
          </a:bodyPr>
          <a:lstStyle/>
          <a:p>
            <a:pPr defTabSz="3135215">
              <a:defRPr/>
            </a:pPr>
            <a:r>
              <a:rPr lang="en-US" sz="2400">
                <a:solidFill>
                  <a:srgbClr val="B41E1E"/>
                </a:solidFill>
                <a:latin typeface="Lucida Sans" panose="020B0602030504020204" pitchFamily="34" charset="77"/>
              </a:rPr>
              <a:t>Results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15ECB2F-EF20-4B8B-A2FC-E77AB64D4176}"/>
              </a:ext>
            </a:extLst>
          </p:cNvPr>
          <p:cNvSpPr txBox="1"/>
          <p:nvPr/>
        </p:nvSpPr>
        <p:spPr>
          <a:xfrm>
            <a:off x="25627113" y="4861848"/>
            <a:ext cx="1934504" cy="461665"/>
          </a:xfrm>
          <a:prstGeom prst="rect">
            <a:avLst/>
          </a:prstGeom>
          <a:ln>
            <a:noFill/>
          </a:ln>
          <a:effectLst>
            <a:outerShdw dist="444500" dir="10800000" algn="tl" rotWithShape="0">
              <a:srgbClr val="B41E1E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82880" rtlCol="0">
            <a:spAutoFit/>
          </a:bodyPr>
          <a:lstStyle/>
          <a:p>
            <a:pPr defTabSz="3135215">
              <a:defRPr/>
            </a:pPr>
            <a:r>
              <a:rPr lang="en-US" sz="2400">
                <a:solidFill>
                  <a:srgbClr val="B41E1E"/>
                </a:solidFill>
                <a:latin typeface="Lucida Sans" panose="020B0602030504020204" pitchFamily="34" charset="77"/>
              </a:rPr>
              <a:t>Conclusion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0851042-BFEF-43EF-B727-0115C9F72DC2}"/>
              </a:ext>
            </a:extLst>
          </p:cNvPr>
          <p:cNvSpPr txBox="1"/>
          <p:nvPr/>
        </p:nvSpPr>
        <p:spPr>
          <a:xfrm>
            <a:off x="25627113" y="12193936"/>
            <a:ext cx="3183244" cy="461665"/>
          </a:xfrm>
          <a:prstGeom prst="rect">
            <a:avLst/>
          </a:prstGeom>
          <a:ln>
            <a:noFill/>
          </a:ln>
          <a:effectLst>
            <a:outerShdw dist="444500" dir="10800000" algn="tl" rotWithShape="0">
              <a:srgbClr val="B41E1E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82880" rtlCol="0">
            <a:spAutoFit/>
          </a:bodyPr>
          <a:lstStyle/>
          <a:p>
            <a:pPr defTabSz="3135215">
              <a:defRPr/>
            </a:pPr>
            <a:r>
              <a:rPr lang="en-US" sz="2400">
                <a:solidFill>
                  <a:srgbClr val="B41E1E"/>
                </a:solidFill>
                <a:latin typeface="Lucida Sans" panose="020B0602030504020204" pitchFamily="34" charset="77"/>
              </a:rPr>
              <a:t>Acknowledgements</a:t>
            </a:r>
          </a:p>
        </p:txBody>
      </p:sp>
      <p:pic>
        <p:nvPicPr>
          <p:cNvPr id="45" name="New picture"/>
          <p:cNvPicPr/>
          <p:nvPr/>
        </p:nvPicPr>
        <p:blipFill>
          <a:blip r:embed="rId2"/>
          <a:stretch>
            <a:fillRect/>
          </a:stretch>
        </p:blipFill>
        <p:spPr>
          <a:xfrm>
            <a:off x="6235700" y="3759200"/>
            <a:ext cx="20459700" cy="14427200"/>
          </a:xfrm>
          <a:prstGeom prst="rect">
            <a:avLst/>
          </a:prstGeom>
        </p:spPr>
      </p:pic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22.04.14"/>
  <p:tag name="AS_TITLE" val="Aspose.Slides for .NET 4.0 Client Profile"/>
  <p:tag name="AS_VERSION" val="22.4"/>
  <p:tag name="POSTERNERDTEMPLATE" val="pragmaticgraphite|08-2022"/>
</p:tagLst>
</file>

<file path=ppt/theme/theme1.xml><?xml version="1.0" encoding="utf-8"?>
<a:theme xmlns:a="http://schemas.openxmlformats.org/drawingml/2006/main" name="Default Design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97</Words>
  <Application>Microsoft Macintosh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Lucida Sans</vt:lpstr>
      <vt:lpstr>Arial</vt:lpstr>
      <vt:lpstr>Default Design</vt:lpstr>
      <vt:lpstr>PowerPoint Presentation</vt:lpstr>
    </vt:vector>
  </TitlesOfParts>
  <Company>Graphicsland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 for a scientific poster</dc:title>
  <dc:subject>Template For Scientific Poster Presentation</dc:subject>
  <dc:creator>Graphicsland/MakeSigns.com</dc:creator>
  <cp:keywords>scientific, research, template, custom, poster, presentation, symposium, printing, PowerPoint, create, design, example, sample, download</cp:keywords>
  <dc:description>This is a free template from MakeSigns.com to help you create the perfect scientific poster.</dc:description>
  <cp:lastModifiedBy>Kovalchuk, Elizabeth R (Liz) CIV USN NRL WASHINGTON DC (USA)</cp:lastModifiedBy>
  <cp:revision>32</cp:revision>
  <dcterms:modified xsi:type="dcterms:W3CDTF">2024-04-14T23:14:54Z</dcterms:modified>
  <cp:category>scientific poster template</cp:category>
</cp:coreProperties>
</file>