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63" r:id="rId2"/>
  </p:sldIdLst>
  <p:sldSz cx="32918400" cy="219456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Domine" panose="02040503040403060204" pitchFamily="18" charset="0"/>
      <p:regular r:id="rId8"/>
    </p:embeddedFont>
    <p:embeddedFont>
      <p:font typeface="Montserrat Extra Bold" pitchFamily="2" charset="77"/>
      <p:bold r:id="rId9"/>
    </p:embeddedFont>
  </p:embeddedFontLst>
  <p:custDataLst>
    <p:tags r:id="rId10"/>
  </p:custDataLst>
  <p:defaultTextStyle>
    <a:defPPr>
      <a:defRPr lang="en-US"/>
    </a:defPPr>
    <a:lvl1pPr marL="0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1pPr>
    <a:lvl2pPr marL="1566419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2pPr>
    <a:lvl3pPr marL="3132837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3pPr>
    <a:lvl4pPr marL="4699258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4pPr>
    <a:lvl5pPr marL="6265677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5pPr>
    <a:lvl6pPr marL="7832096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6pPr>
    <a:lvl7pPr marL="9398515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7pPr>
    <a:lvl8pPr marL="10964932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8pPr>
    <a:lvl9pPr marL="12531353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7776" userDrawn="1">
          <p15:clr>
            <a:srgbClr val="A4A3A4"/>
          </p15:clr>
        </p15:guide>
        <p15:guide id="3" orient="horz" pos="6912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3519" autoAdjust="0"/>
  </p:normalViewPr>
  <p:slideViewPr>
    <p:cSldViewPr snapToGrid="0">
      <p:cViewPr varScale="1">
        <p:scale>
          <a:sx n="41" d="100"/>
          <a:sy n="41" d="100"/>
        </p:scale>
        <p:origin x="1504" y="216"/>
      </p:cViewPr>
      <p:guideLst>
        <p:guide orient="horz" pos="4608"/>
        <p:guide pos="7776"/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tags" Target="tags/tag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1pPr>
    <a:lvl2pPr marL="1566419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2pPr>
    <a:lvl3pPr marL="3132837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3pPr>
    <a:lvl4pPr marL="4699258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4pPr>
    <a:lvl5pPr marL="6265677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5pPr>
    <a:lvl6pPr marL="7832096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6pPr>
    <a:lvl7pPr marL="9398515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7pPr>
    <a:lvl8pPr marL="10964932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8pPr>
    <a:lvl9pPr marL="12531353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460500" y="224536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146050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assessingslate  Size: 36x24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xStyles>
    <p:titleStyle>
      <a:defPPr>
        <a:defRPr kern="1200"/>
      </a:defPPr>
      <a:lvl1pPr algn="ctr" defTabSz="2926312" rtl="0" eaLnBrk="1" latinLnBrk="0" hangingPunct="1">
        <a:spcBef>
          <a:spcPct val="0"/>
        </a:spcBef>
        <a:buNone/>
        <a:defRPr sz="89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0" indent="0" algn="l" defTabSz="2926312" rtl="0" eaLnBrk="1" latinLnBrk="0" hangingPunct="1">
        <a:spcBef>
          <a:spcPct val="20000"/>
        </a:spcBef>
        <a:buFont typeface="Arial" pitchFamily="34" charset="0"/>
        <a:buNone/>
        <a:defRPr sz="8934" kern="1200">
          <a:solidFill>
            <a:schemeClr val="tx1"/>
          </a:solidFill>
          <a:latin typeface="+mn-lt"/>
          <a:ea typeface="+mn-ea"/>
          <a:cs typeface="+mn-cs"/>
        </a:defRPr>
      </a:lvl1pPr>
      <a:lvl2pPr marL="2377629" indent="-914473" algn="l" defTabSz="2926312" rtl="0" eaLnBrk="1" latinLnBrk="0" hangingPunct="1">
        <a:spcBef>
          <a:spcPct val="20000"/>
        </a:spcBef>
        <a:buFont typeface="Arial" pitchFamily="34" charset="0"/>
        <a:buChar char="–"/>
        <a:defRPr sz="8934" kern="1200">
          <a:solidFill>
            <a:schemeClr val="tx1"/>
          </a:solidFill>
          <a:latin typeface="+mn-lt"/>
          <a:ea typeface="+mn-ea"/>
          <a:cs typeface="+mn-cs"/>
        </a:defRPr>
      </a:lvl2pPr>
      <a:lvl3pPr marL="3657890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7668" kern="1200">
          <a:solidFill>
            <a:schemeClr val="tx1"/>
          </a:solidFill>
          <a:latin typeface="+mn-lt"/>
          <a:ea typeface="+mn-ea"/>
          <a:cs typeface="+mn-cs"/>
        </a:defRPr>
      </a:lvl3pPr>
      <a:lvl4pPr marL="5121045" indent="-731578" algn="l" defTabSz="2926312" rtl="0" eaLnBrk="1" latinLnBrk="0" hangingPunct="1">
        <a:spcBef>
          <a:spcPct val="20000"/>
        </a:spcBef>
        <a:buFont typeface="Arial" pitchFamily="34" charset="0"/>
        <a:buChar char="–"/>
        <a:defRPr sz="6468" kern="1200">
          <a:solidFill>
            <a:schemeClr val="tx1"/>
          </a:solidFill>
          <a:latin typeface="+mn-lt"/>
          <a:ea typeface="+mn-ea"/>
          <a:cs typeface="+mn-cs"/>
        </a:defRPr>
      </a:lvl4pPr>
      <a:lvl5pPr marL="6584201" indent="-731578" algn="l" defTabSz="2926312" rtl="0" eaLnBrk="1" latinLnBrk="0" hangingPunct="1">
        <a:spcBef>
          <a:spcPct val="20000"/>
        </a:spcBef>
        <a:buFont typeface="Arial" pitchFamily="34" charset="0"/>
        <a:buChar char="»"/>
        <a:defRPr sz="6468" kern="1200">
          <a:solidFill>
            <a:schemeClr val="tx1"/>
          </a:solidFill>
          <a:latin typeface="+mn-lt"/>
          <a:ea typeface="+mn-ea"/>
          <a:cs typeface="+mn-cs"/>
        </a:defRPr>
      </a:lvl5pPr>
      <a:lvl6pPr marL="8047356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6468" kern="1200">
          <a:solidFill>
            <a:schemeClr val="tx1"/>
          </a:solidFill>
          <a:latin typeface="+mn-lt"/>
          <a:ea typeface="+mn-ea"/>
          <a:cs typeface="+mn-cs"/>
        </a:defRPr>
      </a:lvl6pPr>
      <a:lvl7pPr marL="9510513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6468" kern="1200">
          <a:solidFill>
            <a:schemeClr val="tx1"/>
          </a:solidFill>
          <a:latin typeface="+mn-lt"/>
          <a:ea typeface="+mn-ea"/>
          <a:cs typeface="+mn-cs"/>
        </a:defRPr>
      </a:lvl7pPr>
      <a:lvl8pPr marL="10973669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6468" kern="1200">
          <a:solidFill>
            <a:schemeClr val="tx1"/>
          </a:solidFill>
          <a:latin typeface="+mn-lt"/>
          <a:ea typeface="+mn-ea"/>
          <a:cs typeface="+mn-cs"/>
        </a:defRPr>
      </a:lvl8pPr>
      <a:lvl9pPr marL="12436824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6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55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312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467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624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779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935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2090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5247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3"/>
            <a:ext cx="32918400" cy="4168061"/>
          </a:xfrm>
          <a:prstGeom prst="rect">
            <a:avLst/>
          </a:prstGeom>
          <a:solidFill>
            <a:srgbClr val="A0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44" tIns="42672" rIns="85344" bIns="42672" rtlCol="0" anchor="ctr"/>
          <a:lstStyle>
            <a:defPPr>
              <a:defRPr kern="1200"/>
            </a:defPPr>
          </a:lstStyle>
          <a:p>
            <a:pPr algn="ctr"/>
            <a:endParaRPr lang="en-US" sz="4142"/>
          </a:p>
        </p:txBody>
      </p:sp>
      <p:sp>
        <p:nvSpPr>
          <p:cNvPr id="51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2743200" y="429934"/>
            <a:ext cx="27432000" cy="1831290"/>
          </a:xfrm>
          <a:prstGeom prst="rect">
            <a:avLst/>
          </a:prstGeom>
        </p:spPr>
        <p:txBody>
          <a:bodyPr lIns="85344" tIns="42672" rIns="85344" bIns="42672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b="1">
                <a:solidFill>
                  <a:schemeClr val="bg1"/>
                </a:solidFill>
                <a:latin typeface="Montserrat Extra Bold" panose="00000900000000000000" pitchFamily="50" charset="0"/>
              </a:rPr>
              <a:t>This Scientific Poster Template Is Provided By PosterNerd</a:t>
            </a:r>
            <a:br>
              <a:rPr lang="en-US" sz="5700" b="1">
                <a:solidFill>
                  <a:schemeClr val="bg1"/>
                </a:solidFill>
                <a:latin typeface="Montserrat Extra Bold" panose="00000900000000000000" pitchFamily="50" charset="0"/>
              </a:rPr>
            </a:br>
            <a:r>
              <a:rPr lang="en-US" sz="5700" b="1">
                <a:solidFill>
                  <a:schemeClr val="bg1"/>
                </a:solidFill>
                <a:latin typeface="Montserrat Extra Bold" panose="00000900000000000000" pitchFamily="50" charset="0"/>
              </a:rPr>
              <a:t>Enter A Title And Add Logos To Your Poster</a:t>
            </a: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2743200" y="2420375"/>
            <a:ext cx="27432000" cy="1350370"/>
          </a:xfrm>
          <a:prstGeom prst="rect">
            <a:avLst/>
          </a:prstGeom>
        </p:spPr>
        <p:txBody>
          <a:bodyPr lIns="85344" tIns="42672" rIns="85344" bIns="42672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700">
                <a:solidFill>
                  <a:schemeClr val="bg1"/>
                </a:solidFill>
                <a:latin typeface="Domine" panose="02040503040403060204" pitchFamily="18" charset="0"/>
              </a:rPr>
              <a:t>Add Author Names and Information</a:t>
            </a:r>
          </a:p>
          <a:p>
            <a:pPr algn="ctr"/>
            <a:r>
              <a:rPr lang="en-US" sz="3700">
                <a:solidFill>
                  <a:schemeClr val="bg1"/>
                </a:solidFill>
                <a:latin typeface="Domine" panose="02040503040403060204" pitchFamily="18" charset="0"/>
              </a:rPr>
              <a:t>Include University or Department Names if Needed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24860924" y="18978021"/>
            <a:ext cx="7562175" cy="2434195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24C3B5-C740-463A-8086-222E05D55D53}"/>
              </a:ext>
            </a:extLst>
          </p:cNvPr>
          <p:cNvSpPr txBox="1"/>
          <p:nvPr/>
        </p:nvSpPr>
        <p:spPr>
          <a:xfrm>
            <a:off x="25204660" y="19737527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3F711-D47E-42B5-B443-99A2ED27753E}"/>
              </a:ext>
            </a:extLst>
          </p:cNvPr>
          <p:cNvSpPr txBox="1"/>
          <p:nvPr/>
        </p:nvSpPr>
        <p:spPr>
          <a:xfrm>
            <a:off x="25204660" y="19292253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24860924" y="4686771"/>
            <a:ext cx="7562175" cy="7206311"/>
          </a:xfrm>
          <a:prstGeom prst="roundRect">
            <a:avLst>
              <a:gd name="adj" fmla="val 1477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BE15B-4246-47D5-A572-FC8BC1A36A14}"/>
              </a:ext>
            </a:extLst>
          </p:cNvPr>
          <p:cNvSpPr txBox="1"/>
          <p:nvPr/>
        </p:nvSpPr>
        <p:spPr>
          <a:xfrm>
            <a:off x="25204660" y="5433534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B428E8-E946-4C04-BA2E-DBE7C90A92EC}"/>
              </a:ext>
            </a:extLst>
          </p:cNvPr>
          <p:cNvSpPr txBox="1"/>
          <p:nvPr/>
        </p:nvSpPr>
        <p:spPr>
          <a:xfrm>
            <a:off x="25204660" y="4988260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Conclusion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4860924" y="12394683"/>
            <a:ext cx="7562175" cy="6081732"/>
          </a:xfrm>
          <a:prstGeom prst="roundRect">
            <a:avLst>
              <a:gd name="adj" fmla="val 159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BCCD2C-433F-478B-B18B-A4DAD100C702}"/>
              </a:ext>
            </a:extLst>
          </p:cNvPr>
          <p:cNvSpPr txBox="1"/>
          <p:nvPr/>
        </p:nvSpPr>
        <p:spPr>
          <a:xfrm>
            <a:off x="25204660" y="13138294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9F16DD-B1FB-447B-BA78-9201D1B2D897}"/>
              </a:ext>
            </a:extLst>
          </p:cNvPr>
          <p:cNvSpPr txBox="1"/>
          <p:nvPr/>
        </p:nvSpPr>
        <p:spPr>
          <a:xfrm>
            <a:off x="25204660" y="12693020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Recommendations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495300" y="4686766"/>
            <a:ext cx="7562175" cy="6886276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46" name="TextBox 45"/>
          <p:cNvSpPr txBox="1"/>
          <p:nvPr/>
        </p:nvSpPr>
        <p:spPr>
          <a:xfrm>
            <a:off x="839035" y="5433531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9035" y="4988258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Abstract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495300" y="12133008"/>
            <a:ext cx="7562175" cy="9279214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839035" y="12901453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2E49A-CE7A-4210-AE9F-5037030C938E}"/>
              </a:ext>
            </a:extLst>
          </p:cNvPr>
          <p:cNvSpPr txBox="1"/>
          <p:nvPr/>
        </p:nvSpPr>
        <p:spPr>
          <a:xfrm>
            <a:off x="839035" y="12456179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Introduction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8592866" y="4708443"/>
            <a:ext cx="7562175" cy="4200655"/>
          </a:xfrm>
          <a:prstGeom prst="roundRect">
            <a:avLst>
              <a:gd name="adj" fmla="val 2700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B0A569-B3B2-4D39-9EF7-F3CC8A0EDD42}"/>
              </a:ext>
            </a:extLst>
          </p:cNvPr>
          <p:cNvSpPr txBox="1"/>
          <p:nvPr/>
        </p:nvSpPr>
        <p:spPr>
          <a:xfrm>
            <a:off x="8936601" y="5433534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3FBD3B-628E-43FF-A33F-32B15438C990}"/>
              </a:ext>
            </a:extLst>
          </p:cNvPr>
          <p:cNvSpPr txBox="1"/>
          <p:nvPr/>
        </p:nvSpPr>
        <p:spPr>
          <a:xfrm>
            <a:off x="8936601" y="4988260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Materials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8592866" y="9435085"/>
            <a:ext cx="7562175" cy="11977133"/>
          </a:xfrm>
          <a:prstGeom prst="roundRect">
            <a:avLst>
              <a:gd name="adj" fmla="val 182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DCEBF-DA7D-4AE0-A6BD-06A1FEAE41E1}"/>
              </a:ext>
            </a:extLst>
          </p:cNvPr>
          <p:cNvSpPr txBox="1"/>
          <p:nvPr/>
        </p:nvSpPr>
        <p:spPr>
          <a:xfrm>
            <a:off x="8936601" y="10231731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232698-55E6-4C6D-9947-A1F5F1CCE1E0}"/>
              </a:ext>
            </a:extLst>
          </p:cNvPr>
          <p:cNvSpPr txBox="1"/>
          <p:nvPr/>
        </p:nvSpPr>
        <p:spPr>
          <a:xfrm>
            <a:off x="8936601" y="9786458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16734188" y="4708441"/>
            <a:ext cx="7562175" cy="16703777"/>
          </a:xfrm>
          <a:prstGeom prst="roundRect">
            <a:avLst>
              <a:gd name="adj" fmla="val 193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C4E645-8814-452E-ABF9-94046EFDF552}"/>
              </a:ext>
            </a:extLst>
          </p:cNvPr>
          <p:cNvSpPr txBox="1"/>
          <p:nvPr/>
        </p:nvSpPr>
        <p:spPr>
          <a:xfrm>
            <a:off x="17077923" y="5433534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81E656-1550-4678-91D6-50348E24F942}"/>
              </a:ext>
            </a:extLst>
          </p:cNvPr>
          <p:cNvSpPr txBox="1"/>
          <p:nvPr/>
        </p:nvSpPr>
        <p:spPr>
          <a:xfrm>
            <a:off x="17077923" y="4988260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</a:p>
        </p:txBody>
      </p:sp>
      <p:pic>
        <p:nvPicPr>
          <p:cNvPr id="94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6235700" y="3759200"/>
            <a:ext cx="20459700" cy="14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assessingslate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126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Montserrat Extra Bold</vt:lpstr>
      <vt:lpstr>Domine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Kovalchuk, Elizabeth R (Liz) CIV USN NRL WASHINGTON DC (USA)</cp:lastModifiedBy>
  <cp:revision>20</cp:revision>
  <dcterms:modified xsi:type="dcterms:W3CDTF">2024-04-16T19:07:15Z</dcterms:modified>
  <cp:category>science research poster</cp:category>
</cp:coreProperties>
</file>