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2"/>
  </p:notesMasterIdLst>
  <p:sldIdLst>
    <p:sldId id="256" r:id="rId2"/>
    <p:sldId id="311" r:id="rId3"/>
    <p:sldId id="314" r:id="rId4"/>
    <p:sldId id="258" r:id="rId5"/>
    <p:sldId id="467" r:id="rId6"/>
    <p:sldId id="468"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366" r:id="rId34"/>
    <p:sldId id="367" r:id="rId35"/>
    <p:sldId id="369" r:id="rId36"/>
    <p:sldId id="260" r:id="rId37"/>
    <p:sldId id="315" r:id="rId38"/>
    <p:sldId id="489" r:id="rId39"/>
    <p:sldId id="317" r:id="rId40"/>
    <p:sldId id="490" r:id="rId41"/>
    <p:sldId id="378" r:id="rId42"/>
    <p:sldId id="333" r:id="rId43"/>
    <p:sldId id="492" r:id="rId44"/>
    <p:sldId id="493" r:id="rId45"/>
    <p:sldId id="495" r:id="rId46"/>
    <p:sldId id="494" r:id="rId47"/>
    <p:sldId id="496" r:id="rId48"/>
    <p:sldId id="497" r:id="rId49"/>
    <p:sldId id="374" r:id="rId50"/>
    <p:sldId id="499" r:id="rId51"/>
    <p:sldId id="500" r:id="rId52"/>
    <p:sldId id="501" r:id="rId53"/>
    <p:sldId id="487" r:id="rId54"/>
    <p:sldId id="503" r:id="rId55"/>
    <p:sldId id="488" r:id="rId56"/>
    <p:sldId id="502" r:id="rId57"/>
    <p:sldId id="259" r:id="rId58"/>
    <p:sldId id="509" r:id="rId59"/>
    <p:sldId id="507" r:id="rId60"/>
    <p:sldId id="510" r:id="rId61"/>
    <p:sldId id="511" r:id="rId62"/>
    <p:sldId id="388" r:id="rId63"/>
    <p:sldId id="538" r:id="rId64"/>
    <p:sldId id="520" r:id="rId65"/>
    <p:sldId id="517" r:id="rId66"/>
    <p:sldId id="392" r:id="rId67"/>
    <p:sldId id="391" r:id="rId68"/>
    <p:sldId id="343" r:id="rId69"/>
    <p:sldId id="514" r:id="rId70"/>
    <p:sldId id="515" r:id="rId71"/>
    <p:sldId id="516" r:id="rId72"/>
    <p:sldId id="335" r:id="rId73"/>
    <p:sldId id="519" r:id="rId74"/>
    <p:sldId id="521" r:id="rId75"/>
    <p:sldId id="539" r:id="rId76"/>
    <p:sldId id="337" r:id="rId77"/>
    <p:sldId id="540" r:id="rId78"/>
    <p:sldId id="338" r:id="rId79"/>
    <p:sldId id="530" r:id="rId80"/>
    <p:sldId id="529" r:id="rId81"/>
    <p:sldId id="532" r:id="rId82"/>
    <p:sldId id="394" r:id="rId83"/>
    <p:sldId id="533" r:id="rId84"/>
    <p:sldId id="534" r:id="rId85"/>
    <p:sldId id="535" r:id="rId86"/>
    <p:sldId id="536" r:id="rId87"/>
    <p:sldId id="537" r:id="rId88"/>
    <p:sldId id="440" r:id="rId89"/>
    <p:sldId id="441" r:id="rId90"/>
    <p:sldId id="380" r:id="rId91"/>
    <p:sldId id="443" r:id="rId92"/>
    <p:sldId id="444" r:id="rId93"/>
    <p:sldId id="445" r:id="rId94"/>
    <p:sldId id="446" r:id="rId95"/>
    <p:sldId id="447" r:id="rId96"/>
    <p:sldId id="449" r:id="rId97"/>
    <p:sldId id="264" r:id="rId98"/>
    <p:sldId id="448" r:id="rId99"/>
    <p:sldId id="452" r:id="rId100"/>
    <p:sldId id="453" r:id="rId101"/>
    <p:sldId id="455" r:id="rId102"/>
    <p:sldId id="454" r:id="rId103"/>
    <p:sldId id="483" r:id="rId104"/>
    <p:sldId id="485" r:id="rId105"/>
    <p:sldId id="484" r:id="rId106"/>
    <p:sldId id="458" r:id="rId107"/>
    <p:sldId id="459" r:id="rId108"/>
    <p:sldId id="461" r:id="rId109"/>
    <p:sldId id="429" r:id="rId110"/>
    <p:sldId id="462" r:id="rId111"/>
    <p:sldId id="463" r:id="rId112"/>
    <p:sldId id="465" r:id="rId113"/>
    <p:sldId id="433" r:id="rId114"/>
    <p:sldId id="470" r:id="rId115"/>
    <p:sldId id="471" r:id="rId116"/>
    <p:sldId id="472" r:id="rId117"/>
    <p:sldId id="437" r:id="rId118"/>
    <p:sldId id="474" r:id="rId119"/>
    <p:sldId id="477" r:id="rId120"/>
    <p:sldId id="478" r:id="rId121"/>
    <p:sldId id="481" r:id="rId122"/>
    <p:sldId id="482" r:id="rId123"/>
    <p:sldId id="541" r:id="rId124"/>
    <p:sldId id="262" r:id="rId125"/>
    <p:sldId id="542" r:id="rId126"/>
    <p:sldId id="544" r:id="rId127"/>
    <p:sldId id="545" r:id="rId128"/>
    <p:sldId id="546" r:id="rId129"/>
    <p:sldId id="547" r:id="rId130"/>
    <p:sldId id="340" r:id="rId131"/>
  </p:sldIdLst>
  <p:sldSz cx="9144000" cy="5143500" type="screen16x9"/>
  <p:notesSz cx="6858000" cy="9144000"/>
  <p:embeddedFontLst>
    <p:embeddedFont>
      <p:font typeface="Albert Sans" pitchFamily="2" charset="0"/>
      <p:regular r:id="rId133"/>
      <p:bold r:id="rId134"/>
      <p:italic r:id="rId135"/>
      <p:boldItalic r:id="rId136"/>
    </p:embeddedFont>
    <p:embeddedFont>
      <p:font typeface="Alexandria Medium" pitchFamily="2" charset="-78"/>
      <p:regular r:id="rId137"/>
      <p:bold r:id="rId1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4A7CE-47BF-E315-87DC-25C46B112888}" v="1511" dt="2024-11-14T13:08:08.049"/>
    <p1510:client id="{26C70885-6ADA-4234-98AA-AB1E52BBA306}" v="12806" dt="2024-11-14T15:47:41.968"/>
    <p1510:client id="{2B3E2EB4-DDE4-CC9B-7F2B-91D2FCD348E5}" v="955" dt="2024-11-14T06:44:52.330"/>
    <p1510:client id="{5776BF01-D913-6B60-224B-32F8BA17B2BF}" v="16" dt="2024-11-15T00:09:58.430"/>
    <p1510:client id="{5B6BB8D1-0AC8-445C-FFF2-B681E632421A}" v="5184" dt="2024-11-14T06:46:44.161"/>
    <p1510:client id="{6839D10C-8FE5-23AE-36D5-FF83C0FB374F}" v="1" dt="2024-11-14T13:13:07.511"/>
    <p1510:client id="{83AE8CB4-8860-95CF-3FF1-5C7700951DC5}" v="13" dt="2024-11-14T14:52:14.055"/>
    <p1510:client id="{9807780F-068B-4699-AC93-6040BB821398}" v="624" dt="2024-11-14T15:44:56.078"/>
    <p1510:client id="{C2196751-DF10-4C69-338F-3CBD741BC3D1}" v="1918" dt="2024-11-14T09:41:17.252"/>
    <p1510:client id="{CB583742-2188-D36A-CC37-D44D22C31765}" v="10" dt="2024-11-14T11:23:50.058"/>
  </p1510:revLst>
</p1510:revInfo>
</file>

<file path=ppt/tableStyles.xml><?xml version="1.0" encoding="utf-8"?>
<a:tblStyleLst xmlns:a="http://schemas.openxmlformats.org/drawingml/2006/main" def="{8050F5F6-906B-4502-BE11-DC8F5CDE7CA3}">
  <a:tblStyle styleId="{8050F5F6-906B-4502-BE11-DC8F5CDE7C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4BEFE8-4B5C-4A2C-BDC7-8D819E8EC9B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2.fntdata"/><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fntdata"/><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C59EB-2490-4239-B436-4F66F50BF700}"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GB"/>
        </a:p>
      </dgm:t>
    </dgm:pt>
    <dgm:pt modelId="{75825957-A421-4BB3-A307-BF88A3395379}">
      <dgm:prSet phldrT="[Text]" custT="1"/>
      <dgm:spPr/>
      <dgm:t>
        <a:bodyPr/>
        <a:lstStyle/>
        <a:p>
          <a:r>
            <a:rPr lang="en-GB" sz="1400">
              <a:latin typeface="Albert Sans" panose="020B0604020202020204" charset="0"/>
            </a:rPr>
            <a:t>Checkout Success</a:t>
          </a:r>
        </a:p>
      </dgm:t>
    </dgm:pt>
    <dgm:pt modelId="{D2714C23-50C4-4D88-92AB-DE1228FABB6C}" type="parTrans" cxnId="{E546FE07-B7BB-4CF3-9E57-5CBF1D247892}">
      <dgm:prSet/>
      <dgm:spPr/>
      <dgm:t>
        <a:bodyPr/>
        <a:lstStyle/>
        <a:p>
          <a:endParaRPr lang="en-GB"/>
        </a:p>
      </dgm:t>
    </dgm:pt>
    <dgm:pt modelId="{26C7A31A-EDFF-45E2-8F52-B97AC1365F70}" type="sibTrans" cxnId="{E546FE07-B7BB-4CF3-9E57-5CBF1D247892}">
      <dgm:prSet/>
      <dgm:spPr/>
      <dgm:t>
        <a:bodyPr/>
        <a:lstStyle/>
        <a:p>
          <a:endParaRPr lang="en-GB" sz="1400">
            <a:latin typeface="Albert Sans" panose="020B0604020202020204" charset="0"/>
          </a:endParaRPr>
        </a:p>
      </dgm:t>
    </dgm:pt>
    <dgm:pt modelId="{CCB96C0E-622E-489C-8187-1B7819EA52FE}">
      <dgm:prSet phldrT="[Text]" custT="1"/>
      <dgm:spPr/>
      <dgm:t>
        <a:bodyPr/>
        <a:lstStyle/>
        <a:p>
          <a:r>
            <a:rPr lang="en-GB" sz="1400">
              <a:latin typeface="Albert Sans" panose="020B0604020202020204" charset="0"/>
            </a:rPr>
            <a:t>Checkout Try</a:t>
          </a:r>
        </a:p>
      </dgm:t>
    </dgm:pt>
    <dgm:pt modelId="{C86DB53E-780D-40DD-98C3-5CCC43BE1C7F}" type="parTrans" cxnId="{78C0F4EB-69F7-43BD-92CA-E01B1B7ADD58}">
      <dgm:prSet/>
      <dgm:spPr/>
      <dgm:t>
        <a:bodyPr/>
        <a:lstStyle/>
        <a:p>
          <a:endParaRPr lang="en-GB"/>
        </a:p>
      </dgm:t>
    </dgm:pt>
    <dgm:pt modelId="{ED2A4D5B-2B04-436B-AD57-ABC63AE9905A}" type="sibTrans" cxnId="{78C0F4EB-69F7-43BD-92CA-E01B1B7ADD58}">
      <dgm:prSet/>
      <dgm:spPr/>
      <dgm:t>
        <a:bodyPr/>
        <a:lstStyle/>
        <a:p>
          <a:endParaRPr lang="en-GB" sz="1400">
            <a:latin typeface="Albert Sans" panose="020B0604020202020204" charset="0"/>
          </a:endParaRPr>
        </a:p>
      </dgm:t>
    </dgm:pt>
    <dgm:pt modelId="{C9E620FC-F515-40C2-87B8-4858FC2CE370}">
      <dgm:prSet phldrT="[Text]" custT="1"/>
      <dgm:spPr/>
      <dgm:t>
        <a:bodyPr/>
        <a:lstStyle/>
        <a:p>
          <a:r>
            <a:rPr lang="en-GB" sz="1400">
              <a:latin typeface="Albert Sans" panose="020B0604020202020204" charset="0"/>
            </a:rPr>
            <a:t>Home</a:t>
          </a:r>
        </a:p>
      </dgm:t>
    </dgm:pt>
    <dgm:pt modelId="{514D321E-CBFB-4E19-A435-A3F8FA0E4AF4}" type="parTrans" cxnId="{189475DB-9210-42B9-A7E1-622937DF846C}">
      <dgm:prSet/>
      <dgm:spPr/>
      <dgm:t>
        <a:bodyPr/>
        <a:lstStyle/>
        <a:p>
          <a:endParaRPr lang="en-GB"/>
        </a:p>
      </dgm:t>
    </dgm:pt>
    <dgm:pt modelId="{687C1893-715A-49EF-8589-4B79A3126DC7}" type="sibTrans" cxnId="{189475DB-9210-42B9-A7E1-622937DF846C}">
      <dgm:prSet/>
      <dgm:spPr/>
      <dgm:t>
        <a:bodyPr/>
        <a:lstStyle/>
        <a:p>
          <a:endParaRPr lang="en-GB" sz="1400">
            <a:latin typeface="Albert Sans" panose="020B0604020202020204" charset="0"/>
          </a:endParaRPr>
        </a:p>
      </dgm:t>
    </dgm:pt>
    <dgm:pt modelId="{6E7EDA12-7216-426B-9048-00D0C56B419B}">
      <dgm:prSet phldrT="[Text]" custT="1"/>
      <dgm:spPr/>
      <dgm:t>
        <a:bodyPr/>
        <a:lstStyle/>
        <a:p>
          <a:r>
            <a:rPr lang="en-GB" sz="1400">
              <a:latin typeface="Albert Sans" panose="020B0604020202020204" charset="0"/>
            </a:rPr>
            <a:t>Register Success</a:t>
          </a:r>
        </a:p>
      </dgm:t>
    </dgm:pt>
    <dgm:pt modelId="{C427E290-E81D-4841-833D-2EF2968C747C}" type="parTrans" cxnId="{0FB53637-ED5D-42EB-A7D0-BA813692F1C1}">
      <dgm:prSet/>
      <dgm:spPr/>
      <dgm:t>
        <a:bodyPr/>
        <a:lstStyle/>
        <a:p>
          <a:endParaRPr lang="en-GB"/>
        </a:p>
      </dgm:t>
    </dgm:pt>
    <dgm:pt modelId="{E4FB92C0-77EB-4EB4-AAEE-0594B2A782AF}" type="sibTrans" cxnId="{0FB53637-ED5D-42EB-A7D0-BA813692F1C1}">
      <dgm:prSet/>
      <dgm:spPr/>
      <dgm:t>
        <a:bodyPr/>
        <a:lstStyle/>
        <a:p>
          <a:endParaRPr lang="en-GB" sz="1400">
            <a:latin typeface="Albert Sans" panose="020B0604020202020204" charset="0"/>
          </a:endParaRPr>
        </a:p>
      </dgm:t>
    </dgm:pt>
    <dgm:pt modelId="{4A01B131-A702-4BF2-80B2-2690B227023B}">
      <dgm:prSet phldrT="[Text]" custT="1"/>
      <dgm:spPr/>
      <dgm:t>
        <a:bodyPr/>
        <a:lstStyle/>
        <a:p>
          <a:r>
            <a:rPr lang="en-GB" sz="1400">
              <a:latin typeface="Albert Sans" panose="020B0604020202020204" charset="0"/>
            </a:rPr>
            <a:t>Register Try</a:t>
          </a:r>
        </a:p>
      </dgm:t>
    </dgm:pt>
    <dgm:pt modelId="{AD02C907-0184-4AEB-995A-905102BAC94D}" type="parTrans" cxnId="{4967BB80-28C3-4F75-9BB4-42D274F78D32}">
      <dgm:prSet/>
      <dgm:spPr/>
      <dgm:t>
        <a:bodyPr/>
        <a:lstStyle/>
        <a:p>
          <a:endParaRPr lang="en-GB"/>
        </a:p>
      </dgm:t>
    </dgm:pt>
    <dgm:pt modelId="{C7B74A89-4878-4FB5-8F43-BFC54DE0A497}" type="sibTrans" cxnId="{4967BB80-28C3-4F75-9BB4-42D274F78D32}">
      <dgm:prSet/>
      <dgm:spPr/>
      <dgm:t>
        <a:bodyPr/>
        <a:lstStyle/>
        <a:p>
          <a:endParaRPr lang="en-GB" sz="1400">
            <a:latin typeface="Albert Sans" panose="020B0604020202020204" charset="0"/>
          </a:endParaRPr>
        </a:p>
      </dgm:t>
    </dgm:pt>
    <dgm:pt modelId="{4C808BD6-CC62-41E3-9265-A0A906A8B067}">
      <dgm:prSet phldrT="[Text]" custT="1"/>
      <dgm:spPr/>
      <dgm:t>
        <a:bodyPr/>
        <a:lstStyle/>
        <a:p>
          <a:r>
            <a:rPr lang="en-GB" sz="1400">
              <a:latin typeface="Albert Sans" panose="020B0604020202020204" charset="0"/>
            </a:rPr>
            <a:t>Login Success</a:t>
          </a:r>
        </a:p>
      </dgm:t>
    </dgm:pt>
    <dgm:pt modelId="{BAB1EE00-F050-4CC0-BE2D-614E0766789D}" type="parTrans" cxnId="{49DD4322-8468-410C-9816-6EF159CD0246}">
      <dgm:prSet/>
      <dgm:spPr/>
      <dgm:t>
        <a:bodyPr/>
        <a:lstStyle/>
        <a:p>
          <a:endParaRPr lang="en-GB"/>
        </a:p>
      </dgm:t>
    </dgm:pt>
    <dgm:pt modelId="{FB3D1A45-8E2E-4FEF-AFE7-5C71E23B2DA4}" type="sibTrans" cxnId="{49DD4322-8468-410C-9816-6EF159CD0246}">
      <dgm:prSet/>
      <dgm:spPr/>
      <dgm:t>
        <a:bodyPr/>
        <a:lstStyle/>
        <a:p>
          <a:endParaRPr lang="en-GB" sz="1400">
            <a:latin typeface="Albert Sans" panose="020B0604020202020204" charset="0"/>
          </a:endParaRPr>
        </a:p>
      </dgm:t>
    </dgm:pt>
    <dgm:pt modelId="{65CF87B8-07C9-40A1-9F83-304F1F34DD00}">
      <dgm:prSet phldrT="[Text]" custT="1"/>
      <dgm:spPr/>
      <dgm:t>
        <a:bodyPr/>
        <a:lstStyle/>
        <a:p>
          <a:r>
            <a:rPr lang="en-GB" sz="1400">
              <a:latin typeface="Albert Sans" panose="020B0604020202020204" charset="0"/>
            </a:rPr>
            <a:t>Log off</a:t>
          </a:r>
        </a:p>
      </dgm:t>
    </dgm:pt>
    <dgm:pt modelId="{9C5D0864-F95A-47F7-8EFB-129DD0559900}" type="parTrans" cxnId="{9BDEDAC4-EBB9-4EEE-B120-B3CA2D27CD26}">
      <dgm:prSet/>
      <dgm:spPr/>
      <dgm:t>
        <a:bodyPr/>
        <a:lstStyle/>
        <a:p>
          <a:endParaRPr lang="en-GB"/>
        </a:p>
      </dgm:t>
    </dgm:pt>
    <dgm:pt modelId="{E88CCBBB-5C17-4788-9635-4E86DCAB084A}" type="sibTrans" cxnId="{9BDEDAC4-EBB9-4EEE-B120-B3CA2D27CD26}">
      <dgm:prSet/>
      <dgm:spPr/>
      <dgm:t>
        <a:bodyPr/>
        <a:lstStyle/>
        <a:p>
          <a:endParaRPr lang="en-GB" sz="1400">
            <a:latin typeface="Albert Sans" panose="020B0604020202020204" charset="0"/>
          </a:endParaRPr>
        </a:p>
      </dgm:t>
    </dgm:pt>
    <dgm:pt modelId="{41778B77-AC28-45F5-A2F0-E807D642B0CF}">
      <dgm:prSet phldrT="[Text]" custT="1"/>
      <dgm:spPr/>
      <dgm:t>
        <a:bodyPr/>
        <a:lstStyle/>
        <a:p>
          <a:r>
            <a:rPr lang="en-GB" sz="1400">
              <a:latin typeface="Albert Sans" panose="020B0604020202020204" charset="0"/>
            </a:rPr>
            <a:t>Search</a:t>
          </a:r>
        </a:p>
      </dgm:t>
    </dgm:pt>
    <dgm:pt modelId="{6A86039F-0311-440E-9F20-847C8D08661C}" type="parTrans" cxnId="{D2C20FB4-49FF-407B-8D1A-0513D97C6150}">
      <dgm:prSet/>
      <dgm:spPr/>
      <dgm:t>
        <a:bodyPr/>
        <a:lstStyle/>
        <a:p>
          <a:endParaRPr lang="en-GB"/>
        </a:p>
      </dgm:t>
    </dgm:pt>
    <dgm:pt modelId="{6E83DF84-A933-420B-8FEB-E8BE598E737C}" type="sibTrans" cxnId="{D2C20FB4-49FF-407B-8D1A-0513D97C6150}">
      <dgm:prSet/>
      <dgm:spPr/>
      <dgm:t>
        <a:bodyPr/>
        <a:lstStyle/>
        <a:p>
          <a:endParaRPr lang="en-GB" sz="1400">
            <a:latin typeface="Albert Sans" panose="020B0604020202020204" charset="0"/>
          </a:endParaRPr>
        </a:p>
      </dgm:t>
    </dgm:pt>
    <dgm:pt modelId="{C45907BF-36F4-4FC0-9279-5264F7116A34}">
      <dgm:prSet phldrT="[Text]" custT="1"/>
      <dgm:spPr/>
      <dgm:t>
        <a:bodyPr/>
        <a:lstStyle/>
        <a:p>
          <a:r>
            <a:rPr lang="en-GB" sz="1400">
              <a:latin typeface="Albert Sans" panose="020B0604020202020204" charset="0"/>
            </a:rPr>
            <a:t>Browse</a:t>
          </a:r>
        </a:p>
      </dgm:t>
    </dgm:pt>
    <dgm:pt modelId="{9C112A25-A44F-412C-A37A-1D5DA5637A26}" type="parTrans" cxnId="{6F924451-6010-4B79-96F3-6C9EFC39D08E}">
      <dgm:prSet/>
      <dgm:spPr/>
      <dgm:t>
        <a:bodyPr/>
        <a:lstStyle/>
        <a:p>
          <a:endParaRPr lang="en-GB"/>
        </a:p>
      </dgm:t>
    </dgm:pt>
    <dgm:pt modelId="{E710EC6A-24BD-4F7F-834C-E371F2CFDF6C}" type="sibTrans" cxnId="{6F924451-6010-4B79-96F3-6C9EFC39D08E}">
      <dgm:prSet/>
      <dgm:spPr/>
      <dgm:t>
        <a:bodyPr/>
        <a:lstStyle/>
        <a:p>
          <a:endParaRPr lang="en-GB" sz="1400">
            <a:latin typeface="Albert Sans" panose="020B0604020202020204" charset="0"/>
          </a:endParaRPr>
        </a:p>
      </dgm:t>
    </dgm:pt>
    <dgm:pt modelId="{F1F188B4-0556-4803-BF66-8998528E495F}">
      <dgm:prSet phldrT="[Text]" custT="1"/>
      <dgm:spPr/>
      <dgm:t>
        <a:bodyPr/>
        <a:lstStyle/>
        <a:p>
          <a:r>
            <a:rPr lang="en-GB" sz="1400">
              <a:latin typeface="Albert Sans" panose="020B0604020202020204" charset="0"/>
            </a:rPr>
            <a:t>Is admin</a:t>
          </a:r>
        </a:p>
      </dgm:t>
    </dgm:pt>
    <dgm:pt modelId="{38FA27AB-2E94-48B6-A55D-54789CF76E63}" type="parTrans" cxnId="{AD40978B-6A62-4155-BE31-E704580DBDE7}">
      <dgm:prSet/>
      <dgm:spPr/>
      <dgm:t>
        <a:bodyPr/>
        <a:lstStyle/>
        <a:p>
          <a:endParaRPr lang="en-GB"/>
        </a:p>
      </dgm:t>
    </dgm:pt>
    <dgm:pt modelId="{D8787CFD-20B3-4AD4-9BF3-D3B56B9ECC16}" type="sibTrans" cxnId="{AD40978B-6A62-4155-BE31-E704580DBDE7}">
      <dgm:prSet/>
      <dgm:spPr/>
      <dgm:t>
        <a:bodyPr/>
        <a:lstStyle/>
        <a:p>
          <a:endParaRPr lang="en-GB"/>
        </a:p>
      </dgm:t>
    </dgm:pt>
    <dgm:pt modelId="{BC6487A1-81C4-4134-932B-FAD1C90ECF70}">
      <dgm:prSet phldrT="[Text]" custT="1"/>
      <dgm:spPr/>
      <dgm:t>
        <a:bodyPr/>
        <a:lstStyle/>
        <a:p>
          <a:r>
            <a:rPr lang="en-GB" sz="1400">
              <a:latin typeface="Albert Sans" panose="020B0604020202020204" charset="0"/>
            </a:rPr>
            <a:t>Details</a:t>
          </a:r>
        </a:p>
      </dgm:t>
    </dgm:pt>
    <dgm:pt modelId="{25A895B7-2087-4F70-B8C1-0C06DCBEC2FD}" type="parTrans" cxnId="{3590B318-5235-4089-A975-7D30BC41AB79}">
      <dgm:prSet/>
      <dgm:spPr/>
      <dgm:t>
        <a:bodyPr/>
        <a:lstStyle/>
        <a:p>
          <a:endParaRPr lang="en-GB"/>
        </a:p>
      </dgm:t>
    </dgm:pt>
    <dgm:pt modelId="{DE51C958-3D49-4122-8A2B-5174D227DEA4}" type="sibTrans" cxnId="{3590B318-5235-4089-A975-7D30BC41AB79}">
      <dgm:prSet/>
      <dgm:spPr/>
      <dgm:t>
        <a:bodyPr/>
        <a:lstStyle/>
        <a:p>
          <a:endParaRPr lang="en-GB" sz="1400">
            <a:latin typeface="Albert Sans" panose="020B0604020202020204" charset="0"/>
          </a:endParaRPr>
        </a:p>
      </dgm:t>
    </dgm:pt>
    <dgm:pt modelId="{D9AD4B07-DEBA-4AA2-AB88-015AEC0D0469}">
      <dgm:prSet phldrT="[Text]" custT="1"/>
      <dgm:spPr/>
      <dgm:t>
        <a:bodyPr/>
        <a:lstStyle/>
        <a:p>
          <a:r>
            <a:rPr lang="en-GB" sz="1400">
              <a:latin typeface="Albert Sans" panose="020B0604020202020204" charset="0"/>
            </a:rPr>
            <a:t>Add</a:t>
          </a:r>
        </a:p>
      </dgm:t>
    </dgm:pt>
    <dgm:pt modelId="{7E92DE2F-C38F-46DD-859E-B416BB339737}" type="parTrans" cxnId="{C27120D8-17B4-4D6E-8D8D-5F1A111B1CBB}">
      <dgm:prSet/>
      <dgm:spPr/>
      <dgm:t>
        <a:bodyPr/>
        <a:lstStyle/>
        <a:p>
          <a:endParaRPr lang="en-GB"/>
        </a:p>
      </dgm:t>
    </dgm:pt>
    <dgm:pt modelId="{FEEBAF98-CCAD-45AA-AFFE-D523720AB176}" type="sibTrans" cxnId="{C27120D8-17B4-4D6E-8D8D-5F1A111B1CBB}">
      <dgm:prSet/>
      <dgm:spPr/>
      <dgm:t>
        <a:bodyPr/>
        <a:lstStyle/>
        <a:p>
          <a:endParaRPr lang="en-GB" sz="1400">
            <a:latin typeface="Albert Sans" panose="020B0604020202020204" charset="0"/>
          </a:endParaRPr>
        </a:p>
      </dgm:t>
    </dgm:pt>
    <dgm:pt modelId="{03A45EAE-5F37-456D-AE15-65BC2B8B7ABA}">
      <dgm:prSet phldrT="[Text]" custT="1"/>
      <dgm:spPr/>
      <dgm:t>
        <a:bodyPr/>
        <a:lstStyle/>
        <a:p>
          <a:r>
            <a:rPr lang="en-GB" sz="1400">
              <a:latin typeface="Albert Sans" panose="020B0604020202020204" charset="0"/>
            </a:rPr>
            <a:t>Shipping Checkout</a:t>
          </a:r>
        </a:p>
      </dgm:t>
    </dgm:pt>
    <dgm:pt modelId="{8EAEF51F-9A42-4041-9EB5-1BD27F968E50}" type="parTrans" cxnId="{92D97E4B-B34E-4EB4-A774-A059EABF30A1}">
      <dgm:prSet/>
      <dgm:spPr/>
      <dgm:t>
        <a:bodyPr/>
        <a:lstStyle/>
        <a:p>
          <a:endParaRPr lang="en-GB"/>
        </a:p>
      </dgm:t>
    </dgm:pt>
    <dgm:pt modelId="{DBA83C06-8C6B-47BA-8590-F7C60803A7C6}" type="sibTrans" cxnId="{92D97E4B-B34E-4EB4-A774-A059EABF30A1}">
      <dgm:prSet/>
      <dgm:spPr/>
      <dgm:t>
        <a:bodyPr/>
        <a:lstStyle/>
        <a:p>
          <a:endParaRPr lang="en-GB" sz="1400">
            <a:latin typeface="Albert Sans" panose="020B0604020202020204" charset="0"/>
          </a:endParaRPr>
        </a:p>
      </dgm:t>
    </dgm:pt>
    <dgm:pt modelId="{CF696AF2-4D9D-43F0-B629-E6D3F4746E27}">
      <dgm:prSet phldrT="[Text]" custT="1"/>
      <dgm:spPr/>
      <dgm:t>
        <a:bodyPr/>
        <a:lstStyle/>
        <a:p>
          <a:r>
            <a:rPr lang="en-GB" sz="1400">
              <a:latin typeface="Albert Sans" panose="020B0604020202020204" charset="0"/>
            </a:rPr>
            <a:t>Shipping</a:t>
          </a:r>
        </a:p>
      </dgm:t>
    </dgm:pt>
    <dgm:pt modelId="{C78DDE16-4B9E-471B-91BE-882FDFE59311}" type="parTrans" cxnId="{6E27629E-B8FA-4E49-9E25-D810D2A21037}">
      <dgm:prSet/>
      <dgm:spPr/>
      <dgm:t>
        <a:bodyPr/>
        <a:lstStyle/>
        <a:p>
          <a:endParaRPr lang="en-GB"/>
        </a:p>
      </dgm:t>
    </dgm:pt>
    <dgm:pt modelId="{7EBE6877-5528-4957-81B7-CAE1977C838C}" type="sibTrans" cxnId="{6E27629E-B8FA-4E49-9E25-D810D2A21037}">
      <dgm:prSet/>
      <dgm:spPr/>
      <dgm:t>
        <a:bodyPr/>
        <a:lstStyle/>
        <a:p>
          <a:endParaRPr lang="en-GB" sz="1400">
            <a:latin typeface="Albert Sans" panose="020B0604020202020204" charset="0"/>
          </a:endParaRPr>
        </a:p>
      </dgm:t>
    </dgm:pt>
    <dgm:pt modelId="{B881A6AF-3AE2-45C4-B749-A6468CDE8739}">
      <dgm:prSet phldrT="[Text]" custT="1"/>
      <dgm:spPr/>
      <dgm:t>
        <a:bodyPr/>
        <a:lstStyle/>
        <a:p>
          <a:r>
            <a:rPr lang="en-GB" sz="1400">
              <a:latin typeface="Albert Sans" panose="020B0604020202020204" charset="0"/>
            </a:rPr>
            <a:t>Information</a:t>
          </a:r>
        </a:p>
      </dgm:t>
    </dgm:pt>
    <dgm:pt modelId="{087A4D5E-CD9B-4AE1-8CF9-A4B4B59971D8}" type="parTrans" cxnId="{B1E016F9-669B-4677-8E26-29E41BCA4554}">
      <dgm:prSet/>
      <dgm:spPr/>
      <dgm:t>
        <a:bodyPr/>
        <a:lstStyle/>
        <a:p>
          <a:endParaRPr lang="en-GB"/>
        </a:p>
      </dgm:t>
    </dgm:pt>
    <dgm:pt modelId="{ADC84E1A-A2D9-496E-9FE3-3FB1A8664611}" type="sibTrans" cxnId="{B1E016F9-669B-4677-8E26-29E41BCA4554}">
      <dgm:prSet/>
      <dgm:spPr/>
      <dgm:t>
        <a:bodyPr/>
        <a:lstStyle/>
        <a:p>
          <a:endParaRPr lang="en-GB" sz="1400">
            <a:latin typeface="Albert Sans" panose="020B0604020202020204" charset="0"/>
          </a:endParaRPr>
        </a:p>
      </dgm:t>
    </dgm:pt>
    <dgm:pt modelId="{83C09906-8CEC-4E1B-90C4-596CA17E4489}">
      <dgm:prSet phldrT="[Text]" custT="1"/>
      <dgm:spPr/>
      <dgm:t>
        <a:bodyPr/>
        <a:lstStyle/>
        <a:p>
          <a:r>
            <a:rPr lang="en-GB" sz="1400">
              <a:latin typeface="Albert Sans" panose="020B0604020202020204" charset="0"/>
            </a:rPr>
            <a:t>Entertainment</a:t>
          </a:r>
        </a:p>
      </dgm:t>
    </dgm:pt>
    <dgm:pt modelId="{2A3EE51A-07E3-41EA-804B-11A1675B8619}" type="parTrans" cxnId="{A097B592-2A46-45FB-A4D9-A2DF378D1CF8}">
      <dgm:prSet/>
      <dgm:spPr/>
      <dgm:t>
        <a:bodyPr/>
        <a:lstStyle/>
        <a:p>
          <a:endParaRPr lang="en-GB"/>
        </a:p>
      </dgm:t>
    </dgm:pt>
    <dgm:pt modelId="{EC64EDD7-D568-4BFB-A37B-D278B4469B6C}" type="sibTrans" cxnId="{A097B592-2A46-45FB-A4D9-A2DF378D1CF8}">
      <dgm:prSet/>
      <dgm:spPr/>
      <dgm:t>
        <a:bodyPr/>
        <a:lstStyle/>
        <a:p>
          <a:endParaRPr lang="en-GB" sz="1400">
            <a:latin typeface="Albert Sans" panose="020B0604020202020204" charset="0"/>
          </a:endParaRPr>
        </a:p>
      </dgm:t>
    </dgm:pt>
    <dgm:pt modelId="{5A908962-928B-406B-A701-F4FC566124B3}">
      <dgm:prSet phldrT="[Text]" custT="1"/>
      <dgm:spPr/>
      <dgm:t>
        <a:bodyPr/>
        <a:lstStyle/>
        <a:p>
          <a:r>
            <a:rPr lang="en-GB" sz="1400">
              <a:latin typeface="Albert Sans" panose="020B0604020202020204" charset="0"/>
            </a:rPr>
            <a:t>Pages Number</a:t>
          </a:r>
        </a:p>
      </dgm:t>
    </dgm:pt>
    <dgm:pt modelId="{CACE6864-8AE6-452D-81E4-88CACEC5B034}" type="parTrans" cxnId="{85444181-0554-4ED1-9D45-51BAB7A4B2B6}">
      <dgm:prSet/>
      <dgm:spPr/>
      <dgm:t>
        <a:bodyPr/>
        <a:lstStyle/>
        <a:p>
          <a:endParaRPr lang="en-GB"/>
        </a:p>
      </dgm:t>
    </dgm:pt>
    <dgm:pt modelId="{E157383E-0C1A-4F2E-B2D8-F50F6627BF3A}" type="sibTrans" cxnId="{85444181-0554-4ED1-9D45-51BAB7A4B2B6}">
      <dgm:prSet/>
      <dgm:spPr/>
      <dgm:t>
        <a:bodyPr/>
        <a:lstStyle/>
        <a:p>
          <a:endParaRPr lang="en-GB" sz="1400">
            <a:latin typeface="Albert Sans" panose="020B0604020202020204" charset="0"/>
          </a:endParaRPr>
        </a:p>
      </dgm:t>
    </dgm:pt>
    <dgm:pt modelId="{DF476441-1538-46F4-B52E-AE8B263B1FFB}">
      <dgm:prSet phldrT="[Text]" custT="1"/>
      <dgm:spPr/>
      <dgm:t>
        <a:bodyPr/>
        <a:lstStyle/>
        <a:p>
          <a:r>
            <a:rPr lang="en-GB" sz="1400">
              <a:latin typeface="Albert Sans" panose="020B0604020202020204" charset="0"/>
            </a:rPr>
            <a:t>Request Number</a:t>
          </a:r>
        </a:p>
      </dgm:t>
    </dgm:pt>
    <dgm:pt modelId="{90A9D044-8521-4309-888E-9216791AB148}" type="parTrans" cxnId="{34EA33CD-5CDF-4386-ABC5-C7E48AA549A7}">
      <dgm:prSet/>
      <dgm:spPr/>
      <dgm:t>
        <a:bodyPr/>
        <a:lstStyle/>
        <a:p>
          <a:endParaRPr lang="en-GB"/>
        </a:p>
      </dgm:t>
    </dgm:pt>
    <dgm:pt modelId="{4A54F327-5607-42CF-88EC-3995F06A91E8}" type="sibTrans" cxnId="{34EA33CD-5CDF-4386-ABC5-C7E48AA549A7}">
      <dgm:prSet/>
      <dgm:spPr/>
      <dgm:t>
        <a:bodyPr/>
        <a:lstStyle/>
        <a:p>
          <a:endParaRPr lang="en-GB" sz="1400">
            <a:latin typeface="Albert Sans" panose="020B0604020202020204" charset="0"/>
          </a:endParaRPr>
        </a:p>
      </dgm:t>
    </dgm:pt>
    <dgm:pt modelId="{44FFF6F7-1BBD-4AC7-B459-2AECF42DE96D}">
      <dgm:prSet phldrT="[Text]" custT="1"/>
      <dgm:spPr/>
      <dgm:t>
        <a:bodyPr/>
        <a:lstStyle/>
        <a:p>
          <a:r>
            <a:rPr lang="en-GB" sz="1400">
              <a:latin typeface="Albert Sans" panose="020B0604020202020204" charset="0"/>
            </a:rPr>
            <a:t>Transfer</a:t>
          </a:r>
        </a:p>
      </dgm:t>
    </dgm:pt>
    <dgm:pt modelId="{653DCC27-2852-45AF-A2CA-03F4226BB4F9}" type="parTrans" cxnId="{8074C050-3147-4CB9-8C76-C146FEB1E2D1}">
      <dgm:prSet/>
      <dgm:spPr/>
      <dgm:t>
        <a:bodyPr/>
        <a:lstStyle/>
        <a:p>
          <a:endParaRPr lang="en-GB"/>
        </a:p>
      </dgm:t>
    </dgm:pt>
    <dgm:pt modelId="{A9F231A7-1AC7-465F-A26F-6EE929FFA458}" type="sibTrans" cxnId="{8074C050-3147-4CB9-8C76-C146FEB1E2D1}">
      <dgm:prSet/>
      <dgm:spPr/>
      <dgm:t>
        <a:bodyPr/>
        <a:lstStyle/>
        <a:p>
          <a:endParaRPr lang="en-GB" sz="1400">
            <a:latin typeface="Albert Sans" panose="020B0604020202020204" charset="0"/>
          </a:endParaRPr>
        </a:p>
      </dgm:t>
    </dgm:pt>
    <dgm:pt modelId="{A6EF0D2D-3E3B-4EAB-8420-B501D25703CD}">
      <dgm:prSet phldrT="[Text]" custT="1"/>
      <dgm:spPr/>
      <dgm:t>
        <a:bodyPr/>
        <a:lstStyle/>
        <a:p>
          <a:r>
            <a:rPr lang="en-GB" sz="1400">
              <a:latin typeface="Albert Sans" panose="020B0604020202020204" charset="0"/>
            </a:rPr>
            <a:t>Duration</a:t>
          </a:r>
        </a:p>
      </dgm:t>
    </dgm:pt>
    <dgm:pt modelId="{2AD8510F-3CCC-4903-AEAE-9332D3759AC2}" type="parTrans" cxnId="{2548013E-C5A8-4625-B9DD-A5C6C1249F07}">
      <dgm:prSet/>
      <dgm:spPr/>
      <dgm:t>
        <a:bodyPr/>
        <a:lstStyle/>
        <a:p>
          <a:endParaRPr lang="en-GB"/>
        </a:p>
      </dgm:t>
    </dgm:pt>
    <dgm:pt modelId="{664A2967-BA26-4AC9-A3A5-73C55AB6F7EE}" type="sibTrans" cxnId="{2548013E-C5A8-4625-B9DD-A5C6C1249F07}">
      <dgm:prSet/>
      <dgm:spPr/>
      <dgm:t>
        <a:bodyPr/>
        <a:lstStyle/>
        <a:p>
          <a:endParaRPr lang="en-GB" sz="1400">
            <a:latin typeface="Albert Sans" panose="020B0604020202020204" charset="0"/>
          </a:endParaRPr>
        </a:p>
      </dgm:t>
    </dgm:pt>
    <dgm:pt modelId="{42B55451-1BA4-4E38-8483-0A841F634DB8}">
      <dgm:prSet phldrT="[Text]" custT="1"/>
      <dgm:spPr/>
      <dgm:t>
        <a:bodyPr/>
        <a:lstStyle/>
        <a:p>
          <a:r>
            <a:rPr lang="en-GB" sz="1400">
              <a:latin typeface="Albert Sans" panose="020B0604020202020204" charset="0"/>
            </a:rPr>
            <a:t>Page per time</a:t>
          </a:r>
        </a:p>
      </dgm:t>
    </dgm:pt>
    <dgm:pt modelId="{D9801876-B6C6-4E70-B5C3-2D1C7B37F87A}" type="parTrans" cxnId="{C05CE158-7D35-4D9E-AF0E-314C2F2548DA}">
      <dgm:prSet/>
      <dgm:spPr/>
      <dgm:t>
        <a:bodyPr/>
        <a:lstStyle/>
        <a:p>
          <a:endParaRPr lang="en-GB"/>
        </a:p>
      </dgm:t>
    </dgm:pt>
    <dgm:pt modelId="{BD80B21C-B202-4685-BE07-556E8D9D870B}" type="sibTrans" cxnId="{C05CE158-7D35-4D9E-AF0E-314C2F2548DA}">
      <dgm:prSet/>
      <dgm:spPr/>
      <dgm:t>
        <a:bodyPr/>
        <a:lstStyle/>
        <a:p>
          <a:endParaRPr lang="en-GB" sz="1400">
            <a:latin typeface="Albert Sans" panose="020B0604020202020204" charset="0"/>
          </a:endParaRPr>
        </a:p>
      </dgm:t>
    </dgm:pt>
    <dgm:pt modelId="{A2BCC196-B6EF-4E69-8C97-61A8DE874407}">
      <dgm:prSet phldrT="[Text]" custT="1"/>
      <dgm:spPr/>
      <dgm:t>
        <a:bodyPr/>
        <a:lstStyle/>
        <a:p>
          <a:r>
            <a:rPr lang="en-GB" sz="1400">
              <a:latin typeface="Albert Sans" panose="020B0604020202020204" charset="0"/>
            </a:rPr>
            <a:t>Source</a:t>
          </a:r>
        </a:p>
      </dgm:t>
    </dgm:pt>
    <dgm:pt modelId="{51DDA9A9-7AAB-423B-A513-20640CFEFAEC}" type="parTrans" cxnId="{BD45197E-B3B2-4FC0-855A-EEDF6AAA72C5}">
      <dgm:prSet/>
      <dgm:spPr/>
      <dgm:t>
        <a:bodyPr/>
        <a:lstStyle/>
        <a:p>
          <a:endParaRPr lang="en-GB"/>
        </a:p>
      </dgm:t>
    </dgm:pt>
    <dgm:pt modelId="{BA05253B-7AAB-429B-BE8C-44C62270F0AF}" type="sibTrans" cxnId="{BD45197E-B3B2-4FC0-855A-EEDF6AAA72C5}">
      <dgm:prSet/>
      <dgm:spPr/>
      <dgm:t>
        <a:bodyPr/>
        <a:lstStyle/>
        <a:p>
          <a:endParaRPr lang="en-GB" sz="1400">
            <a:latin typeface="Albert Sans" panose="020B0604020202020204" charset="0"/>
          </a:endParaRPr>
        </a:p>
      </dgm:t>
    </dgm:pt>
    <dgm:pt modelId="{09347631-A0AD-4B18-8911-A8B65A8CB58D}">
      <dgm:prSet phldrT="[Text]" custT="1"/>
      <dgm:spPr/>
      <dgm:t>
        <a:bodyPr/>
        <a:lstStyle/>
        <a:p>
          <a:r>
            <a:rPr lang="en-GB" sz="1400">
              <a:latin typeface="Albert Sans" panose="020B0604020202020204" charset="0"/>
            </a:rPr>
            <a:t>Is bot</a:t>
          </a:r>
        </a:p>
      </dgm:t>
    </dgm:pt>
    <dgm:pt modelId="{9EDFD871-0FE5-486B-82CB-044287536533}" type="parTrans" cxnId="{FA49120F-61D0-4B77-B06C-8B5E41365EF4}">
      <dgm:prSet/>
      <dgm:spPr/>
      <dgm:t>
        <a:bodyPr/>
        <a:lstStyle/>
        <a:p>
          <a:endParaRPr lang="en-GB"/>
        </a:p>
      </dgm:t>
    </dgm:pt>
    <dgm:pt modelId="{393E8381-F0A9-427C-8A71-3737801FE2F0}" type="sibTrans" cxnId="{FA49120F-61D0-4B77-B06C-8B5E41365EF4}">
      <dgm:prSet/>
      <dgm:spPr/>
      <dgm:t>
        <a:bodyPr/>
        <a:lstStyle/>
        <a:p>
          <a:endParaRPr lang="en-GB" sz="1400">
            <a:latin typeface="Albert Sans" panose="020B0604020202020204" charset="0"/>
          </a:endParaRPr>
        </a:p>
      </dgm:t>
    </dgm:pt>
    <dgm:pt modelId="{90BC1317-4462-499D-91E0-BE8BA0B7CAEB}" type="pres">
      <dgm:prSet presAssocID="{641C59EB-2490-4239-B436-4F66F50BF700}" presName="Name0" presStyleCnt="0">
        <dgm:presLayoutVars>
          <dgm:dir/>
          <dgm:resizeHandles/>
        </dgm:presLayoutVars>
      </dgm:prSet>
      <dgm:spPr/>
    </dgm:pt>
    <dgm:pt modelId="{38E63E99-29B4-42B2-B0F3-1B7134E92190}" type="pres">
      <dgm:prSet presAssocID="{75825957-A421-4BB3-A307-BF88A3395379}" presName="compNode" presStyleCnt="0"/>
      <dgm:spPr/>
    </dgm:pt>
    <dgm:pt modelId="{9DD50B2A-16D1-4ABD-BDB2-20A378084393}" type="pres">
      <dgm:prSet presAssocID="{75825957-A421-4BB3-A307-BF88A3395379}" presName="dummyConnPt" presStyleCnt="0"/>
      <dgm:spPr/>
    </dgm:pt>
    <dgm:pt modelId="{CBC4BB20-2B33-4DAE-9306-9DB80A41E8B3}" type="pres">
      <dgm:prSet presAssocID="{75825957-A421-4BB3-A307-BF88A3395379}" presName="node" presStyleLbl="node1" presStyleIdx="0" presStyleCnt="23" custScaleX="116898">
        <dgm:presLayoutVars>
          <dgm:bulletEnabled val="1"/>
        </dgm:presLayoutVars>
      </dgm:prSet>
      <dgm:spPr/>
    </dgm:pt>
    <dgm:pt modelId="{756B926E-C24C-4510-9103-CC2675E99BF4}" type="pres">
      <dgm:prSet presAssocID="{26C7A31A-EDFF-45E2-8F52-B97AC1365F70}" presName="sibTrans" presStyleLbl="bgSibTrans2D1" presStyleIdx="0" presStyleCnt="22" custScaleX="156579"/>
      <dgm:spPr/>
    </dgm:pt>
    <dgm:pt modelId="{F20EA940-1733-4110-88C2-016354F4C48A}" type="pres">
      <dgm:prSet presAssocID="{CCB96C0E-622E-489C-8187-1B7819EA52FE}" presName="compNode" presStyleCnt="0"/>
      <dgm:spPr/>
    </dgm:pt>
    <dgm:pt modelId="{37E68BD0-32A9-41BB-B2CA-FB91A0523A1D}" type="pres">
      <dgm:prSet presAssocID="{CCB96C0E-622E-489C-8187-1B7819EA52FE}" presName="dummyConnPt" presStyleCnt="0"/>
      <dgm:spPr/>
    </dgm:pt>
    <dgm:pt modelId="{A0F4FC7F-3551-405F-B4DA-422773E133EB}" type="pres">
      <dgm:prSet presAssocID="{CCB96C0E-622E-489C-8187-1B7819EA52FE}" presName="node" presStyleLbl="node1" presStyleIdx="1" presStyleCnt="23" custScaleX="116898">
        <dgm:presLayoutVars>
          <dgm:bulletEnabled val="1"/>
        </dgm:presLayoutVars>
      </dgm:prSet>
      <dgm:spPr/>
    </dgm:pt>
    <dgm:pt modelId="{90040163-420E-4136-B308-C87131B663D5}" type="pres">
      <dgm:prSet presAssocID="{ED2A4D5B-2B04-436B-AD57-ABC63AE9905A}" presName="sibTrans" presStyleLbl="bgSibTrans2D1" presStyleIdx="1" presStyleCnt="22" custScaleX="156579"/>
      <dgm:spPr/>
    </dgm:pt>
    <dgm:pt modelId="{78573E18-2ECD-43E5-9906-83E7EED7A86A}" type="pres">
      <dgm:prSet presAssocID="{C9E620FC-F515-40C2-87B8-4858FC2CE370}" presName="compNode" presStyleCnt="0"/>
      <dgm:spPr/>
    </dgm:pt>
    <dgm:pt modelId="{C4B231F8-282F-4B92-8E4F-117367299DB3}" type="pres">
      <dgm:prSet presAssocID="{C9E620FC-F515-40C2-87B8-4858FC2CE370}" presName="dummyConnPt" presStyleCnt="0"/>
      <dgm:spPr/>
    </dgm:pt>
    <dgm:pt modelId="{DC1B38CA-5FDD-4834-A084-A44824A494A5}" type="pres">
      <dgm:prSet presAssocID="{C9E620FC-F515-40C2-87B8-4858FC2CE370}" presName="node" presStyleLbl="node1" presStyleIdx="2" presStyleCnt="23" custScaleX="116898">
        <dgm:presLayoutVars>
          <dgm:bulletEnabled val="1"/>
        </dgm:presLayoutVars>
      </dgm:prSet>
      <dgm:spPr/>
    </dgm:pt>
    <dgm:pt modelId="{2484C738-17A1-42C2-BCC0-E2B062F37C12}" type="pres">
      <dgm:prSet presAssocID="{687C1893-715A-49EF-8589-4B79A3126DC7}" presName="sibTrans" presStyleLbl="bgSibTrans2D1" presStyleIdx="2" presStyleCnt="22" custScaleX="156579"/>
      <dgm:spPr/>
    </dgm:pt>
    <dgm:pt modelId="{4E2F794E-D7EB-40FB-81D0-9F3D8B87E887}" type="pres">
      <dgm:prSet presAssocID="{6E7EDA12-7216-426B-9048-00D0C56B419B}" presName="compNode" presStyleCnt="0"/>
      <dgm:spPr/>
    </dgm:pt>
    <dgm:pt modelId="{35128979-DAD2-4552-98E9-410C4ED67859}" type="pres">
      <dgm:prSet presAssocID="{6E7EDA12-7216-426B-9048-00D0C56B419B}" presName="dummyConnPt" presStyleCnt="0"/>
      <dgm:spPr/>
    </dgm:pt>
    <dgm:pt modelId="{D55D5AAB-548D-4548-9296-4C0CF4CE2A23}" type="pres">
      <dgm:prSet presAssocID="{6E7EDA12-7216-426B-9048-00D0C56B419B}" presName="node" presStyleLbl="node1" presStyleIdx="3" presStyleCnt="23" custScaleX="116898">
        <dgm:presLayoutVars>
          <dgm:bulletEnabled val="1"/>
        </dgm:presLayoutVars>
      </dgm:prSet>
      <dgm:spPr/>
    </dgm:pt>
    <dgm:pt modelId="{9707A629-1148-4AD1-BE9E-AE5E6AA75116}" type="pres">
      <dgm:prSet presAssocID="{E4FB92C0-77EB-4EB4-AAEE-0594B2A782AF}" presName="sibTrans" presStyleLbl="bgSibTrans2D1" presStyleIdx="3" presStyleCnt="22" custScaleX="156579"/>
      <dgm:spPr/>
    </dgm:pt>
    <dgm:pt modelId="{BB0ED6B9-EDBA-419B-BA68-1E326F5BA6F7}" type="pres">
      <dgm:prSet presAssocID="{4A01B131-A702-4BF2-80B2-2690B227023B}" presName="compNode" presStyleCnt="0"/>
      <dgm:spPr/>
    </dgm:pt>
    <dgm:pt modelId="{007FC2CD-324D-442A-A4D6-DFFA2AE34FB3}" type="pres">
      <dgm:prSet presAssocID="{4A01B131-A702-4BF2-80B2-2690B227023B}" presName="dummyConnPt" presStyleCnt="0"/>
      <dgm:spPr/>
    </dgm:pt>
    <dgm:pt modelId="{96875DFF-422B-4DFF-A7C3-C8F7BB873691}" type="pres">
      <dgm:prSet presAssocID="{4A01B131-A702-4BF2-80B2-2690B227023B}" presName="node" presStyleLbl="node1" presStyleIdx="4" presStyleCnt="23" custScaleX="116898">
        <dgm:presLayoutVars>
          <dgm:bulletEnabled val="1"/>
        </dgm:presLayoutVars>
      </dgm:prSet>
      <dgm:spPr/>
    </dgm:pt>
    <dgm:pt modelId="{BFBEF336-F780-4242-A82E-C3B28BE828D5}" type="pres">
      <dgm:prSet presAssocID="{C7B74A89-4878-4FB5-8F43-BFC54DE0A497}" presName="sibTrans" presStyleLbl="bgSibTrans2D1" presStyleIdx="4" presStyleCnt="22" custScaleX="84155"/>
      <dgm:spPr/>
    </dgm:pt>
    <dgm:pt modelId="{306F53D3-E3ED-4B90-81CC-20A13ACFC52E}" type="pres">
      <dgm:prSet presAssocID="{4C808BD6-CC62-41E3-9265-A0A906A8B067}" presName="compNode" presStyleCnt="0"/>
      <dgm:spPr/>
    </dgm:pt>
    <dgm:pt modelId="{E46F411B-6271-4E01-A991-FB84A1CB4122}" type="pres">
      <dgm:prSet presAssocID="{4C808BD6-CC62-41E3-9265-A0A906A8B067}" presName="dummyConnPt" presStyleCnt="0"/>
      <dgm:spPr/>
    </dgm:pt>
    <dgm:pt modelId="{3B0CC2DB-09C0-4DB1-B6F9-A2502346A784}" type="pres">
      <dgm:prSet presAssocID="{4C808BD6-CC62-41E3-9265-A0A906A8B067}" presName="node" presStyleLbl="node1" presStyleIdx="5" presStyleCnt="23" custScaleX="116898">
        <dgm:presLayoutVars>
          <dgm:bulletEnabled val="1"/>
        </dgm:presLayoutVars>
      </dgm:prSet>
      <dgm:spPr/>
    </dgm:pt>
    <dgm:pt modelId="{5A4F6C7E-9268-459C-9056-E5135CB6B756}" type="pres">
      <dgm:prSet presAssocID="{FB3D1A45-8E2E-4FEF-AFE7-5C71E23B2DA4}" presName="sibTrans" presStyleLbl="bgSibTrans2D1" presStyleIdx="5" presStyleCnt="22" custScaleX="156579"/>
      <dgm:spPr/>
    </dgm:pt>
    <dgm:pt modelId="{8BEA5CF6-B3BB-4133-B3B0-02CACFBA3D13}" type="pres">
      <dgm:prSet presAssocID="{65CF87B8-07C9-40A1-9F83-304F1F34DD00}" presName="compNode" presStyleCnt="0"/>
      <dgm:spPr/>
    </dgm:pt>
    <dgm:pt modelId="{CF3CDDBD-3FBC-4F35-9C66-468880B2BDFA}" type="pres">
      <dgm:prSet presAssocID="{65CF87B8-07C9-40A1-9F83-304F1F34DD00}" presName="dummyConnPt" presStyleCnt="0"/>
      <dgm:spPr/>
    </dgm:pt>
    <dgm:pt modelId="{07FAD7EB-1AD7-4491-89F6-2FC7BE724796}" type="pres">
      <dgm:prSet presAssocID="{65CF87B8-07C9-40A1-9F83-304F1F34DD00}" presName="node" presStyleLbl="node1" presStyleIdx="6" presStyleCnt="23" custScaleX="116898">
        <dgm:presLayoutVars>
          <dgm:bulletEnabled val="1"/>
        </dgm:presLayoutVars>
      </dgm:prSet>
      <dgm:spPr/>
    </dgm:pt>
    <dgm:pt modelId="{088AB44C-2C2D-4852-BCEE-6E6A0E95D017}" type="pres">
      <dgm:prSet presAssocID="{E88CCBBB-5C17-4788-9635-4E86DCAB084A}" presName="sibTrans" presStyleLbl="bgSibTrans2D1" presStyleIdx="6" presStyleCnt="22" custScaleX="156578"/>
      <dgm:spPr/>
    </dgm:pt>
    <dgm:pt modelId="{D1EDF293-9C36-4B60-BCFA-C5370937C387}" type="pres">
      <dgm:prSet presAssocID="{41778B77-AC28-45F5-A2F0-E807D642B0CF}" presName="compNode" presStyleCnt="0"/>
      <dgm:spPr/>
    </dgm:pt>
    <dgm:pt modelId="{BD6E3D6D-3D8A-4912-B868-600A94B03A0E}" type="pres">
      <dgm:prSet presAssocID="{41778B77-AC28-45F5-A2F0-E807D642B0CF}" presName="dummyConnPt" presStyleCnt="0"/>
      <dgm:spPr/>
    </dgm:pt>
    <dgm:pt modelId="{F82B1C8C-BBCB-4D5C-BCC9-90CB84EFB5AD}" type="pres">
      <dgm:prSet presAssocID="{41778B77-AC28-45F5-A2F0-E807D642B0CF}" presName="node" presStyleLbl="node1" presStyleIdx="7" presStyleCnt="23" custScaleX="116898" custLinFactNeighborX="-264">
        <dgm:presLayoutVars>
          <dgm:bulletEnabled val="1"/>
        </dgm:presLayoutVars>
      </dgm:prSet>
      <dgm:spPr/>
    </dgm:pt>
    <dgm:pt modelId="{EBC00EF3-A455-4465-9812-37CAC3A17160}" type="pres">
      <dgm:prSet presAssocID="{6E83DF84-A933-420B-8FEB-E8BE598E737C}" presName="sibTrans" presStyleLbl="bgSibTrans2D1" presStyleIdx="7" presStyleCnt="22" custScaleX="156220"/>
      <dgm:spPr/>
    </dgm:pt>
    <dgm:pt modelId="{8FE73E22-E6F0-4B9C-B5B6-6C51122CA45A}" type="pres">
      <dgm:prSet presAssocID="{C45907BF-36F4-4FC0-9279-5264F7116A34}" presName="compNode" presStyleCnt="0"/>
      <dgm:spPr/>
    </dgm:pt>
    <dgm:pt modelId="{C4FD66A7-8BF1-4D6A-8A22-01D5B7376D75}" type="pres">
      <dgm:prSet presAssocID="{C45907BF-36F4-4FC0-9279-5264F7116A34}" presName="dummyConnPt" presStyleCnt="0"/>
      <dgm:spPr/>
    </dgm:pt>
    <dgm:pt modelId="{B388B2D5-9C45-4943-A145-78D9F312F912}" type="pres">
      <dgm:prSet presAssocID="{C45907BF-36F4-4FC0-9279-5264F7116A34}" presName="node" presStyleLbl="node1" presStyleIdx="8" presStyleCnt="23" custScaleX="116898">
        <dgm:presLayoutVars>
          <dgm:bulletEnabled val="1"/>
        </dgm:presLayoutVars>
      </dgm:prSet>
      <dgm:spPr/>
    </dgm:pt>
    <dgm:pt modelId="{96D46F3B-67A6-4E19-851F-7DD702839AAE}" type="pres">
      <dgm:prSet presAssocID="{E710EC6A-24BD-4F7F-834C-E371F2CFDF6C}" presName="sibTrans" presStyleLbl="bgSibTrans2D1" presStyleIdx="8" presStyleCnt="22" custScaleX="156579"/>
      <dgm:spPr/>
    </dgm:pt>
    <dgm:pt modelId="{FCCC65DB-D07D-4829-9770-913E51939DF9}" type="pres">
      <dgm:prSet presAssocID="{BC6487A1-81C4-4134-932B-FAD1C90ECF70}" presName="compNode" presStyleCnt="0"/>
      <dgm:spPr/>
    </dgm:pt>
    <dgm:pt modelId="{E564B49C-E5B7-4E3C-920D-58ADA2478292}" type="pres">
      <dgm:prSet presAssocID="{BC6487A1-81C4-4134-932B-FAD1C90ECF70}" presName="dummyConnPt" presStyleCnt="0"/>
      <dgm:spPr/>
    </dgm:pt>
    <dgm:pt modelId="{F53CE3DF-4941-4F38-A834-15A98A3AEF84}" type="pres">
      <dgm:prSet presAssocID="{BC6487A1-81C4-4134-932B-FAD1C90ECF70}" presName="node" presStyleLbl="node1" presStyleIdx="9" presStyleCnt="23" custScaleX="116898">
        <dgm:presLayoutVars>
          <dgm:bulletEnabled val="1"/>
        </dgm:presLayoutVars>
      </dgm:prSet>
      <dgm:spPr/>
    </dgm:pt>
    <dgm:pt modelId="{BDA228CC-21DB-4CAD-87E5-F49AF86EC9EF}" type="pres">
      <dgm:prSet presAssocID="{DE51C958-3D49-4122-8A2B-5174D227DEA4}" presName="sibTrans" presStyleLbl="bgSibTrans2D1" presStyleIdx="9" presStyleCnt="22" custScaleX="84155"/>
      <dgm:spPr/>
    </dgm:pt>
    <dgm:pt modelId="{60E188EC-2045-446E-A6DC-23B6D2147124}" type="pres">
      <dgm:prSet presAssocID="{D9AD4B07-DEBA-4AA2-AB88-015AEC0D0469}" presName="compNode" presStyleCnt="0"/>
      <dgm:spPr/>
    </dgm:pt>
    <dgm:pt modelId="{465C06C4-8AB1-427F-A82F-AB15759EC192}" type="pres">
      <dgm:prSet presAssocID="{D9AD4B07-DEBA-4AA2-AB88-015AEC0D0469}" presName="dummyConnPt" presStyleCnt="0"/>
      <dgm:spPr/>
    </dgm:pt>
    <dgm:pt modelId="{66166D45-C99E-4311-8050-2B3997579921}" type="pres">
      <dgm:prSet presAssocID="{D9AD4B07-DEBA-4AA2-AB88-015AEC0D0469}" presName="node" presStyleLbl="node1" presStyleIdx="10" presStyleCnt="23" custScaleX="116898">
        <dgm:presLayoutVars>
          <dgm:bulletEnabled val="1"/>
        </dgm:presLayoutVars>
      </dgm:prSet>
      <dgm:spPr/>
    </dgm:pt>
    <dgm:pt modelId="{9EF825E4-6151-4A76-8328-4C1DFFD812A4}" type="pres">
      <dgm:prSet presAssocID="{FEEBAF98-CCAD-45AA-AFFE-D523720AB176}" presName="sibTrans" presStyleLbl="bgSibTrans2D1" presStyleIdx="10" presStyleCnt="22" custScaleX="156579"/>
      <dgm:spPr/>
    </dgm:pt>
    <dgm:pt modelId="{A4DE0C7D-96D1-4AD2-AF0D-1CEF74165D29}" type="pres">
      <dgm:prSet presAssocID="{03A45EAE-5F37-456D-AE15-65BC2B8B7ABA}" presName="compNode" presStyleCnt="0"/>
      <dgm:spPr/>
    </dgm:pt>
    <dgm:pt modelId="{C6935FC6-9264-49FE-A40F-BA44FF2CEC1B}" type="pres">
      <dgm:prSet presAssocID="{03A45EAE-5F37-456D-AE15-65BC2B8B7ABA}" presName="dummyConnPt" presStyleCnt="0"/>
      <dgm:spPr/>
    </dgm:pt>
    <dgm:pt modelId="{A61D299F-7081-4CA9-9E99-BE84A3FE571B}" type="pres">
      <dgm:prSet presAssocID="{03A45EAE-5F37-456D-AE15-65BC2B8B7ABA}" presName="node" presStyleLbl="node1" presStyleIdx="11" presStyleCnt="23" custScaleX="116898">
        <dgm:presLayoutVars>
          <dgm:bulletEnabled val="1"/>
        </dgm:presLayoutVars>
      </dgm:prSet>
      <dgm:spPr/>
    </dgm:pt>
    <dgm:pt modelId="{12AA9446-787D-4558-BF06-0B251C608ECD}" type="pres">
      <dgm:prSet presAssocID="{DBA83C06-8C6B-47BA-8590-F7C60803A7C6}" presName="sibTrans" presStyleLbl="bgSibTrans2D1" presStyleIdx="11" presStyleCnt="22" custScaleX="156579"/>
      <dgm:spPr/>
    </dgm:pt>
    <dgm:pt modelId="{45894725-A0C6-47CD-9AB4-EE1A30A762CC}" type="pres">
      <dgm:prSet presAssocID="{CF696AF2-4D9D-43F0-B629-E6D3F4746E27}" presName="compNode" presStyleCnt="0"/>
      <dgm:spPr/>
    </dgm:pt>
    <dgm:pt modelId="{1013621D-F928-40BB-AC06-7600D4C82AF3}" type="pres">
      <dgm:prSet presAssocID="{CF696AF2-4D9D-43F0-B629-E6D3F4746E27}" presName="dummyConnPt" presStyleCnt="0"/>
      <dgm:spPr/>
    </dgm:pt>
    <dgm:pt modelId="{1EA32F99-F361-46F4-995D-60903D70668B}" type="pres">
      <dgm:prSet presAssocID="{CF696AF2-4D9D-43F0-B629-E6D3F4746E27}" presName="node" presStyleLbl="node1" presStyleIdx="12" presStyleCnt="23" custScaleX="116898">
        <dgm:presLayoutVars>
          <dgm:bulletEnabled val="1"/>
        </dgm:presLayoutVars>
      </dgm:prSet>
      <dgm:spPr/>
    </dgm:pt>
    <dgm:pt modelId="{4E171D76-A344-44AE-A0EF-6347842960E1}" type="pres">
      <dgm:prSet presAssocID="{7EBE6877-5528-4957-81B7-CAE1977C838C}" presName="sibTrans" presStyleLbl="bgSibTrans2D1" presStyleIdx="12" presStyleCnt="22" custScaleX="156579"/>
      <dgm:spPr/>
    </dgm:pt>
    <dgm:pt modelId="{F7B7EA9B-CBED-4E3A-8DFD-76880A62A224}" type="pres">
      <dgm:prSet presAssocID="{B881A6AF-3AE2-45C4-B749-A6468CDE8739}" presName="compNode" presStyleCnt="0"/>
      <dgm:spPr/>
    </dgm:pt>
    <dgm:pt modelId="{D9FAFFFA-07E4-4D18-B4CF-2981821DD413}" type="pres">
      <dgm:prSet presAssocID="{B881A6AF-3AE2-45C4-B749-A6468CDE8739}" presName="dummyConnPt" presStyleCnt="0"/>
      <dgm:spPr/>
    </dgm:pt>
    <dgm:pt modelId="{27547157-5DAA-42A3-8836-5B1AEC983AD4}" type="pres">
      <dgm:prSet presAssocID="{B881A6AF-3AE2-45C4-B749-A6468CDE8739}" presName="node" presStyleLbl="node1" presStyleIdx="13" presStyleCnt="23" custScaleX="116898">
        <dgm:presLayoutVars>
          <dgm:bulletEnabled val="1"/>
        </dgm:presLayoutVars>
      </dgm:prSet>
      <dgm:spPr/>
    </dgm:pt>
    <dgm:pt modelId="{CAE79E79-D9A7-4DDE-B618-1435191A7A50}" type="pres">
      <dgm:prSet presAssocID="{ADC84E1A-A2D9-496E-9FE3-3FB1A8664611}" presName="sibTrans" presStyleLbl="bgSibTrans2D1" presStyleIdx="13" presStyleCnt="22" custScaleX="156579"/>
      <dgm:spPr/>
    </dgm:pt>
    <dgm:pt modelId="{DC83FF06-3373-4C16-8DD7-69BE2CCEC5F7}" type="pres">
      <dgm:prSet presAssocID="{83C09906-8CEC-4E1B-90C4-596CA17E4489}" presName="compNode" presStyleCnt="0"/>
      <dgm:spPr/>
    </dgm:pt>
    <dgm:pt modelId="{41BA5797-D782-48A3-81EF-2CAFA13DC795}" type="pres">
      <dgm:prSet presAssocID="{83C09906-8CEC-4E1B-90C4-596CA17E4489}" presName="dummyConnPt" presStyleCnt="0"/>
      <dgm:spPr/>
    </dgm:pt>
    <dgm:pt modelId="{60F69AD5-DCF2-4484-80C3-EA2616A48F78}" type="pres">
      <dgm:prSet presAssocID="{83C09906-8CEC-4E1B-90C4-596CA17E4489}" presName="node" presStyleLbl="node1" presStyleIdx="14" presStyleCnt="23" custScaleX="116898">
        <dgm:presLayoutVars>
          <dgm:bulletEnabled val="1"/>
        </dgm:presLayoutVars>
      </dgm:prSet>
      <dgm:spPr/>
    </dgm:pt>
    <dgm:pt modelId="{91E90D21-969A-4224-BA23-987FA3E1B0E3}" type="pres">
      <dgm:prSet presAssocID="{EC64EDD7-D568-4BFB-A37B-D278B4469B6C}" presName="sibTrans" presStyleLbl="bgSibTrans2D1" presStyleIdx="14" presStyleCnt="22" custScaleX="84155"/>
      <dgm:spPr/>
    </dgm:pt>
    <dgm:pt modelId="{C0BE4C14-F9C5-419D-8E67-C8289F15E797}" type="pres">
      <dgm:prSet presAssocID="{5A908962-928B-406B-A701-F4FC566124B3}" presName="compNode" presStyleCnt="0"/>
      <dgm:spPr/>
    </dgm:pt>
    <dgm:pt modelId="{B32D287A-F973-40AD-AFEA-7A029022E346}" type="pres">
      <dgm:prSet presAssocID="{5A908962-928B-406B-A701-F4FC566124B3}" presName="dummyConnPt" presStyleCnt="0"/>
      <dgm:spPr/>
    </dgm:pt>
    <dgm:pt modelId="{EA545997-63E1-42AA-9329-E0809552994D}" type="pres">
      <dgm:prSet presAssocID="{5A908962-928B-406B-A701-F4FC566124B3}" presName="node" presStyleLbl="node1" presStyleIdx="15" presStyleCnt="23" custScaleX="116898">
        <dgm:presLayoutVars>
          <dgm:bulletEnabled val="1"/>
        </dgm:presLayoutVars>
      </dgm:prSet>
      <dgm:spPr/>
    </dgm:pt>
    <dgm:pt modelId="{D489A4BC-DAA2-4A91-B843-628CD721C698}" type="pres">
      <dgm:prSet presAssocID="{E157383E-0C1A-4F2E-B2D8-F50F6627BF3A}" presName="sibTrans" presStyleLbl="bgSibTrans2D1" presStyleIdx="15" presStyleCnt="22" custScaleX="156579"/>
      <dgm:spPr/>
    </dgm:pt>
    <dgm:pt modelId="{E5A04A7C-E146-4EE6-8992-FB62E138E57C}" type="pres">
      <dgm:prSet presAssocID="{DF476441-1538-46F4-B52E-AE8B263B1FFB}" presName="compNode" presStyleCnt="0"/>
      <dgm:spPr/>
    </dgm:pt>
    <dgm:pt modelId="{4D7C65C2-57BD-4FC3-8A9D-571CD76E2E28}" type="pres">
      <dgm:prSet presAssocID="{DF476441-1538-46F4-B52E-AE8B263B1FFB}" presName="dummyConnPt" presStyleCnt="0"/>
      <dgm:spPr/>
    </dgm:pt>
    <dgm:pt modelId="{67A39D37-BB4C-431F-9208-5318961DA832}" type="pres">
      <dgm:prSet presAssocID="{DF476441-1538-46F4-B52E-AE8B263B1FFB}" presName="node" presStyleLbl="node1" presStyleIdx="16" presStyleCnt="23" custScaleX="116898">
        <dgm:presLayoutVars>
          <dgm:bulletEnabled val="1"/>
        </dgm:presLayoutVars>
      </dgm:prSet>
      <dgm:spPr/>
    </dgm:pt>
    <dgm:pt modelId="{7662070D-A0B6-4CD8-8DF3-5DF15EE0E5EC}" type="pres">
      <dgm:prSet presAssocID="{4A54F327-5607-42CF-88EC-3995F06A91E8}" presName="sibTrans" presStyleLbl="bgSibTrans2D1" presStyleIdx="16" presStyleCnt="22" custScaleX="156579"/>
      <dgm:spPr/>
    </dgm:pt>
    <dgm:pt modelId="{0111D895-74A6-4928-9BC1-EFF93F7188FF}" type="pres">
      <dgm:prSet presAssocID="{44FFF6F7-1BBD-4AC7-B459-2AECF42DE96D}" presName="compNode" presStyleCnt="0"/>
      <dgm:spPr/>
    </dgm:pt>
    <dgm:pt modelId="{0B91CE3E-D32A-4857-BE7B-E86F67396D0E}" type="pres">
      <dgm:prSet presAssocID="{44FFF6F7-1BBD-4AC7-B459-2AECF42DE96D}" presName="dummyConnPt" presStyleCnt="0"/>
      <dgm:spPr/>
    </dgm:pt>
    <dgm:pt modelId="{9297D6A9-4AF9-415B-875A-85D07B3D97DD}" type="pres">
      <dgm:prSet presAssocID="{44FFF6F7-1BBD-4AC7-B459-2AECF42DE96D}" presName="node" presStyleLbl="node1" presStyleIdx="17" presStyleCnt="23" custScaleX="116898">
        <dgm:presLayoutVars>
          <dgm:bulletEnabled val="1"/>
        </dgm:presLayoutVars>
      </dgm:prSet>
      <dgm:spPr/>
    </dgm:pt>
    <dgm:pt modelId="{AF42E3EC-024C-42EB-9811-E5B6FA87F2FF}" type="pres">
      <dgm:prSet presAssocID="{A9F231A7-1AC7-465F-A26F-6EE929FFA458}" presName="sibTrans" presStyleLbl="bgSibTrans2D1" presStyleIdx="17" presStyleCnt="22" custScaleX="156579"/>
      <dgm:spPr/>
    </dgm:pt>
    <dgm:pt modelId="{7E185D91-1ABB-4880-B962-455AE55E9C4B}" type="pres">
      <dgm:prSet presAssocID="{A6EF0D2D-3E3B-4EAB-8420-B501D25703CD}" presName="compNode" presStyleCnt="0"/>
      <dgm:spPr/>
    </dgm:pt>
    <dgm:pt modelId="{50658B8B-267A-4CCB-9828-568E723A47AC}" type="pres">
      <dgm:prSet presAssocID="{A6EF0D2D-3E3B-4EAB-8420-B501D25703CD}" presName="dummyConnPt" presStyleCnt="0"/>
      <dgm:spPr/>
    </dgm:pt>
    <dgm:pt modelId="{A6FA4125-2508-48A8-B441-36849B834614}" type="pres">
      <dgm:prSet presAssocID="{A6EF0D2D-3E3B-4EAB-8420-B501D25703CD}" presName="node" presStyleLbl="node1" presStyleIdx="18" presStyleCnt="23" custScaleX="116898">
        <dgm:presLayoutVars>
          <dgm:bulletEnabled val="1"/>
        </dgm:presLayoutVars>
      </dgm:prSet>
      <dgm:spPr/>
    </dgm:pt>
    <dgm:pt modelId="{C802A3C6-9F30-48EB-BB9A-3C5B85832211}" type="pres">
      <dgm:prSet presAssocID="{664A2967-BA26-4AC9-A3A5-73C55AB6F7EE}" presName="sibTrans" presStyleLbl="bgSibTrans2D1" presStyleIdx="18" presStyleCnt="22" custScaleX="156579"/>
      <dgm:spPr/>
    </dgm:pt>
    <dgm:pt modelId="{9DBA76BF-EE1A-4FC1-8B8E-E5ACC21BEDFA}" type="pres">
      <dgm:prSet presAssocID="{42B55451-1BA4-4E38-8483-0A841F634DB8}" presName="compNode" presStyleCnt="0"/>
      <dgm:spPr/>
    </dgm:pt>
    <dgm:pt modelId="{11784515-5044-4E3B-9BFF-39BF3625F749}" type="pres">
      <dgm:prSet presAssocID="{42B55451-1BA4-4E38-8483-0A841F634DB8}" presName="dummyConnPt" presStyleCnt="0"/>
      <dgm:spPr/>
    </dgm:pt>
    <dgm:pt modelId="{919FAFB7-858F-4E38-A58B-3336E3599C6E}" type="pres">
      <dgm:prSet presAssocID="{42B55451-1BA4-4E38-8483-0A841F634DB8}" presName="node" presStyleLbl="node1" presStyleIdx="19" presStyleCnt="23" custScaleX="116898">
        <dgm:presLayoutVars>
          <dgm:bulletEnabled val="1"/>
        </dgm:presLayoutVars>
      </dgm:prSet>
      <dgm:spPr/>
    </dgm:pt>
    <dgm:pt modelId="{E9EFA400-4CCC-4FF8-8417-D51CB3CA2ECC}" type="pres">
      <dgm:prSet presAssocID="{BD80B21C-B202-4685-BE07-556E8D9D870B}" presName="sibTrans" presStyleLbl="bgSibTrans2D1" presStyleIdx="19" presStyleCnt="22" custScaleX="84155"/>
      <dgm:spPr/>
    </dgm:pt>
    <dgm:pt modelId="{ED2F9E39-169C-419C-952C-16362826E96A}" type="pres">
      <dgm:prSet presAssocID="{A2BCC196-B6EF-4E69-8C97-61A8DE874407}" presName="compNode" presStyleCnt="0"/>
      <dgm:spPr/>
    </dgm:pt>
    <dgm:pt modelId="{20BA180B-D957-42DD-8296-3A8A6C2C6C35}" type="pres">
      <dgm:prSet presAssocID="{A2BCC196-B6EF-4E69-8C97-61A8DE874407}" presName="dummyConnPt" presStyleCnt="0"/>
      <dgm:spPr/>
    </dgm:pt>
    <dgm:pt modelId="{423C90B3-4804-4B95-888E-EB70619634ED}" type="pres">
      <dgm:prSet presAssocID="{A2BCC196-B6EF-4E69-8C97-61A8DE874407}" presName="node" presStyleLbl="node1" presStyleIdx="20" presStyleCnt="23" custScaleX="116898">
        <dgm:presLayoutVars>
          <dgm:bulletEnabled val="1"/>
        </dgm:presLayoutVars>
      </dgm:prSet>
      <dgm:spPr/>
    </dgm:pt>
    <dgm:pt modelId="{CA9CEA69-4A6A-48D5-9312-1DC546783E98}" type="pres">
      <dgm:prSet presAssocID="{BA05253B-7AAB-429B-BE8C-44C62270F0AF}" presName="sibTrans" presStyleLbl="bgSibTrans2D1" presStyleIdx="20" presStyleCnt="22" custScaleX="156579"/>
      <dgm:spPr/>
    </dgm:pt>
    <dgm:pt modelId="{20178160-AC28-468B-A515-23B786567F51}" type="pres">
      <dgm:prSet presAssocID="{09347631-A0AD-4B18-8911-A8B65A8CB58D}" presName="compNode" presStyleCnt="0"/>
      <dgm:spPr/>
    </dgm:pt>
    <dgm:pt modelId="{DE799E9C-03FB-450C-9CF6-39A0301514E6}" type="pres">
      <dgm:prSet presAssocID="{09347631-A0AD-4B18-8911-A8B65A8CB58D}" presName="dummyConnPt" presStyleCnt="0"/>
      <dgm:spPr/>
    </dgm:pt>
    <dgm:pt modelId="{8E9F097B-0E80-48C9-B07A-954C06529AF1}" type="pres">
      <dgm:prSet presAssocID="{09347631-A0AD-4B18-8911-A8B65A8CB58D}" presName="node" presStyleLbl="node1" presStyleIdx="21" presStyleCnt="23" custScaleX="116898">
        <dgm:presLayoutVars>
          <dgm:bulletEnabled val="1"/>
        </dgm:presLayoutVars>
      </dgm:prSet>
      <dgm:spPr/>
    </dgm:pt>
    <dgm:pt modelId="{0F752F38-54E7-47C1-B0B6-D15475842D34}" type="pres">
      <dgm:prSet presAssocID="{393E8381-F0A9-427C-8A71-3737801FE2F0}" presName="sibTrans" presStyleLbl="bgSibTrans2D1" presStyleIdx="21" presStyleCnt="22" custScaleX="156579"/>
      <dgm:spPr/>
    </dgm:pt>
    <dgm:pt modelId="{C209125D-02D7-437E-B0BA-A9DA2332BE00}" type="pres">
      <dgm:prSet presAssocID="{F1F188B4-0556-4803-BF66-8998528E495F}" presName="compNode" presStyleCnt="0"/>
      <dgm:spPr/>
    </dgm:pt>
    <dgm:pt modelId="{45DF2D34-776D-4BCE-B104-40CD000C812C}" type="pres">
      <dgm:prSet presAssocID="{F1F188B4-0556-4803-BF66-8998528E495F}" presName="dummyConnPt" presStyleCnt="0"/>
      <dgm:spPr/>
    </dgm:pt>
    <dgm:pt modelId="{53D801D9-3A3A-4796-AC1C-E200625DB507}" type="pres">
      <dgm:prSet presAssocID="{F1F188B4-0556-4803-BF66-8998528E495F}" presName="node" presStyleLbl="node1" presStyleIdx="22" presStyleCnt="23" custScaleX="116898">
        <dgm:presLayoutVars>
          <dgm:bulletEnabled val="1"/>
        </dgm:presLayoutVars>
      </dgm:prSet>
      <dgm:spPr/>
    </dgm:pt>
  </dgm:ptLst>
  <dgm:cxnLst>
    <dgm:cxn modelId="{97D00D03-EBC0-4BB7-80F8-C7EF8C6FCA61}" type="presOf" srcId="{44FFF6F7-1BBD-4AC7-B459-2AECF42DE96D}" destId="{9297D6A9-4AF9-415B-875A-85D07B3D97DD}" srcOrd="0" destOrd="0" presId="urn:microsoft.com/office/officeart/2005/8/layout/bProcess4"/>
    <dgm:cxn modelId="{E546FE07-B7BB-4CF3-9E57-5CBF1D247892}" srcId="{641C59EB-2490-4239-B436-4F66F50BF700}" destId="{75825957-A421-4BB3-A307-BF88A3395379}" srcOrd="0" destOrd="0" parTransId="{D2714C23-50C4-4D88-92AB-DE1228FABB6C}" sibTransId="{26C7A31A-EDFF-45E2-8F52-B97AC1365F70}"/>
    <dgm:cxn modelId="{C1593E09-2678-400E-8D65-2B1D6E9614A0}" type="presOf" srcId="{65CF87B8-07C9-40A1-9F83-304F1F34DD00}" destId="{07FAD7EB-1AD7-4491-89F6-2FC7BE724796}" srcOrd="0" destOrd="0" presId="urn:microsoft.com/office/officeart/2005/8/layout/bProcess4"/>
    <dgm:cxn modelId="{E9F07E09-A144-4BAE-BA50-E0B9B72CD1E2}" type="presOf" srcId="{C45907BF-36F4-4FC0-9279-5264F7116A34}" destId="{B388B2D5-9C45-4943-A145-78D9F312F912}" srcOrd="0" destOrd="0" presId="urn:microsoft.com/office/officeart/2005/8/layout/bProcess4"/>
    <dgm:cxn modelId="{FA49120F-61D0-4B77-B06C-8B5E41365EF4}" srcId="{641C59EB-2490-4239-B436-4F66F50BF700}" destId="{09347631-A0AD-4B18-8911-A8B65A8CB58D}" srcOrd="21" destOrd="0" parTransId="{9EDFD871-0FE5-486B-82CB-044287536533}" sibTransId="{393E8381-F0A9-427C-8A71-3737801FE2F0}"/>
    <dgm:cxn modelId="{6358B317-37C4-4C48-B36A-2F142EDEDE1F}" type="presOf" srcId="{4C808BD6-CC62-41E3-9265-A0A906A8B067}" destId="{3B0CC2DB-09C0-4DB1-B6F9-A2502346A784}" srcOrd="0" destOrd="0" presId="urn:microsoft.com/office/officeart/2005/8/layout/bProcess4"/>
    <dgm:cxn modelId="{3590B318-5235-4089-A975-7D30BC41AB79}" srcId="{641C59EB-2490-4239-B436-4F66F50BF700}" destId="{BC6487A1-81C4-4134-932B-FAD1C90ECF70}" srcOrd="9" destOrd="0" parTransId="{25A895B7-2087-4F70-B8C1-0C06DCBEC2FD}" sibTransId="{DE51C958-3D49-4122-8A2B-5174D227DEA4}"/>
    <dgm:cxn modelId="{01A62C1A-21BA-4259-A1AB-AC9DC83528EE}" type="presOf" srcId="{7EBE6877-5528-4957-81B7-CAE1977C838C}" destId="{4E171D76-A344-44AE-A0EF-6347842960E1}" srcOrd="0" destOrd="0" presId="urn:microsoft.com/office/officeart/2005/8/layout/bProcess4"/>
    <dgm:cxn modelId="{49DD4322-8468-410C-9816-6EF159CD0246}" srcId="{641C59EB-2490-4239-B436-4F66F50BF700}" destId="{4C808BD6-CC62-41E3-9265-A0A906A8B067}" srcOrd="5" destOrd="0" parTransId="{BAB1EE00-F050-4CC0-BE2D-614E0766789D}" sibTransId="{FB3D1A45-8E2E-4FEF-AFE7-5C71E23B2DA4}"/>
    <dgm:cxn modelId="{3694F323-7F82-4A8E-8E1B-50A9CB8FAA80}" type="presOf" srcId="{C7B74A89-4878-4FB5-8F43-BFC54DE0A497}" destId="{BFBEF336-F780-4242-A82E-C3B28BE828D5}" srcOrd="0" destOrd="0" presId="urn:microsoft.com/office/officeart/2005/8/layout/bProcess4"/>
    <dgm:cxn modelId="{9B6FB624-D4DF-472B-B8E7-2B61673166B3}" type="presOf" srcId="{BC6487A1-81C4-4134-932B-FAD1C90ECF70}" destId="{F53CE3DF-4941-4F38-A834-15A98A3AEF84}" srcOrd="0" destOrd="0" presId="urn:microsoft.com/office/officeart/2005/8/layout/bProcess4"/>
    <dgm:cxn modelId="{B371A925-0FDE-4AE2-A2D3-A9292DEA782F}" type="presOf" srcId="{B881A6AF-3AE2-45C4-B749-A6468CDE8739}" destId="{27547157-5DAA-42A3-8836-5B1AEC983AD4}" srcOrd="0" destOrd="0" presId="urn:microsoft.com/office/officeart/2005/8/layout/bProcess4"/>
    <dgm:cxn modelId="{8960C625-6F31-44C8-BEDC-2BA0540A853F}" type="presOf" srcId="{41778B77-AC28-45F5-A2F0-E807D642B0CF}" destId="{F82B1C8C-BBCB-4D5C-BCC9-90CB84EFB5AD}" srcOrd="0" destOrd="0" presId="urn:microsoft.com/office/officeart/2005/8/layout/bProcess4"/>
    <dgm:cxn modelId="{CC50CD28-EE1E-4375-8BB8-3D9A6BCD85B5}" type="presOf" srcId="{E157383E-0C1A-4F2E-B2D8-F50F6627BF3A}" destId="{D489A4BC-DAA2-4A91-B843-628CD721C698}" srcOrd="0" destOrd="0" presId="urn:microsoft.com/office/officeart/2005/8/layout/bProcess4"/>
    <dgm:cxn modelId="{8DAADB2B-1346-43B1-9557-BBA9CA9E76F4}" type="presOf" srcId="{BD80B21C-B202-4685-BE07-556E8D9D870B}" destId="{E9EFA400-4CCC-4FF8-8417-D51CB3CA2ECC}" srcOrd="0" destOrd="0" presId="urn:microsoft.com/office/officeart/2005/8/layout/bProcess4"/>
    <dgm:cxn modelId="{0FB53637-ED5D-42EB-A7D0-BA813692F1C1}" srcId="{641C59EB-2490-4239-B436-4F66F50BF700}" destId="{6E7EDA12-7216-426B-9048-00D0C56B419B}" srcOrd="3" destOrd="0" parTransId="{C427E290-E81D-4841-833D-2EF2968C747C}" sibTransId="{E4FB92C0-77EB-4EB4-AAEE-0594B2A782AF}"/>
    <dgm:cxn modelId="{2548013E-C5A8-4625-B9DD-A5C6C1249F07}" srcId="{641C59EB-2490-4239-B436-4F66F50BF700}" destId="{A6EF0D2D-3E3B-4EAB-8420-B501D25703CD}" srcOrd="18" destOrd="0" parTransId="{2AD8510F-3CCC-4903-AEAE-9332D3759AC2}" sibTransId="{664A2967-BA26-4AC9-A3A5-73C55AB6F7EE}"/>
    <dgm:cxn modelId="{D97AA23E-254D-4AF9-9EBB-F6B501A1877A}" type="presOf" srcId="{664A2967-BA26-4AC9-A3A5-73C55AB6F7EE}" destId="{C802A3C6-9F30-48EB-BB9A-3C5B85832211}" srcOrd="0" destOrd="0" presId="urn:microsoft.com/office/officeart/2005/8/layout/bProcess4"/>
    <dgm:cxn modelId="{AA88D45B-6513-4527-9845-4740CD140DE6}" type="presOf" srcId="{FB3D1A45-8E2E-4FEF-AFE7-5C71E23B2DA4}" destId="{5A4F6C7E-9268-459C-9056-E5135CB6B756}" srcOrd="0" destOrd="0" presId="urn:microsoft.com/office/officeart/2005/8/layout/bProcess4"/>
    <dgm:cxn modelId="{265DB05F-9D49-4C5F-B362-EFD7A003160D}" type="presOf" srcId="{42B55451-1BA4-4E38-8483-0A841F634DB8}" destId="{919FAFB7-858F-4E38-A58B-3336E3599C6E}" srcOrd="0" destOrd="0" presId="urn:microsoft.com/office/officeart/2005/8/layout/bProcess4"/>
    <dgm:cxn modelId="{0DB20560-EBF2-484B-B9F7-1B52244D0656}" type="presOf" srcId="{DE51C958-3D49-4122-8A2B-5174D227DEA4}" destId="{BDA228CC-21DB-4CAD-87E5-F49AF86EC9EF}" srcOrd="0" destOrd="0" presId="urn:microsoft.com/office/officeart/2005/8/layout/bProcess4"/>
    <dgm:cxn modelId="{A4C7DA61-A8C4-40DD-844B-522C4BAD44BC}" type="presOf" srcId="{641C59EB-2490-4239-B436-4F66F50BF700}" destId="{90BC1317-4462-499D-91E0-BE8BA0B7CAEB}" srcOrd="0" destOrd="0" presId="urn:microsoft.com/office/officeart/2005/8/layout/bProcess4"/>
    <dgm:cxn modelId="{92D97E4B-B34E-4EB4-A774-A059EABF30A1}" srcId="{641C59EB-2490-4239-B436-4F66F50BF700}" destId="{03A45EAE-5F37-456D-AE15-65BC2B8B7ABA}" srcOrd="11" destOrd="0" parTransId="{8EAEF51F-9A42-4041-9EB5-1BD27F968E50}" sibTransId="{DBA83C06-8C6B-47BA-8590-F7C60803A7C6}"/>
    <dgm:cxn modelId="{2F0BD16D-DBAA-4199-997D-7D60D89CC6F4}" type="presOf" srcId="{687C1893-715A-49EF-8589-4B79A3126DC7}" destId="{2484C738-17A1-42C2-BCC0-E2B062F37C12}" srcOrd="0" destOrd="0" presId="urn:microsoft.com/office/officeart/2005/8/layout/bProcess4"/>
    <dgm:cxn modelId="{8074C050-3147-4CB9-8C76-C146FEB1E2D1}" srcId="{641C59EB-2490-4239-B436-4F66F50BF700}" destId="{44FFF6F7-1BBD-4AC7-B459-2AECF42DE96D}" srcOrd="17" destOrd="0" parTransId="{653DCC27-2852-45AF-A2CA-03F4226BB4F9}" sibTransId="{A9F231A7-1AC7-465F-A26F-6EE929FFA458}"/>
    <dgm:cxn modelId="{6F924451-6010-4B79-96F3-6C9EFC39D08E}" srcId="{641C59EB-2490-4239-B436-4F66F50BF700}" destId="{C45907BF-36F4-4FC0-9279-5264F7116A34}" srcOrd="8" destOrd="0" parTransId="{9C112A25-A44F-412C-A37A-1D5DA5637A26}" sibTransId="{E710EC6A-24BD-4F7F-834C-E371F2CFDF6C}"/>
    <dgm:cxn modelId="{E5F06D74-A2F8-4824-9FC9-C8614C2CB2E5}" type="presOf" srcId="{CF696AF2-4D9D-43F0-B629-E6D3F4746E27}" destId="{1EA32F99-F361-46F4-995D-60903D70668B}" srcOrd="0" destOrd="0" presId="urn:microsoft.com/office/officeart/2005/8/layout/bProcess4"/>
    <dgm:cxn modelId="{EEA1C554-F9D7-487A-9788-8FCE5C56BB57}" type="presOf" srcId="{E710EC6A-24BD-4F7F-834C-E371F2CFDF6C}" destId="{96D46F3B-67A6-4E19-851F-7DD702839AAE}" srcOrd="0" destOrd="0" presId="urn:microsoft.com/office/officeart/2005/8/layout/bProcess4"/>
    <dgm:cxn modelId="{AAEC8155-8955-48FD-9045-86DD67910688}" type="presOf" srcId="{75825957-A421-4BB3-A307-BF88A3395379}" destId="{CBC4BB20-2B33-4DAE-9306-9DB80A41E8B3}" srcOrd="0" destOrd="0" presId="urn:microsoft.com/office/officeart/2005/8/layout/bProcess4"/>
    <dgm:cxn modelId="{3F865376-461F-400E-B5B2-F4C013A609DE}" type="presOf" srcId="{EC64EDD7-D568-4BFB-A37B-D278B4469B6C}" destId="{91E90D21-969A-4224-BA23-987FA3E1B0E3}" srcOrd="0" destOrd="0" presId="urn:microsoft.com/office/officeart/2005/8/layout/bProcess4"/>
    <dgm:cxn modelId="{0EB02778-64C2-4870-9A07-12C81771078F}" type="presOf" srcId="{4A01B131-A702-4BF2-80B2-2690B227023B}" destId="{96875DFF-422B-4DFF-A7C3-C8F7BB873691}" srcOrd="0" destOrd="0" presId="urn:microsoft.com/office/officeart/2005/8/layout/bProcess4"/>
    <dgm:cxn modelId="{FB4E4778-1FAF-4F2E-85D6-B529B01F665D}" type="presOf" srcId="{F1F188B4-0556-4803-BF66-8998528E495F}" destId="{53D801D9-3A3A-4796-AC1C-E200625DB507}" srcOrd="0" destOrd="0" presId="urn:microsoft.com/office/officeart/2005/8/layout/bProcess4"/>
    <dgm:cxn modelId="{C05CE158-7D35-4D9E-AF0E-314C2F2548DA}" srcId="{641C59EB-2490-4239-B436-4F66F50BF700}" destId="{42B55451-1BA4-4E38-8483-0A841F634DB8}" srcOrd="19" destOrd="0" parTransId="{D9801876-B6C6-4E70-B5C3-2D1C7B37F87A}" sibTransId="{BD80B21C-B202-4685-BE07-556E8D9D870B}"/>
    <dgm:cxn modelId="{C7F4687A-8DCD-4ABB-B987-76028AA9D987}" type="presOf" srcId="{E4FB92C0-77EB-4EB4-AAEE-0594B2A782AF}" destId="{9707A629-1148-4AD1-BE9E-AE5E6AA75116}" srcOrd="0" destOrd="0" presId="urn:microsoft.com/office/officeart/2005/8/layout/bProcess4"/>
    <dgm:cxn modelId="{99152F7B-738D-49C3-9C07-397D1C36ABE6}" type="presOf" srcId="{6E7EDA12-7216-426B-9048-00D0C56B419B}" destId="{D55D5AAB-548D-4548-9296-4C0CF4CE2A23}" srcOrd="0" destOrd="0" presId="urn:microsoft.com/office/officeart/2005/8/layout/bProcess4"/>
    <dgm:cxn modelId="{64978A7B-BF4E-4CE6-A97E-5F67854C7A42}" type="presOf" srcId="{ED2A4D5B-2B04-436B-AD57-ABC63AE9905A}" destId="{90040163-420E-4136-B308-C87131B663D5}" srcOrd="0" destOrd="0" presId="urn:microsoft.com/office/officeart/2005/8/layout/bProcess4"/>
    <dgm:cxn modelId="{510D227C-0121-43B8-A10B-E94FCC17A93E}" type="presOf" srcId="{09347631-A0AD-4B18-8911-A8B65A8CB58D}" destId="{8E9F097B-0E80-48C9-B07A-954C06529AF1}" srcOrd="0" destOrd="0" presId="urn:microsoft.com/office/officeart/2005/8/layout/bProcess4"/>
    <dgm:cxn modelId="{BD45197E-B3B2-4FC0-855A-EEDF6AAA72C5}" srcId="{641C59EB-2490-4239-B436-4F66F50BF700}" destId="{A2BCC196-B6EF-4E69-8C97-61A8DE874407}" srcOrd="20" destOrd="0" parTransId="{51DDA9A9-7AAB-423B-A513-20640CFEFAEC}" sibTransId="{BA05253B-7AAB-429B-BE8C-44C62270F0AF}"/>
    <dgm:cxn modelId="{4967BB80-28C3-4F75-9BB4-42D274F78D32}" srcId="{641C59EB-2490-4239-B436-4F66F50BF700}" destId="{4A01B131-A702-4BF2-80B2-2690B227023B}" srcOrd="4" destOrd="0" parTransId="{AD02C907-0184-4AEB-995A-905102BAC94D}" sibTransId="{C7B74A89-4878-4FB5-8F43-BFC54DE0A497}"/>
    <dgm:cxn modelId="{85444181-0554-4ED1-9D45-51BAB7A4B2B6}" srcId="{641C59EB-2490-4239-B436-4F66F50BF700}" destId="{5A908962-928B-406B-A701-F4FC566124B3}" srcOrd="15" destOrd="0" parTransId="{CACE6864-8AE6-452D-81E4-88CACEC5B034}" sibTransId="{E157383E-0C1A-4F2E-B2D8-F50F6627BF3A}"/>
    <dgm:cxn modelId="{680EBA82-2809-42A6-813E-A44EF127EB83}" type="presOf" srcId="{D9AD4B07-DEBA-4AA2-AB88-015AEC0D0469}" destId="{66166D45-C99E-4311-8050-2B3997579921}" srcOrd="0" destOrd="0" presId="urn:microsoft.com/office/officeart/2005/8/layout/bProcess4"/>
    <dgm:cxn modelId="{AD40978B-6A62-4155-BE31-E704580DBDE7}" srcId="{641C59EB-2490-4239-B436-4F66F50BF700}" destId="{F1F188B4-0556-4803-BF66-8998528E495F}" srcOrd="22" destOrd="0" parTransId="{38FA27AB-2E94-48B6-A55D-54789CF76E63}" sibTransId="{D8787CFD-20B3-4AD4-9BF3-D3B56B9ECC16}"/>
    <dgm:cxn modelId="{8130F18F-2353-4B44-83B1-25055745ED97}" type="presOf" srcId="{A6EF0D2D-3E3B-4EAB-8420-B501D25703CD}" destId="{A6FA4125-2508-48A8-B441-36849B834614}" srcOrd="0" destOrd="0" presId="urn:microsoft.com/office/officeart/2005/8/layout/bProcess4"/>
    <dgm:cxn modelId="{F1C77991-2B8A-4BF7-8511-F42005388A29}" type="presOf" srcId="{E88CCBBB-5C17-4788-9635-4E86DCAB084A}" destId="{088AB44C-2C2D-4852-BCEE-6E6A0E95D017}" srcOrd="0" destOrd="0" presId="urn:microsoft.com/office/officeart/2005/8/layout/bProcess4"/>
    <dgm:cxn modelId="{A097B592-2A46-45FB-A4D9-A2DF378D1CF8}" srcId="{641C59EB-2490-4239-B436-4F66F50BF700}" destId="{83C09906-8CEC-4E1B-90C4-596CA17E4489}" srcOrd="14" destOrd="0" parTransId="{2A3EE51A-07E3-41EA-804B-11A1675B8619}" sibTransId="{EC64EDD7-D568-4BFB-A37B-D278B4469B6C}"/>
    <dgm:cxn modelId="{18683B9D-7361-43C6-AFDC-788BD29FE4C1}" type="presOf" srcId="{A9F231A7-1AC7-465F-A26F-6EE929FFA458}" destId="{AF42E3EC-024C-42EB-9811-E5B6FA87F2FF}" srcOrd="0" destOrd="0" presId="urn:microsoft.com/office/officeart/2005/8/layout/bProcess4"/>
    <dgm:cxn modelId="{6E27629E-B8FA-4E49-9E25-D810D2A21037}" srcId="{641C59EB-2490-4239-B436-4F66F50BF700}" destId="{CF696AF2-4D9D-43F0-B629-E6D3F4746E27}" srcOrd="12" destOrd="0" parTransId="{C78DDE16-4B9E-471B-91BE-882FDFE59311}" sibTransId="{7EBE6877-5528-4957-81B7-CAE1977C838C}"/>
    <dgm:cxn modelId="{6F4ACDA0-1C3C-4435-8DAD-1B50180B5BFE}" type="presOf" srcId="{26C7A31A-EDFF-45E2-8F52-B97AC1365F70}" destId="{756B926E-C24C-4510-9103-CC2675E99BF4}" srcOrd="0" destOrd="0" presId="urn:microsoft.com/office/officeart/2005/8/layout/bProcess4"/>
    <dgm:cxn modelId="{386FB7A3-B9D6-4CFF-BCD4-959017379F8F}" type="presOf" srcId="{393E8381-F0A9-427C-8A71-3737801FE2F0}" destId="{0F752F38-54E7-47C1-B0B6-D15475842D34}" srcOrd="0" destOrd="0" presId="urn:microsoft.com/office/officeart/2005/8/layout/bProcess4"/>
    <dgm:cxn modelId="{39B5E4A9-85C5-430A-A9F4-38F1F77166FC}" type="presOf" srcId="{6E83DF84-A933-420B-8FEB-E8BE598E737C}" destId="{EBC00EF3-A455-4465-9812-37CAC3A17160}" srcOrd="0" destOrd="0" presId="urn:microsoft.com/office/officeart/2005/8/layout/bProcess4"/>
    <dgm:cxn modelId="{1AA88EAC-0577-4AE5-94DB-F6F03C7951C7}" type="presOf" srcId="{DBA83C06-8C6B-47BA-8590-F7C60803A7C6}" destId="{12AA9446-787D-4558-BF06-0B251C608ECD}" srcOrd="0" destOrd="0" presId="urn:microsoft.com/office/officeart/2005/8/layout/bProcess4"/>
    <dgm:cxn modelId="{47FF56B1-1327-4D22-AC13-00CAB3CAE986}" type="presOf" srcId="{03A45EAE-5F37-456D-AE15-65BC2B8B7ABA}" destId="{A61D299F-7081-4CA9-9E99-BE84A3FE571B}" srcOrd="0" destOrd="0" presId="urn:microsoft.com/office/officeart/2005/8/layout/bProcess4"/>
    <dgm:cxn modelId="{D2C20FB4-49FF-407B-8D1A-0513D97C6150}" srcId="{641C59EB-2490-4239-B436-4F66F50BF700}" destId="{41778B77-AC28-45F5-A2F0-E807D642B0CF}" srcOrd="7" destOrd="0" parTransId="{6A86039F-0311-440E-9F20-847C8D08661C}" sibTransId="{6E83DF84-A933-420B-8FEB-E8BE598E737C}"/>
    <dgm:cxn modelId="{9BDEDAC4-EBB9-4EEE-B120-B3CA2D27CD26}" srcId="{641C59EB-2490-4239-B436-4F66F50BF700}" destId="{65CF87B8-07C9-40A1-9F83-304F1F34DD00}" srcOrd="6" destOrd="0" parTransId="{9C5D0864-F95A-47F7-8EFB-129DD0559900}" sibTransId="{E88CCBBB-5C17-4788-9635-4E86DCAB084A}"/>
    <dgm:cxn modelId="{34EA33CD-5CDF-4386-ABC5-C7E48AA549A7}" srcId="{641C59EB-2490-4239-B436-4F66F50BF700}" destId="{DF476441-1538-46F4-B52E-AE8B263B1FFB}" srcOrd="16" destOrd="0" parTransId="{90A9D044-8521-4309-888E-9216791AB148}" sibTransId="{4A54F327-5607-42CF-88EC-3995F06A91E8}"/>
    <dgm:cxn modelId="{C27120D8-17B4-4D6E-8D8D-5F1A111B1CBB}" srcId="{641C59EB-2490-4239-B436-4F66F50BF700}" destId="{D9AD4B07-DEBA-4AA2-AB88-015AEC0D0469}" srcOrd="10" destOrd="0" parTransId="{7E92DE2F-C38F-46DD-859E-B416BB339737}" sibTransId="{FEEBAF98-CCAD-45AA-AFFE-D523720AB176}"/>
    <dgm:cxn modelId="{FA1CAED9-1FB2-42D6-A476-4D371DD3151B}" type="presOf" srcId="{DF476441-1538-46F4-B52E-AE8B263B1FFB}" destId="{67A39D37-BB4C-431F-9208-5318961DA832}" srcOrd="0" destOrd="0" presId="urn:microsoft.com/office/officeart/2005/8/layout/bProcess4"/>
    <dgm:cxn modelId="{C870A2DA-7D70-49CE-BDE3-DAC64E1B9AFE}" type="presOf" srcId="{CCB96C0E-622E-489C-8187-1B7819EA52FE}" destId="{A0F4FC7F-3551-405F-B4DA-422773E133EB}" srcOrd="0" destOrd="0" presId="urn:microsoft.com/office/officeart/2005/8/layout/bProcess4"/>
    <dgm:cxn modelId="{189475DB-9210-42B9-A7E1-622937DF846C}" srcId="{641C59EB-2490-4239-B436-4F66F50BF700}" destId="{C9E620FC-F515-40C2-87B8-4858FC2CE370}" srcOrd="2" destOrd="0" parTransId="{514D321E-CBFB-4E19-A435-A3F8FA0E4AF4}" sibTransId="{687C1893-715A-49EF-8589-4B79A3126DC7}"/>
    <dgm:cxn modelId="{A86BB3E0-59BF-48A9-A7B3-9181B8A9730A}" type="presOf" srcId="{C9E620FC-F515-40C2-87B8-4858FC2CE370}" destId="{DC1B38CA-5FDD-4834-A084-A44824A494A5}" srcOrd="0" destOrd="0" presId="urn:microsoft.com/office/officeart/2005/8/layout/bProcess4"/>
    <dgm:cxn modelId="{72E4C6E1-58DC-48B1-B724-C5E794D9C6B1}" type="presOf" srcId="{5A908962-928B-406B-A701-F4FC566124B3}" destId="{EA545997-63E1-42AA-9329-E0809552994D}" srcOrd="0" destOrd="0" presId="urn:microsoft.com/office/officeart/2005/8/layout/bProcess4"/>
    <dgm:cxn modelId="{BC6AE8E4-4286-423B-9DC6-DBB1E65512D1}" type="presOf" srcId="{4A54F327-5607-42CF-88EC-3995F06A91E8}" destId="{7662070D-A0B6-4CD8-8DF3-5DF15EE0E5EC}" srcOrd="0" destOrd="0" presId="urn:microsoft.com/office/officeart/2005/8/layout/bProcess4"/>
    <dgm:cxn modelId="{32CAE8E4-20E9-4882-B1B7-80A36AC82487}" type="presOf" srcId="{83C09906-8CEC-4E1B-90C4-596CA17E4489}" destId="{60F69AD5-DCF2-4484-80C3-EA2616A48F78}" srcOrd="0" destOrd="0" presId="urn:microsoft.com/office/officeart/2005/8/layout/bProcess4"/>
    <dgm:cxn modelId="{2668D7E7-4863-4B80-9344-ADD4F9A061B0}" type="presOf" srcId="{FEEBAF98-CCAD-45AA-AFFE-D523720AB176}" destId="{9EF825E4-6151-4A76-8328-4C1DFFD812A4}" srcOrd="0" destOrd="0" presId="urn:microsoft.com/office/officeart/2005/8/layout/bProcess4"/>
    <dgm:cxn modelId="{78C0F4EB-69F7-43BD-92CA-E01B1B7ADD58}" srcId="{641C59EB-2490-4239-B436-4F66F50BF700}" destId="{CCB96C0E-622E-489C-8187-1B7819EA52FE}" srcOrd="1" destOrd="0" parTransId="{C86DB53E-780D-40DD-98C3-5CCC43BE1C7F}" sibTransId="{ED2A4D5B-2B04-436B-AD57-ABC63AE9905A}"/>
    <dgm:cxn modelId="{80416DF8-63CA-461A-9722-8D95179FE5EF}" type="presOf" srcId="{A2BCC196-B6EF-4E69-8C97-61A8DE874407}" destId="{423C90B3-4804-4B95-888E-EB70619634ED}" srcOrd="0" destOrd="0" presId="urn:microsoft.com/office/officeart/2005/8/layout/bProcess4"/>
    <dgm:cxn modelId="{B1E016F9-669B-4677-8E26-29E41BCA4554}" srcId="{641C59EB-2490-4239-B436-4F66F50BF700}" destId="{B881A6AF-3AE2-45C4-B749-A6468CDE8739}" srcOrd="13" destOrd="0" parTransId="{087A4D5E-CD9B-4AE1-8CF9-A4B4B59971D8}" sibTransId="{ADC84E1A-A2D9-496E-9FE3-3FB1A8664611}"/>
    <dgm:cxn modelId="{9DC655FA-266C-4856-AFA8-F1062C7C8A50}" type="presOf" srcId="{ADC84E1A-A2D9-496E-9FE3-3FB1A8664611}" destId="{CAE79E79-D9A7-4DDE-B618-1435191A7A50}" srcOrd="0" destOrd="0" presId="urn:microsoft.com/office/officeart/2005/8/layout/bProcess4"/>
    <dgm:cxn modelId="{728EF2FF-2592-4E6C-9859-46E8B65AAF8A}" type="presOf" srcId="{BA05253B-7AAB-429B-BE8C-44C62270F0AF}" destId="{CA9CEA69-4A6A-48D5-9312-1DC546783E98}" srcOrd="0" destOrd="0" presId="urn:microsoft.com/office/officeart/2005/8/layout/bProcess4"/>
    <dgm:cxn modelId="{118F229D-15FC-44F7-B5BE-6E6B107D849E}" type="presParOf" srcId="{90BC1317-4462-499D-91E0-BE8BA0B7CAEB}" destId="{38E63E99-29B4-42B2-B0F3-1B7134E92190}" srcOrd="0" destOrd="0" presId="urn:microsoft.com/office/officeart/2005/8/layout/bProcess4"/>
    <dgm:cxn modelId="{0FF94F0B-B880-4338-9E50-9539C85E747C}" type="presParOf" srcId="{38E63E99-29B4-42B2-B0F3-1B7134E92190}" destId="{9DD50B2A-16D1-4ABD-BDB2-20A378084393}" srcOrd="0" destOrd="0" presId="urn:microsoft.com/office/officeart/2005/8/layout/bProcess4"/>
    <dgm:cxn modelId="{90F8FEDA-6C80-40DE-B55B-B01C089F2CC2}" type="presParOf" srcId="{38E63E99-29B4-42B2-B0F3-1B7134E92190}" destId="{CBC4BB20-2B33-4DAE-9306-9DB80A41E8B3}" srcOrd="1" destOrd="0" presId="urn:microsoft.com/office/officeart/2005/8/layout/bProcess4"/>
    <dgm:cxn modelId="{5A717902-2F00-4384-8CF9-1039F5E85F3F}" type="presParOf" srcId="{90BC1317-4462-499D-91E0-BE8BA0B7CAEB}" destId="{756B926E-C24C-4510-9103-CC2675E99BF4}" srcOrd="1" destOrd="0" presId="urn:microsoft.com/office/officeart/2005/8/layout/bProcess4"/>
    <dgm:cxn modelId="{5097A081-2A9F-4732-A614-B49401C3A84C}" type="presParOf" srcId="{90BC1317-4462-499D-91E0-BE8BA0B7CAEB}" destId="{F20EA940-1733-4110-88C2-016354F4C48A}" srcOrd="2" destOrd="0" presId="urn:microsoft.com/office/officeart/2005/8/layout/bProcess4"/>
    <dgm:cxn modelId="{7C7DC364-D2BD-491C-B07E-851970483D80}" type="presParOf" srcId="{F20EA940-1733-4110-88C2-016354F4C48A}" destId="{37E68BD0-32A9-41BB-B2CA-FB91A0523A1D}" srcOrd="0" destOrd="0" presId="urn:microsoft.com/office/officeart/2005/8/layout/bProcess4"/>
    <dgm:cxn modelId="{4EDB8121-6403-4B3E-BD67-6D179425F9E2}" type="presParOf" srcId="{F20EA940-1733-4110-88C2-016354F4C48A}" destId="{A0F4FC7F-3551-405F-B4DA-422773E133EB}" srcOrd="1" destOrd="0" presId="urn:microsoft.com/office/officeart/2005/8/layout/bProcess4"/>
    <dgm:cxn modelId="{B78BF0C1-8849-494A-AB3B-F70D503956B8}" type="presParOf" srcId="{90BC1317-4462-499D-91E0-BE8BA0B7CAEB}" destId="{90040163-420E-4136-B308-C87131B663D5}" srcOrd="3" destOrd="0" presId="urn:microsoft.com/office/officeart/2005/8/layout/bProcess4"/>
    <dgm:cxn modelId="{D637CCCC-137B-4380-B455-534D43E99584}" type="presParOf" srcId="{90BC1317-4462-499D-91E0-BE8BA0B7CAEB}" destId="{78573E18-2ECD-43E5-9906-83E7EED7A86A}" srcOrd="4" destOrd="0" presId="urn:microsoft.com/office/officeart/2005/8/layout/bProcess4"/>
    <dgm:cxn modelId="{5EB7CE1F-6FDB-4E54-9453-FB3B8CFBB2A7}" type="presParOf" srcId="{78573E18-2ECD-43E5-9906-83E7EED7A86A}" destId="{C4B231F8-282F-4B92-8E4F-117367299DB3}" srcOrd="0" destOrd="0" presId="urn:microsoft.com/office/officeart/2005/8/layout/bProcess4"/>
    <dgm:cxn modelId="{1F25F5E6-8F22-4451-B18E-39E5C89D851C}" type="presParOf" srcId="{78573E18-2ECD-43E5-9906-83E7EED7A86A}" destId="{DC1B38CA-5FDD-4834-A084-A44824A494A5}" srcOrd="1" destOrd="0" presId="urn:microsoft.com/office/officeart/2005/8/layout/bProcess4"/>
    <dgm:cxn modelId="{27E7A4DF-6D17-43CC-9F13-67FDDE9DFF2F}" type="presParOf" srcId="{90BC1317-4462-499D-91E0-BE8BA0B7CAEB}" destId="{2484C738-17A1-42C2-BCC0-E2B062F37C12}" srcOrd="5" destOrd="0" presId="urn:microsoft.com/office/officeart/2005/8/layout/bProcess4"/>
    <dgm:cxn modelId="{8475C4BF-7DFA-4FD3-8A7A-6DC88A409306}" type="presParOf" srcId="{90BC1317-4462-499D-91E0-BE8BA0B7CAEB}" destId="{4E2F794E-D7EB-40FB-81D0-9F3D8B87E887}" srcOrd="6" destOrd="0" presId="urn:microsoft.com/office/officeart/2005/8/layout/bProcess4"/>
    <dgm:cxn modelId="{F1288F83-3D49-40F3-A684-51190EA5F193}" type="presParOf" srcId="{4E2F794E-D7EB-40FB-81D0-9F3D8B87E887}" destId="{35128979-DAD2-4552-98E9-410C4ED67859}" srcOrd="0" destOrd="0" presId="urn:microsoft.com/office/officeart/2005/8/layout/bProcess4"/>
    <dgm:cxn modelId="{CF34B65A-1463-4539-A321-A4649893AC81}" type="presParOf" srcId="{4E2F794E-D7EB-40FB-81D0-9F3D8B87E887}" destId="{D55D5AAB-548D-4548-9296-4C0CF4CE2A23}" srcOrd="1" destOrd="0" presId="urn:microsoft.com/office/officeart/2005/8/layout/bProcess4"/>
    <dgm:cxn modelId="{8A1DD809-68E1-4DD1-8DF1-2A4E6842A84B}" type="presParOf" srcId="{90BC1317-4462-499D-91E0-BE8BA0B7CAEB}" destId="{9707A629-1148-4AD1-BE9E-AE5E6AA75116}" srcOrd="7" destOrd="0" presId="urn:microsoft.com/office/officeart/2005/8/layout/bProcess4"/>
    <dgm:cxn modelId="{38BADE04-F06E-4A9C-80A2-850979E50B19}" type="presParOf" srcId="{90BC1317-4462-499D-91E0-BE8BA0B7CAEB}" destId="{BB0ED6B9-EDBA-419B-BA68-1E326F5BA6F7}" srcOrd="8" destOrd="0" presId="urn:microsoft.com/office/officeart/2005/8/layout/bProcess4"/>
    <dgm:cxn modelId="{03D7263B-5A00-404F-A1A3-72F69723BA74}" type="presParOf" srcId="{BB0ED6B9-EDBA-419B-BA68-1E326F5BA6F7}" destId="{007FC2CD-324D-442A-A4D6-DFFA2AE34FB3}" srcOrd="0" destOrd="0" presId="urn:microsoft.com/office/officeart/2005/8/layout/bProcess4"/>
    <dgm:cxn modelId="{9EBD200E-0C9A-4816-86B8-4DE42E4BF204}" type="presParOf" srcId="{BB0ED6B9-EDBA-419B-BA68-1E326F5BA6F7}" destId="{96875DFF-422B-4DFF-A7C3-C8F7BB873691}" srcOrd="1" destOrd="0" presId="urn:microsoft.com/office/officeart/2005/8/layout/bProcess4"/>
    <dgm:cxn modelId="{FA8121CB-0E3A-42B7-A71F-4C09A4AF95B5}" type="presParOf" srcId="{90BC1317-4462-499D-91E0-BE8BA0B7CAEB}" destId="{BFBEF336-F780-4242-A82E-C3B28BE828D5}" srcOrd="9" destOrd="0" presId="urn:microsoft.com/office/officeart/2005/8/layout/bProcess4"/>
    <dgm:cxn modelId="{06707F16-A55E-4407-912D-F89AF3A8F3E5}" type="presParOf" srcId="{90BC1317-4462-499D-91E0-BE8BA0B7CAEB}" destId="{306F53D3-E3ED-4B90-81CC-20A13ACFC52E}" srcOrd="10" destOrd="0" presId="urn:microsoft.com/office/officeart/2005/8/layout/bProcess4"/>
    <dgm:cxn modelId="{944D3098-0C04-451A-A4BB-8DD8108ECFDD}" type="presParOf" srcId="{306F53D3-E3ED-4B90-81CC-20A13ACFC52E}" destId="{E46F411B-6271-4E01-A991-FB84A1CB4122}" srcOrd="0" destOrd="0" presId="urn:microsoft.com/office/officeart/2005/8/layout/bProcess4"/>
    <dgm:cxn modelId="{75AA0D3C-8FCE-4477-A0F1-0C6BAAF2F002}" type="presParOf" srcId="{306F53D3-E3ED-4B90-81CC-20A13ACFC52E}" destId="{3B0CC2DB-09C0-4DB1-B6F9-A2502346A784}" srcOrd="1" destOrd="0" presId="urn:microsoft.com/office/officeart/2005/8/layout/bProcess4"/>
    <dgm:cxn modelId="{D9257DCE-2E67-494F-B087-6AD99792B370}" type="presParOf" srcId="{90BC1317-4462-499D-91E0-BE8BA0B7CAEB}" destId="{5A4F6C7E-9268-459C-9056-E5135CB6B756}" srcOrd="11" destOrd="0" presId="urn:microsoft.com/office/officeart/2005/8/layout/bProcess4"/>
    <dgm:cxn modelId="{5B4832A8-78CF-40E0-ABCC-D2361E6DD4D6}" type="presParOf" srcId="{90BC1317-4462-499D-91E0-BE8BA0B7CAEB}" destId="{8BEA5CF6-B3BB-4133-B3B0-02CACFBA3D13}" srcOrd="12" destOrd="0" presId="urn:microsoft.com/office/officeart/2005/8/layout/bProcess4"/>
    <dgm:cxn modelId="{0C84EDA0-2017-49CB-B409-0482DCF36AE9}" type="presParOf" srcId="{8BEA5CF6-B3BB-4133-B3B0-02CACFBA3D13}" destId="{CF3CDDBD-3FBC-4F35-9C66-468880B2BDFA}" srcOrd="0" destOrd="0" presId="urn:microsoft.com/office/officeart/2005/8/layout/bProcess4"/>
    <dgm:cxn modelId="{4C20BB72-47BC-4BB6-B739-5DB2F1970ED9}" type="presParOf" srcId="{8BEA5CF6-B3BB-4133-B3B0-02CACFBA3D13}" destId="{07FAD7EB-1AD7-4491-89F6-2FC7BE724796}" srcOrd="1" destOrd="0" presId="urn:microsoft.com/office/officeart/2005/8/layout/bProcess4"/>
    <dgm:cxn modelId="{1A980CD7-1116-42E7-9112-AAD8202CC142}" type="presParOf" srcId="{90BC1317-4462-499D-91E0-BE8BA0B7CAEB}" destId="{088AB44C-2C2D-4852-BCEE-6E6A0E95D017}" srcOrd="13" destOrd="0" presId="urn:microsoft.com/office/officeart/2005/8/layout/bProcess4"/>
    <dgm:cxn modelId="{A436F093-A0DB-4C55-AAAF-561DC8EB4683}" type="presParOf" srcId="{90BC1317-4462-499D-91E0-BE8BA0B7CAEB}" destId="{D1EDF293-9C36-4B60-BCFA-C5370937C387}" srcOrd="14" destOrd="0" presId="urn:microsoft.com/office/officeart/2005/8/layout/bProcess4"/>
    <dgm:cxn modelId="{A3826D1C-5F27-4D85-A3D1-D94D26E5E403}" type="presParOf" srcId="{D1EDF293-9C36-4B60-BCFA-C5370937C387}" destId="{BD6E3D6D-3D8A-4912-B868-600A94B03A0E}" srcOrd="0" destOrd="0" presId="urn:microsoft.com/office/officeart/2005/8/layout/bProcess4"/>
    <dgm:cxn modelId="{FE348AC6-63FF-4A4A-AA1A-38A12BA68972}" type="presParOf" srcId="{D1EDF293-9C36-4B60-BCFA-C5370937C387}" destId="{F82B1C8C-BBCB-4D5C-BCC9-90CB84EFB5AD}" srcOrd="1" destOrd="0" presId="urn:microsoft.com/office/officeart/2005/8/layout/bProcess4"/>
    <dgm:cxn modelId="{3F9C870C-D283-48EF-B14C-E471887E63D2}" type="presParOf" srcId="{90BC1317-4462-499D-91E0-BE8BA0B7CAEB}" destId="{EBC00EF3-A455-4465-9812-37CAC3A17160}" srcOrd="15" destOrd="0" presId="urn:microsoft.com/office/officeart/2005/8/layout/bProcess4"/>
    <dgm:cxn modelId="{11AE8BB0-09AF-43E4-91CB-FB2C85874D92}" type="presParOf" srcId="{90BC1317-4462-499D-91E0-BE8BA0B7CAEB}" destId="{8FE73E22-E6F0-4B9C-B5B6-6C51122CA45A}" srcOrd="16" destOrd="0" presId="urn:microsoft.com/office/officeart/2005/8/layout/bProcess4"/>
    <dgm:cxn modelId="{01BC6A72-A59A-4AA0-ABD0-3A86D8F86A46}" type="presParOf" srcId="{8FE73E22-E6F0-4B9C-B5B6-6C51122CA45A}" destId="{C4FD66A7-8BF1-4D6A-8A22-01D5B7376D75}" srcOrd="0" destOrd="0" presId="urn:microsoft.com/office/officeart/2005/8/layout/bProcess4"/>
    <dgm:cxn modelId="{B52F1AB3-CB66-4B3D-A8F4-7078D77D1005}" type="presParOf" srcId="{8FE73E22-E6F0-4B9C-B5B6-6C51122CA45A}" destId="{B388B2D5-9C45-4943-A145-78D9F312F912}" srcOrd="1" destOrd="0" presId="urn:microsoft.com/office/officeart/2005/8/layout/bProcess4"/>
    <dgm:cxn modelId="{31C13C38-AFD2-4B7E-ABFB-41C55763EE42}" type="presParOf" srcId="{90BC1317-4462-499D-91E0-BE8BA0B7CAEB}" destId="{96D46F3B-67A6-4E19-851F-7DD702839AAE}" srcOrd="17" destOrd="0" presId="urn:microsoft.com/office/officeart/2005/8/layout/bProcess4"/>
    <dgm:cxn modelId="{0D1EA238-5E7C-4C5D-B7C9-853FB2E55A1A}" type="presParOf" srcId="{90BC1317-4462-499D-91E0-BE8BA0B7CAEB}" destId="{FCCC65DB-D07D-4829-9770-913E51939DF9}" srcOrd="18" destOrd="0" presId="urn:microsoft.com/office/officeart/2005/8/layout/bProcess4"/>
    <dgm:cxn modelId="{191DD03D-9184-4762-8B0E-516ABE419BB7}" type="presParOf" srcId="{FCCC65DB-D07D-4829-9770-913E51939DF9}" destId="{E564B49C-E5B7-4E3C-920D-58ADA2478292}" srcOrd="0" destOrd="0" presId="urn:microsoft.com/office/officeart/2005/8/layout/bProcess4"/>
    <dgm:cxn modelId="{BA695C02-8232-4B84-A334-6959B831467B}" type="presParOf" srcId="{FCCC65DB-D07D-4829-9770-913E51939DF9}" destId="{F53CE3DF-4941-4F38-A834-15A98A3AEF84}" srcOrd="1" destOrd="0" presId="urn:microsoft.com/office/officeart/2005/8/layout/bProcess4"/>
    <dgm:cxn modelId="{2C2A7C15-FFF5-4DC5-B77C-3C1EFE476CA3}" type="presParOf" srcId="{90BC1317-4462-499D-91E0-BE8BA0B7CAEB}" destId="{BDA228CC-21DB-4CAD-87E5-F49AF86EC9EF}" srcOrd="19" destOrd="0" presId="urn:microsoft.com/office/officeart/2005/8/layout/bProcess4"/>
    <dgm:cxn modelId="{A2603DAE-630C-45C4-96F9-9D76798C35AA}" type="presParOf" srcId="{90BC1317-4462-499D-91E0-BE8BA0B7CAEB}" destId="{60E188EC-2045-446E-A6DC-23B6D2147124}" srcOrd="20" destOrd="0" presId="urn:microsoft.com/office/officeart/2005/8/layout/bProcess4"/>
    <dgm:cxn modelId="{5A68D6E9-AD16-4CF8-8B36-6C90AD090594}" type="presParOf" srcId="{60E188EC-2045-446E-A6DC-23B6D2147124}" destId="{465C06C4-8AB1-427F-A82F-AB15759EC192}" srcOrd="0" destOrd="0" presId="urn:microsoft.com/office/officeart/2005/8/layout/bProcess4"/>
    <dgm:cxn modelId="{8D8D1BA8-174D-466C-8239-9876F95F78A8}" type="presParOf" srcId="{60E188EC-2045-446E-A6DC-23B6D2147124}" destId="{66166D45-C99E-4311-8050-2B3997579921}" srcOrd="1" destOrd="0" presId="urn:microsoft.com/office/officeart/2005/8/layout/bProcess4"/>
    <dgm:cxn modelId="{D2855BC4-6230-4346-ADA9-63DEECBECE8A}" type="presParOf" srcId="{90BC1317-4462-499D-91E0-BE8BA0B7CAEB}" destId="{9EF825E4-6151-4A76-8328-4C1DFFD812A4}" srcOrd="21" destOrd="0" presId="urn:microsoft.com/office/officeart/2005/8/layout/bProcess4"/>
    <dgm:cxn modelId="{DFB9D52B-F6FA-44D0-8E5C-F39173694DDA}" type="presParOf" srcId="{90BC1317-4462-499D-91E0-BE8BA0B7CAEB}" destId="{A4DE0C7D-96D1-4AD2-AF0D-1CEF74165D29}" srcOrd="22" destOrd="0" presId="urn:microsoft.com/office/officeart/2005/8/layout/bProcess4"/>
    <dgm:cxn modelId="{29EC7C09-9FDB-4DEE-A687-221112C7DC25}" type="presParOf" srcId="{A4DE0C7D-96D1-4AD2-AF0D-1CEF74165D29}" destId="{C6935FC6-9264-49FE-A40F-BA44FF2CEC1B}" srcOrd="0" destOrd="0" presId="urn:microsoft.com/office/officeart/2005/8/layout/bProcess4"/>
    <dgm:cxn modelId="{693AB4EF-CCE0-4288-815C-33308BC39CC8}" type="presParOf" srcId="{A4DE0C7D-96D1-4AD2-AF0D-1CEF74165D29}" destId="{A61D299F-7081-4CA9-9E99-BE84A3FE571B}" srcOrd="1" destOrd="0" presId="urn:microsoft.com/office/officeart/2005/8/layout/bProcess4"/>
    <dgm:cxn modelId="{E9722CF6-168F-45EA-88DA-03FEE0D95BE0}" type="presParOf" srcId="{90BC1317-4462-499D-91E0-BE8BA0B7CAEB}" destId="{12AA9446-787D-4558-BF06-0B251C608ECD}" srcOrd="23" destOrd="0" presId="urn:microsoft.com/office/officeart/2005/8/layout/bProcess4"/>
    <dgm:cxn modelId="{B7D5DBEB-FAC8-4977-93AE-958CD8EED985}" type="presParOf" srcId="{90BC1317-4462-499D-91E0-BE8BA0B7CAEB}" destId="{45894725-A0C6-47CD-9AB4-EE1A30A762CC}" srcOrd="24" destOrd="0" presId="urn:microsoft.com/office/officeart/2005/8/layout/bProcess4"/>
    <dgm:cxn modelId="{ACF40D12-84CD-4294-B763-8483B3F36AE4}" type="presParOf" srcId="{45894725-A0C6-47CD-9AB4-EE1A30A762CC}" destId="{1013621D-F928-40BB-AC06-7600D4C82AF3}" srcOrd="0" destOrd="0" presId="urn:microsoft.com/office/officeart/2005/8/layout/bProcess4"/>
    <dgm:cxn modelId="{5A82CC60-D5E3-4CD2-A8F4-AEB1198D3403}" type="presParOf" srcId="{45894725-A0C6-47CD-9AB4-EE1A30A762CC}" destId="{1EA32F99-F361-46F4-995D-60903D70668B}" srcOrd="1" destOrd="0" presId="urn:microsoft.com/office/officeart/2005/8/layout/bProcess4"/>
    <dgm:cxn modelId="{A24C24B9-80B4-4E69-B276-F6AACD8A63DB}" type="presParOf" srcId="{90BC1317-4462-499D-91E0-BE8BA0B7CAEB}" destId="{4E171D76-A344-44AE-A0EF-6347842960E1}" srcOrd="25" destOrd="0" presId="urn:microsoft.com/office/officeart/2005/8/layout/bProcess4"/>
    <dgm:cxn modelId="{B8B0E056-DA82-43AB-B42B-D49F4AFC8315}" type="presParOf" srcId="{90BC1317-4462-499D-91E0-BE8BA0B7CAEB}" destId="{F7B7EA9B-CBED-4E3A-8DFD-76880A62A224}" srcOrd="26" destOrd="0" presId="urn:microsoft.com/office/officeart/2005/8/layout/bProcess4"/>
    <dgm:cxn modelId="{AD63FEE6-4752-4F90-AFAA-34327BC54572}" type="presParOf" srcId="{F7B7EA9B-CBED-4E3A-8DFD-76880A62A224}" destId="{D9FAFFFA-07E4-4D18-B4CF-2981821DD413}" srcOrd="0" destOrd="0" presId="urn:microsoft.com/office/officeart/2005/8/layout/bProcess4"/>
    <dgm:cxn modelId="{3BC5243C-1678-444B-898F-D8423E5AF105}" type="presParOf" srcId="{F7B7EA9B-CBED-4E3A-8DFD-76880A62A224}" destId="{27547157-5DAA-42A3-8836-5B1AEC983AD4}" srcOrd="1" destOrd="0" presId="urn:microsoft.com/office/officeart/2005/8/layout/bProcess4"/>
    <dgm:cxn modelId="{1245D220-ED78-40C5-B3F3-F2BCABFEADF3}" type="presParOf" srcId="{90BC1317-4462-499D-91E0-BE8BA0B7CAEB}" destId="{CAE79E79-D9A7-4DDE-B618-1435191A7A50}" srcOrd="27" destOrd="0" presId="urn:microsoft.com/office/officeart/2005/8/layout/bProcess4"/>
    <dgm:cxn modelId="{DE7DE50C-05FA-4AA2-8BF9-811496AC6AFF}" type="presParOf" srcId="{90BC1317-4462-499D-91E0-BE8BA0B7CAEB}" destId="{DC83FF06-3373-4C16-8DD7-69BE2CCEC5F7}" srcOrd="28" destOrd="0" presId="urn:microsoft.com/office/officeart/2005/8/layout/bProcess4"/>
    <dgm:cxn modelId="{A498671B-8C95-4D19-A0DA-4B18225080B4}" type="presParOf" srcId="{DC83FF06-3373-4C16-8DD7-69BE2CCEC5F7}" destId="{41BA5797-D782-48A3-81EF-2CAFA13DC795}" srcOrd="0" destOrd="0" presId="urn:microsoft.com/office/officeart/2005/8/layout/bProcess4"/>
    <dgm:cxn modelId="{9696A002-7D81-465A-875A-B83714E97EE4}" type="presParOf" srcId="{DC83FF06-3373-4C16-8DD7-69BE2CCEC5F7}" destId="{60F69AD5-DCF2-4484-80C3-EA2616A48F78}" srcOrd="1" destOrd="0" presId="urn:microsoft.com/office/officeart/2005/8/layout/bProcess4"/>
    <dgm:cxn modelId="{12CDA9D8-E7A7-43E0-9191-DECE5E99B1C8}" type="presParOf" srcId="{90BC1317-4462-499D-91E0-BE8BA0B7CAEB}" destId="{91E90D21-969A-4224-BA23-987FA3E1B0E3}" srcOrd="29" destOrd="0" presId="urn:microsoft.com/office/officeart/2005/8/layout/bProcess4"/>
    <dgm:cxn modelId="{35AB63B0-94F9-435C-AEFE-34B0DEC4674C}" type="presParOf" srcId="{90BC1317-4462-499D-91E0-BE8BA0B7CAEB}" destId="{C0BE4C14-F9C5-419D-8E67-C8289F15E797}" srcOrd="30" destOrd="0" presId="urn:microsoft.com/office/officeart/2005/8/layout/bProcess4"/>
    <dgm:cxn modelId="{14AC6AA7-98B8-4984-8F8C-F3E202E0A4BE}" type="presParOf" srcId="{C0BE4C14-F9C5-419D-8E67-C8289F15E797}" destId="{B32D287A-F973-40AD-AFEA-7A029022E346}" srcOrd="0" destOrd="0" presId="urn:microsoft.com/office/officeart/2005/8/layout/bProcess4"/>
    <dgm:cxn modelId="{FFDA7601-82D9-4062-A601-9C9F4F8CCFAB}" type="presParOf" srcId="{C0BE4C14-F9C5-419D-8E67-C8289F15E797}" destId="{EA545997-63E1-42AA-9329-E0809552994D}" srcOrd="1" destOrd="0" presId="urn:microsoft.com/office/officeart/2005/8/layout/bProcess4"/>
    <dgm:cxn modelId="{3B7EB8D5-E0DF-4C83-A671-9B42F576AA82}" type="presParOf" srcId="{90BC1317-4462-499D-91E0-BE8BA0B7CAEB}" destId="{D489A4BC-DAA2-4A91-B843-628CD721C698}" srcOrd="31" destOrd="0" presId="urn:microsoft.com/office/officeart/2005/8/layout/bProcess4"/>
    <dgm:cxn modelId="{52771F24-A452-4854-BA6D-0A950B937E68}" type="presParOf" srcId="{90BC1317-4462-499D-91E0-BE8BA0B7CAEB}" destId="{E5A04A7C-E146-4EE6-8992-FB62E138E57C}" srcOrd="32" destOrd="0" presId="urn:microsoft.com/office/officeart/2005/8/layout/bProcess4"/>
    <dgm:cxn modelId="{571728EE-DF86-4694-B7BA-45BD04A60EEA}" type="presParOf" srcId="{E5A04A7C-E146-4EE6-8992-FB62E138E57C}" destId="{4D7C65C2-57BD-4FC3-8A9D-571CD76E2E28}" srcOrd="0" destOrd="0" presId="urn:microsoft.com/office/officeart/2005/8/layout/bProcess4"/>
    <dgm:cxn modelId="{6671CAB5-F85A-40BC-BD62-36E333802A4A}" type="presParOf" srcId="{E5A04A7C-E146-4EE6-8992-FB62E138E57C}" destId="{67A39D37-BB4C-431F-9208-5318961DA832}" srcOrd="1" destOrd="0" presId="urn:microsoft.com/office/officeart/2005/8/layout/bProcess4"/>
    <dgm:cxn modelId="{BD1E8403-A6BB-4A03-8E29-46F1B7BBF263}" type="presParOf" srcId="{90BC1317-4462-499D-91E0-BE8BA0B7CAEB}" destId="{7662070D-A0B6-4CD8-8DF3-5DF15EE0E5EC}" srcOrd="33" destOrd="0" presId="urn:microsoft.com/office/officeart/2005/8/layout/bProcess4"/>
    <dgm:cxn modelId="{C13F83E8-00F3-4AD1-B9C3-72CA53EB76F4}" type="presParOf" srcId="{90BC1317-4462-499D-91E0-BE8BA0B7CAEB}" destId="{0111D895-74A6-4928-9BC1-EFF93F7188FF}" srcOrd="34" destOrd="0" presId="urn:microsoft.com/office/officeart/2005/8/layout/bProcess4"/>
    <dgm:cxn modelId="{10299CD5-D1C5-4E1D-A5B4-6A02E25FD408}" type="presParOf" srcId="{0111D895-74A6-4928-9BC1-EFF93F7188FF}" destId="{0B91CE3E-D32A-4857-BE7B-E86F67396D0E}" srcOrd="0" destOrd="0" presId="urn:microsoft.com/office/officeart/2005/8/layout/bProcess4"/>
    <dgm:cxn modelId="{391189F3-4A7E-4AD2-8A24-A19025ED51E7}" type="presParOf" srcId="{0111D895-74A6-4928-9BC1-EFF93F7188FF}" destId="{9297D6A9-4AF9-415B-875A-85D07B3D97DD}" srcOrd="1" destOrd="0" presId="urn:microsoft.com/office/officeart/2005/8/layout/bProcess4"/>
    <dgm:cxn modelId="{3E6AD083-1721-4865-8FC0-7E88915E154B}" type="presParOf" srcId="{90BC1317-4462-499D-91E0-BE8BA0B7CAEB}" destId="{AF42E3EC-024C-42EB-9811-E5B6FA87F2FF}" srcOrd="35" destOrd="0" presId="urn:microsoft.com/office/officeart/2005/8/layout/bProcess4"/>
    <dgm:cxn modelId="{0C4B8AA0-3638-44C2-B5E9-885B0E7498A7}" type="presParOf" srcId="{90BC1317-4462-499D-91E0-BE8BA0B7CAEB}" destId="{7E185D91-1ABB-4880-B962-455AE55E9C4B}" srcOrd="36" destOrd="0" presId="urn:microsoft.com/office/officeart/2005/8/layout/bProcess4"/>
    <dgm:cxn modelId="{54D665E8-C19C-49BE-9E59-74ABCA98D087}" type="presParOf" srcId="{7E185D91-1ABB-4880-B962-455AE55E9C4B}" destId="{50658B8B-267A-4CCB-9828-568E723A47AC}" srcOrd="0" destOrd="0" presId="urn:microsoft.com/office/officeart/2005/8/layout/bProcess4"/>
    <dgm:cxn modelId="{7B2ED000-8F88-4941-909B-772A4B5DC8EC}" type="presParOf" srcId="{7E185D91-1ABB-4880-B962-455AE55E9C4B}" destId="{A6FA4125-2508-48A8-B441-36849B834614}" srcOrd="1" destOrd="0" presId="urn:microsoft.com/office/officeart/2005/8/layout/bProcess4"/>
    <dgm:cxn modelId="{2B022DC5-58ED-4B06-BFF6-F9423E1C9A68}" type="presParOf" srcId="{90BC1317-4462-499D-91E0-BE8BA0B7CAEB}" destId="{C802A3C6-9F30-48EB-BB9A-3C5B85832211}" srcOrd="37" destOrd="0" presId="urn:microsoft.com/office/officeart/2005/8/layout/bProcess4"/>
    <dgm:cxn modelId="{B60D3F14-C474-4E82-9BC5-82B4603466EC}" type="presParOf" srcId="{90BC1317-4462-499D-91E0-BE8BA0B7CAEB}" destId="{9DBA76BF-EE1A-4FC1-8B8E-E5ACC21BEDFA}" srcOrd="38" destOrd="0" presId="urn:microsoft.com/office/officeart/2005/8/layout/bProcess4"/>
    <dgm:cxn modelId="{499DE068-D7FE-4AF7-8C06-1E2435DBFE58}" type="presParOf" srcId="{9DBA76BF-EE1A-4FC1-8B8E-E5ACC21BEDFA}" destId="{11784515-5044-4E3B-9BFF-39BF3625F749}" srcOrd="0" destOrd="0" presId="urn:microsoft.com/office/officeart/2005/8/layout/bProcess4"/>
    <dgm:cxn modelId="{08B5D3B0-828D-4FD2-AFB3-C6066D819D3D}" type="presParOf" srcId="{9DBA76BF-EE1A-4FC1-8B8E-E5ACC21BEDFA}" destId="{919FAFB7-858F-4E38-A58B-3336E3599C6E}" srcOrd="1" destOrd="0" presId="urn:microsoft.com/office/officeart/2005/8/layout/bProcess4"/>
    <dgm:cxn modelId="{D82F6F29-A446-4FB4-901F-809918A1FD33}" type="presParOf" srcId="{90BC1317-4462-499D-91E0-BE8BA0B7CAEB}" destId="{E9EFA400-4CCC-4FF8-8417-D51CB3CA2ECC}" srcOrd="39" destOrd="0" presId="urn:microsoft.com/office/officeart/2005/8/layout/bProcess4"/>
    <dgm:cxn modelId="{12101955-D2F7-4384-827B-93EA038CC960}" type="presParOf" srcId="{90BC1317-4462-499D-91E0-BE8BA0B7CAEB}" destId="{ED2F9E39-169C-419C-952C-16362826E96A}" srcOrd="40" destOrd="0" presId="urn:microsoft.com/office/officeart/2005/8/layout/bProcess4"/>
    <dgm:cxn modelId="{513548B3-E8CC-4747-BA64-FF1C5800245A}" type="presParOf" srcId="{ED2F9E39-169C-419C-952C-16362826E96A}" destId="{20BA180B-D957-42DD-8296-3A8A6C2C6C35}" srcOrd="0" destOrd="0" presId="urn:microsoft.com/office/officeart/2005/8/layout/bProcess4"/>
    <dgm:cxn modelId="{8FDC8FB6-D8FB-4E9D-BE9D-DD597211AD3A}" type="presParOf" srcId="{ED2F9E39-169C-419C-952C-16362826E96A}" destId="{423C90B3-4804-4B95-888E-EB70619634ED}" srcOrd="1" destOrd="0" presId="urn:microsoft.com/office/officeart/2005/8/layout/bProcess4"/>
    <dgm:cxn modelId="{61E29A66-F7A5-4100-8B5A-0A4E6040E37B}" type="presParOf" srcId="{90BC1317-4462-499D-91E0-BE8BA0B7CAEB}" destId="{CA9CEA69-4A6A-48D5-9312-1DC546783E98}" srcOrd="41" destOrd="0" presId="urn:microsoft.com/office/officeart/2005/8/layout/bProcess4"/>
    <dgm:cxn modelId="{52C77039-C686-46B2-9720-2FCA96ED57A4}" type="presParOf" srcId="{90BC1317-4462-499D-91E0-BE8BA0B7CAEB}" destId="{20178160-AC28-468B-A515-23B786567F51}" srcOrd="42" destOrd="0" presId="urn:microsoft.com/office/officeart/2005/8/layout/bProcess4"/>
    <dgm:cxn modelId="{75AEB248-8F07-42B4-9374-41CC39C2C407}" type="presParOf" srcId="{20178160-AC28-468B-A515-23B786567F51}" destId="{DE799E9C-03FB-450C-9CF6-39A0301514E6}" srcOrd="0" destOrd="0" presId="urn:microsoft.com/office/officeart/2005/8/layout/bProcess4"/>
    <dgm:cxn modelId="{7F4E0DF7-0F9A-46BF-A9CA-E3FB907B5726}" type="presParOf" srcId="{20178160-AC28-468B-A515-23B786567F51}" destId="{8E9F097B-0E80-48C9-B07A-954C06529AF1}" srcOrd="1" destOrd="0" presId="urn:microsoft.com/office/officeart/2005/8/layout/bProcess4"/>
    <dgm:cxn modelId="{D37245FD-A1D6-4773-B18B-354BDF77CD92}" type="presParOf" srcId="{90BC1317-4462-499D-91E0-BE8BA0B7CAEB}" destId="{0F752F38-54E7-47C1-B0B6-D15475842D34}" srcOrd="43" destOrd="0" presId="urn:microsoft.com/office/officeart/2005/8/layout/bProcess4"/>
    <dgm:cxn modelId="{6149093F-6AE4-4035-B227-95A213B0EBCB}" type="presParOf" srcId="{90BC1317-4462-499D-91E0-BE8BA0B7CAEB}" destId="{C209125D-02D7-437E-B0BA-A9DA2332BE00}" srcOrd="44" destOrd="0" presId="urn:microsoft.com/office/officeart/2005/8/layout/bProcess4"/>
    <dgm:cxn modelId="{5AE92A35-78BD-4AC9-B790-21C142512B61}" type="presParOf" srcId="{C209125D-02D7-437E-B0BA-A9DA2332BE00}" destId="{45DF2D34-776D-4BCE-B104-40CD000C812C}" srcOrd="0" destOrd="0" presId="urn:microsoft.com/office/officeart/2005/8/layout/bProcess4"/>
    <dgm:cxn modelId="{088C21A8-7137-4C24-993F-A46C1B246BBC}" type="presParOf" srcId="{C209125D-02D7-437E-B0BA-A9DA2332BE00}" destId="{53D801D9-3A3A-4796-AC1C-E200625DB507}"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1C59EB-2490-4239-B436-4F66F50BF700}"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GB"/>
        </a:p>
      </dgm:t>
    </dgm:pt>
    <dgm:pt modelId="{75825957-A421-4BB3-A307-BF88A3395379}">
      <dgm:prSet phldrT="[Text]" custT="1"/>
      <dgm:spPr/>
      <dgm:t>
        <a:bodyPr/>
        <a:lstStyle/>
        <a:p>
          <a:r>
            <a:rPr lang="en-GB" sz="1400">
              <a:latin typeface="Albert Sans" panose="020B0604020202020204" charset="0"/>
            </a:rPr>
            <a:t>Checkout Success</a:t>
          </a:r>
        </a:p>
      </dgm:t>
    </dgm:pt>
    <dgm:pt modelId="{D2714C23-50C4-4D88-92AB-DE1228FABB6C}" type="parTrans" cxnId="{E546FE07-B7BB-4CF3-9E57-5CBF1D247892}">
      <dgm:prSet/>
      <dgm:spPr/>
      <dgm:t>
        <a:bodyPr/>
        <a:lstStyle/>
        <a:p>
          <a:endParaRPr lang="en-GB"/>
        </a:p>
      </dgm:t>
    </dgm:pt>
    <dgm:pt modelId="{26C7A31A-EDFF-45E2-8F52-B97AC1365F70}" type="sibTrans" cxnId="{E546FE07-B7BB-4CF3-9E57-5CBF1D247892}">
      <dgm:prSet/>
      <dgm:spPr/>
      <dgm:t>
        <a:bodyPr/>
        <a:lstStyle/>
        <a:p>
          <a:endParaRPr lang="en-GB" sz="1400">
            <a:latin typeface="Albert Sans" panose="020B0604020202020204" charset="0"/>
          </a:endParaRPr>
        </a:p>
      </dgm:t>
    </dgm:pt>
    <dgm:pt modelId="{CCB96C0E-622E-489C-8187-1B7819EA52FE}">
      <dgm:prSet phldrT="[Text]" custT="1"/>
      <dgm:spPr/>
      <dgm:t>
        <a:bodyPr/>
        <a:lstStyle/>
        <a:p>
          <a:r>
            <a:rPr lang="en-GB" sz="1400">
              <a:latin typeface="Albert Sans" panose="020B0604020202020204" charset="0"/>
            </a:rPr>
            <a:t>Checkout Try</a:t>
          </a:r>
        </a:p>
      </dgm:t>
    </dgm:pt>
    <dgm:pt modelId="{C86DB53E-780D-40DD-98C3-5CCC43BE1C7F}" type="parTrans" cxnId="{78C0F4EB-69F7-43BD-92CA-E01B1B7ADD58}">
      <dgm:prSet/>
      <dgm:spPr/>
      <dgm:t>
        <a:bodyPr/>
        <a:lstStyle/>
        <a:p>
          <a:endParaRPr lang="en-GB"/>
        </a:p>
      </dgm:t>
    </dgm:pt>
    <dgm:pt modelId="{ED2A4D5B-2B04-436B-AD57-ABC63AE9905A}" type="sibTrans" cxnId="{78C0F4EB-69F7-43BD-92CA-E01B1B7ADD58}">
      <dgm:prSet/>
      <dgm:spPr/>
      <dgm:t>
        <a:bodyPr/>
        <a:lstStyle/>
        <a:p>
          <a:endParaRPr lang="en-GB" sz="1400">
            <a:latin typeface="Albert Sans" panose="020B0604020202020204" charset="0"/>
          </a:endParaRPr>
        </a:p>
      </dgm:t>
    </dgm:pt>
    <dgm:pt modelId="{C9E620FC-F515-40C2-87B8-4858FC2CE370}">
      <dgm:prSet phldrT="[Text]" custT="1"/>
      <dgm:spPr/>
      <dgm:t>
        <a:bodyPr/>
        <a:lstStyle/>
        <a:p>
          <a:r>
            <a:rPr lang="en-GB" sz="1400">
              <a:latin typeface="Albert Sans" panose="020B0604020202020204" charset="0"/>
            </a:rPr>
            <a:t>Home</a:t>
          </a:r>
        </a:p>
      </dgm:t>
    </dgm:pt>
    <dgm:pt modelId="{514D321E-CBFB-4E19-A435-A3F8FA0E4AF4}" type="parTrans" cxnId="{189475DB-9210-42B9-A7E1-622937DF846C}">
      <dgm:prSet/>
      <dgm:spPr/>
      <dgm:t>
        <a:bodyPr/>
        <a:lstStyle/>
        <a:p>
          <a:endParaRPr lang="en-GB"/>
        </a:p>
      </dgm:t>
    </dgm:pt>
    <dgm:pt modelId="{687C1893-715A-49EF-8589-4B79A3126DC7}" type="sibTrans" cxnId="{189475DB-9210-42B9-A7E1-622937DF846C}">
      <dgm:prSet/>
      <dgm:spPr/>
      <dgm:t>
        <a:bodyPr/>
        <a:lstStyle/>
        <a:p>
          <a:endParaRPr lang="en-GB" sz="1400">
            <a:latin typeface="Albert Sans" panose="020B0604020202020204" charset="0"/>
          </a:endParaRPr>
        </a:p>
      </dgm:t>
    </dgm:pt>
    <dgm:pt modelId="{6E7EDA12-7216-426B-9048-00D0C56B419B}">
      <dgm:prSet phldrT="[Text]" custT="1"/>
      <dgm:spPr/>
      <dgm:t>
        <a:bodyPr/>
        <a:lstStyle/>
        <a:p>
          <a:r>
            <a:rPr lang="en-GB" sz="1400">
              <a:latin typeface="Albert Sans" panose="020B0604020202020204" charset="0"/>
            </a:rPr>
            <a:t>Register Success</a:t>
          </a:r>
        </a:p>
      </dgm:t>
    </dgm:pt>
    <dgm:pt modelId="{C427E290-E81D-4841-833D-2EF2968C747C}" type="parTrans" cxnId="{0FB53637-ED5D-42EB-A7D0-BA813692F1C1}">
      <dgm:prSet/>
      <dgm:spPr/>
      <dgm:t>
        <a:bodyPr/>
        <a:lstStyle/>
        <a:p>
          <a:endParaRPr lang="en-GB"/>
        </a:p>
      </dgm:t>
    </dgm:pt>
    <dgm:pt modelId="{E4FB92C0-77EB-4EB4-AAEE-0594B2A782AF}" type="sibTrans" cxnId="{0FB53637-ED5D-42EB-A7D0-BA813692F1C1}">
      <dgm:prSet/>
      <dgm:spPr/>
      <dgm:t>
        <a:bodyPr/>
        <a:lstStyle/>
        <a:p>
          <a:endParaRPr lang="en-GB" sz="1400">
            <a:latin typeface="Albert Sans" panose="020B0604020202020204" charset="0"/>
          </a:endParaRPr>
        </a:p>
      </dgm:t>
    </dgm:pt>
    <dgm:pt modelId="{4A01B131-A702-4BF2-80B2-2690B227023B}">
      <dgm:prSet phldrT="[Text]" custT="1"/>
      <dgm:spPr/>
      <dgm:t>
        <a:bodyPr/>
        <a:lstStyle/>
        <a:p>
          <a:r>
            <a:rPr lang="en-GB" sz="1400">
              <a:latin typeface="Albert Sans" panose="020B0604020202020204" charset="0"/>
            </a:rPr>
            <a:t>Register Try</a:t>
          </a:r>
        </a:p>
      </dgm:t>
    </dgm:pt>
    <dgm:pt modelId="{AD02C907-0184-4AEB-995A-905102BAC94D}" type="parTrans" cxnId="{4967BB80-28C3-4F75-9BB4-42D274F78D32}">
      <dgm:prSet/>
      <dgm:spPr/>
      <dgm:t>
        <a:bodyPr/>
        <a:lstStyle/>
        <a:p>
          <a:endParaRPr lang="en-GB"/>
        </a:p>
      </dgm:t>
    </dgm:pt>
    <dgm:pt modelId="{C7B74A89-4878-4FB5-8F43-BFC54DE0A497}" type="sibTrans" cxnId="{4967BB80-28C3-4F75-9BB4-42D274F78D32}">
      <dgm:prSet/>
      <dgm:spPr/>
      <dgm:t>
        <a:bodyPr/>
        <a:lstStyle/>
        <a:p>
          <a:endParaRPr lang="en-GB" sz="1400">
            <a:latin typeface="Albert Sans" panose="020B0604020202020204" charset="0"/>
          </a:endParaRPr>
        </a:p>
      </dgm:t>
    </dgm:pt>
    <dgm:pt modelId="{4C808BD6-CC62-41E3-9265-A0A906A8B067}">
      <dgm:prSet phldrT="[Text]" custT="1"/>
      <dgm:spPr/>
      <dgm:t>
        <a:bodyPr/>
        <a:lstStyle/>
        <a:p>
          <a:r>
            <a:rPr lang="en-GB" sz="1400">
              <a:latin typeface="Albert Sans" panose="020B0604020202020204" charset="0"/>
            </a:rPr>
            <a:t>Login Success</a:t>
          </a:r>
        </a:p>
      </dgm:t>
    </dgm:pt>
    <dgm:pt modelId="{BAB1EE00-F050-4CC0-BE2D-614E0766789D}" type="parTrans" cxnId="{49DD4322-8468-410C-9816-6EF159CD0246}">
      <dgm:prSet/>
      <dgm:spPr/>
      <dgm:t>
        <a:bodyPr/>
        <a:lstStyle/>
        <a:p>
          <a:endParaRPr lang="en-GB"/>
        </a:p>
      </dgm:t>
    </dgm:pt>
    <dgm:pt modelId="{FB3D1A45-8E2E-4FEF-AFE7-5C71E23B2DA4}" type="sibTrans" cxnId="{49DD4322-8468-410C-9816-6EF159CD0246}">
      <dgm:prSet/>
      <dgm:spPr/>
      <dgm:t>
        <a:bodyPr/>
        <a:lstStyle/>
        <a:p>
          <a:endParaRPr lang="en-GB" sz="1400">
            <a:latin typeface="Albert Sans" panose="020B0604020202020204" charset="0"/>
          </a:endParaRPr>
        </a:p>
      </dgm:t>
    </dgm:pt>
    <dgm:pt modelId="{65CF87B8-07C9-40A1-9F83-304F1F34DD00}">
      <dgm:prSet phldrT="[Text]" custT="1"/>
      <dgm:spPr/>
      <dgm:t>
        <a:bodyPr/>
        <a:lstStyle/>
        <a:p>
          <a:r>
            <a:rPr lang="en-GB" sz="1400">
              <a:latin typeface="Albert Sans" panose="020B0604020202020204" charset="0"/>
            </a:rPr>
            <a:t>Log off</a:t>
          </a:r>
        </a:p>
      </dgm:t>
    </dgm:pt>
    <dgm:pt modelId="{9C5D0864-F95A-47F7-8EFB-129DD0559900}" type="parTrans" cxnId="{9BDEDAC4-EBB9-4EEE-B120-B3CA2D27CD26}">
      <dgm:prSet/>
      <dgm:spPr/>
      <dgm:t>
        <a:bodyPr/>
        <a:lstStyle/>
        <a:p>
          <a:endParaRPr lang="en-GB"/>
        </a:p>
      </dgm:t>
    </dgm:pt>
    <dgm:pt modelId="{E88CCBBB-5C17-4788-9635-4E86DCAB084A}" type="sibTrans" cxnId="{9BDEDAC4-EBB9-4EEE-B120-B3CA2D27CD26}">
      <dgm:prSet/>
      <dgm:spPr/>
      <dgm:t>
        <a:bodyPr/>
        <a:lstStyle/>
        <a:p>
          <a:endParaRPr lang="en-GB" sz="1400">
            <a:latin typeface="Albert Sans" panose="020B0604020202020204" charset="0"/>
          </a:endParaRPr>
        </a:p>
      </dgm:t>
    </dgm:pt>
    <dgm:pt modelId="{41778B77-AC28-45F5-A2F0-E807D642B0CF}">
      <dgm:prSet phldrT="[Text]" custT="1"/>
      <dgm:spPr/>
      <dgm:t>
        <a:bodyPr/>
        <a:lstStyle/>
        <a:p>
          <a:r>
            <a:rPr lang="en-GB" sz="1400">
              <a:latin typeface="Albert Sans" panose="020B0604020202020204" charset="0"/>
            </a:rPr>
            <a:t>Search</a:t>
          </a:r>
        </a:p>
      </dgm:t>
    </dgm:pt>
    <dgm:pt modelId="{6A86039F-0311-440E-9F20-847C8D08661C}" type="parTrans" cxnId="{D2C20FB4-49FF-407B-8D1A-0513D97C6150}">
      <dgm:prSet/>
      <dgm:spPr/>
      <dgm:t>
        <a:bodyPr/>
        <a:lstStyle/>
        <a:p>
          <a:endParaRPr lang="en-GB"/>
        </a:p>
      </dgm:t>
    </dgm:pt>
    <dgm:pt modelId="{6E83DF84-A933-420B-8FEB-E8BE598E737C}" type="sibTrans" cxnId="{D2C20FB4-49FF-407B-8D1A-0513D97C6150}">
      <dgm:prSet/>
      <dgm:spPr/>
      <dgm:t>
        <a:bodyPr/>
        <a:lstStyle/>
        <a:p>
          <a:endParaRPr lang="en-GB" sz="1400">
            <a:latin typeface="Albert Sans" panose="020B0604020202020204" charset="0"/>
          </a:endParaRPr>
        </a:p>
      </dgm:t>
    </dgm:pt>
    <dgm:pt modelId="{C45907BF-36F4-4FC0-9279-5264F7116A34}">
      <dgm:prSet phldrT="[Text]" custT="1"/>
      <dgm:spPr/>
      <dgm:t>
        <a:bodyPr/>
        <a:lstStyle/>
        <a:p>
          <a:r>
            <a:rPr lang="en-GB" sz="1400">
              <a:latin typeface="Albert Sans" panose="020B0604020202020204" charset="0"/>
            </a:rPr>
            <a:t>Browse</a:t>
          </a:r>
        </a:p>
      </dgm:t>
    </dgm:pt>
    <dgm:pt modelId="{9C112A25-A44F-412C-A37A-1D5DA5637A26}" type="parTrans" cxnId="{6F924451-6010-4B79-96F3-6C9EFC39D08E}">
      <dgm:prSet/>
      <dgm:spPr/>
      <dgm:t>
        <a:bodyPr/>
        <a:lstStyle/>
        <a:p>
          <a:endParaRPr lang="en-GB"/>
        </a:p>
      </dgm:t>
    </dgm:pt>
    <dgm:pt modelId="{E710EC6A-24BD-4F7F-834C-E371F2CFDF6C}" type="sibTrans" cxnId="{6F924451-6010-4B79-96F3-6C9EFC39D08E}">
      <dgm:prSet/>
      <dgm:spPr/>
      <dgm:t>
        <a:bodyPr/>
        <a:lstStyle/>
        <a:p>
          <a:endParaRPr lang="en-GB" sz="1400">
            <a:latin typeface="Albert Sans" panose="020B0604020202020204" charset="0"/>
          </a:endParaRPr>
        </a:p>
      </dgm:t>
    </dgm:pt>
    <dgm:pt modelId="{F1F188B4-0556-4803-BF66-8998528E495F}">
      <dgm:prSet phldrT="[Text]" custT="1"/>
      <dgm:spPr/>
      <dgm:t>
        <a:bodyPr/>
        <a:lstStyle/>
        <a:p>
          <a:r>
            <a:rPr lang="en-GB" sz="1400">
              <a:latin typeface="Albert Sans" panose="020B0604020202020204" charset="0"/>
            </a:rPr>
            <a:t>Is admin</a:t>
          </a:r>
        </a:p>
      </dgm:t>
    </dgm:pt>
    <dgm:pt modelId="{38FA27AB-2E94-48B6-A55D-54789CF76E63}" type="parTrans" cxnId="{AD40978B-6A62-4155-BE31-E704580DBDE7}">
      <dgm:prSet/>
      <dgm:spPr/>
      <dgm:t>
        <a:bodyPr/>
        <a:lstStyle/>
        <a:p>
          <a:endParaRPr lang="en-GB"/>
        </a:p>
      </dgm:t>
    </dgm:pt>
    <dgm:pt modelId="{D8787CFD-20B3-4AD4-9BF3-D3B56B9ECC16}" type="sibTrans" cxnId="{AD40978B-6A62-4155-BE31-E704580DBDE7}">
      <dgm:prSet/>
      <dgm:spPr/>
      <dgm:t>
        <a:bodyPr/>
        <a:lstStyle/>
        <a:p>
          <a:endParaRPr lang="en-GB"/>
        </a:p>
      </dgm:t>
    </dgm:pt>
    <dgm:pt modelId="{BC6487A1-81C4-4134-932B-FAD1C90ECF70}">
      <dgm:prSet phldrT="[Text]" custT="1"/>
      <dgm:spPr/>
      <dgm:t>
        <a:bodyPr/>
        <a:lstStyle/>
        <a:p>
          <a:r>
            <a:rPr lang="en-GB" sz="1400">
              <a:latin typeface="Albert Sans" panose="020B0604020202020204" charset="0"/>
            </a:rPr>
            <a:t>Details</a:t>
          </a:r>
        </a:p>
      </dgm:t>
    </dgm:pt>
    <dgm:pt modelId="{25A895B7-2087-4F70-B8C1-0C06DCBEC2FD}" type="parTrans" cxnId="{3590B318-5235-4089-A975-7D30BC41AB79}">
      <dgm:prSet/>
      <dgm:spPr/>
      <dgm:t>
        <a:bodyPr/>
        <a:lstStyle/>
        <a:p>
          <a:endParaRPr lang="en-GB"/>
        </a:p>
      </dgm:t>
    </dgm:pt>
    <dgm:pt modelId="{DE51C958-3D49-4122-8A2B-5174D227DEA4}" type="sibTrans" cxnId="{3590B318-5235-4089-A975-7D30BC41AB79}">
      <dgm:prSet/>
      <dgm:spPr/>
      <dgm:t>
        <a:bodyPr/>
        <a:lstStyle/>
        <a:p>
          <a:endParaRPr lang="en-GB" sz="1400">
            <a:latin typeface="Albert Sans" panose="020B0604020202020204" charset="0"/>
          </a:endParaRPr>
        </a:p>
      </dgm:t>
    </dgm:pt>
    <dgm:pt modelId="{D9AD4B07-DEBA-4AA2-AB88-015AEC0D0469}">
      <dgm:prSet phldrT="[Text]" custT="1"/>
      <dgm:spPr/>
      <dgm:t>
        <a:bodyPr/>
        <a:lstStyle/>
        <a:p>
          <a:r>
            <a:rPr lang="en-GB" sz="1400">
              <a:latin typeface="Albert Sans" panose="020B0604020202020204" charset="0"/>
            </a:rPr>
            <a:t>Add</a:t>
          </a:r>
        </a:p>
      </dgm:t>
    </dgm:pt>
    <dgm:pt modelId="{7E92DE2F-C38F-46DD-859E-B416BB339737}" type="parTrans" cxnId="{C27120D8-17B4-4D6E-8D8D-5F1A111B1CBB}">
      <dgm:prSet/>
      <dgm:spPr/>
      <dgm:t>
        <a:bodyPr/>
        <a:lstStyle/>
        <a:p>
          <a:endParaRPr lang="en-GB"/>
        </a:p>
      </dgm:t>
    </dgm:pt>
    <dgm:pt modelId="{FEEBAF98-CCAD-45AA-AFFE-D523720AB176}" type="sibTrans" cxnId="{C27120D8-17B4-4D6E-8D8D-5F1A111B1CBB}">
      <dgm:prSet/>
      <dgm:spPr/>
      <dgm:t>
        <a:bodyPr/>
        <a:lstStyle/>
        <a:p>
          <a:endParaRPr lang="en-GB" sz="1400">
            <a:latin typeface="Albert Sans" panose="020B0604020202020204" charset="0"/>
          </a:endParaRPr>
        </a:p>
      </dgm:t>
    </dgm:pt>
    <dgm:pt modelId="{03A45EAE-5F37-456D-AE15-65BC2B8B7ABA}">
      <dgm:prSet phldrT="[Text]" custT="1"/>
      <dgm:spPr/>
      <dgm:t>
        <a:bodyPr/>
        <a:lstStyle/>
        <a:p>
          <a:r>
            <a:rPr lang="en-GB" sz="1400">
              <a:latin typeface="Albert Sans" panose="020B0604020202020204" charset="0"/>
            </a:rPr>
            <a:t>Shipping Checkout</a:t>
          </a:r>
        </a:p>
      </dgm:t>
    </dgm:pt>
    <dgm:pt modelId="{8EAEF51F-9A42-4041-9EB5-1BD27F968E50}" type="parTrans" cxnId="{92D97E4B-B34E-4EB4-A774-A059EABF30A1}">
      <dgm:prSet/>
      <dgm:spPr/>
      <dgm:t>
        <a:bodyPr/>
        <a:lstStyle/>
        <a:p>
          <a:endParaRPr lang="en-GB"/>
        </a:p>
      </dgm:t>
    </dgm:pt>
    <dgm:pt modelId="{DBA83C06-8C6B-47BA-8590-F7C60803A7C6}" type="sibTrans" cxnId="{92D97E4B-B34E-4EB4-A774-A059EABF30A1}">
      <dgm:prSet/>
      <dgm:spPr/>
      <dgm:t>
        <a:bodyPr/>
        <a:lstStyle/>
        <a:p>
          <a:endParaRPr lang="en-GB" sz="1400">
            <a:latin typeface="Albert Sans" panose="020B0604020202020204" charset="0"/>
          </a:endParaRPr>
        </a:p>
      </dgm:t>
    </dgm:pt>
    <dgm:pt modelId="{CF696AF2-4D9D-43F0-B629-E6D3F4746E27}">
      <dgm:prSet phldrT="[Text]" custT="1"/>
      <dgm:spPr/>
      <dgm:t>
        <a:bodyPr/>
        <a:lstStyle/>
        <a:p>
          <a:r>
            <a:rPr lang="en-GB" sz="1400">
              <a:latin typeface="Albert Sans" panose="020B0604020202020204" charset="0"/>
            </a:rPr>
            <a:t>Shipping</a:t>
          </a:r>
        </a:p>
      </dgm:t>
    </dgm:pt>
    <dgm:pt modelId="{C78DDE16-4B9E-471B-91BE-882FDFE59311}" type="parTrans" cxnId="{6E27629E-B8FA-4E49-9E25-D810D2A21037}">
      <dgm:prSet/>
      <dgm:spPr/>
      <dgm:t>
        <a:bodyPr/>
        <a:lstStyle/>
        <a:p>
          <a:endParaRPr lang="en-GB"/>
        </a:p>
      </dgm:t>
    </dgm:pt>
    <dgm:pt modelId="{7EBE6877-5528-4957-81B7-CAE1977C838C}" type="sibTrans" cxnId="{6E27629E-B8FA-4E49-9E25-D810D2A21037}">
      <dgm:prSet/>
      <dgm:spPr/>
      <dgm:t>
        <a:bodyPr/>
        <a:lstStyle/>
        <a:p>
          <a:endParaRPr lang="en-GB" sz="1400">
            <a:latin typeface="Albert Sans" panose="020B0604020202020204" charset="0"/>
          </a:endParaRPr>
        </a:p>
      </dgm:t>
    </dgm:pt>
    <dgm:pt modelId="{B881A6AF-3AE2-45C4-B749-A6468CDE8739}">
      <dgm:prSet phldrT="[Text]" custT="1"/>
      <dgm:spPr/>
      <dgm:t>
        <a:bodyPr/>
        <a:lstStyle/>
        <a:p>
          <a:r>
            <a:rPr lang="en-GB" sz="1400">
              <a:latin typeface="Albert Sans" panose="020B0604020202020204" charset="0"/>
            </a:rPr>
            <a:t>Information</a:t>
          </a:r>
        </a:p>
      </dgm:t>
    </dgm:pt>
    <dgm:pt modelId="{087A4D5E-CD9B-4AE1-8CF9-A4B4B59971D8}" type="parTrans" cxnId="{B1E016F9-669B-4677-8E26-29E41BCA4554}">
      <dgm:prSet/>
      <dgm:spPr/>
      <dgm:t>
        <a:bodyPr/>
        <a:lstStyle/>
        <a:p>
          <a:endParaRPr lang="en-GB"/>
        </a:p>
      </dgm:t>
    </dgm:pt>
    <dgm:pt modelId="{ADC84E1A-A2D9-496E-9FE3-3FB1A8664611}" type="sibTrans" cxnId="{B1E016F9-669B-4677-8E26-29E41BCA4554}">
      <dgm:prSet/>
      <dgm:spPr/>
      <dgm:t>
        <a:bodyPr/>
        <a:lstStyle/>
        <a:p>
          <a:endParaRPr lang="en-GB" sz="1400">
            <a:latin typeface="Albert Sans" panose="020B0604020202020204" charset="0"/>
          </a:endParaRPr>
        </a:p>
      </dgm:t>
    </dgm:pt>
    <dgm:pt modelId="{83C09906-8CEC-4E1B-90C4-596CA17E4489}">
      <dgm:prSet phldrT="[Text]" custT="1"/>
      <dgm:spPr/>
      <dgm:t>
        <a:bodyPr/>
        <a:lstStyle/>
        <a:p>
          <a:r>
            <a:rPr lang="en-GB" sz="1400">
              <a:latin typeface="Albert Sans" panose="020B0604020202020204" charset="0"/>
            </a:rPr>
            <a:t>Entertainment</a:t>
          </a:r>
        </a:p>
      </dgm:t>
    </dgm:pt>
    <dgm:pt modelId="{2A3EE51A-07E3-41EA-804B-11A1675B8619}" type="parTrans" cxnId="{A097B592-2A46-45FB-A4D9-A2DF378D1CF8}">
      <dgm:prSet/>
      <dgm:spPr/>
      <dgm:t>
        <a:bodyPr/>
        <a:lstStyle/>
        <a:p>
          <a:endParaRPr lang="en-GB"/>
        </a:p>
      </dgm:t>
    </dgm:pt>
    <dgm:pt modelId="{EC64EDD7-D568-4BFB-A37B-D278B4469B6C}" type="sibTrans" cxnId="{A097B592-2A46-45FB-A4D9-A2DF378D1CF8}">
      <dgm:prSet/>
      <dgm:spPr/>
      <dgm:t>
        <a:bodyPr/>
        <a:lstStyle/>
        <a:p>
          <a:endParaRPr lang="en-GB" sz="1400">
            <a:latin typeface="Albert Sans" panose="020B0604020202020204" charset="0"/>
          </a:endParaRPr>
        </a:p>
      </dgm:t>
    </dgm:pt>
    <dgm:pt modelId="{5A908962-928B-406B-A701-F4FC566124B3}">
      <dgm:prSet phldrT="[Text]" custT="1"/>
      <dgm:spPr/>
      <dgm:t>
        <a:bodyPr/>
        <a:lstStyle/>
        <a:p>
          <a:r>
            <a:rPr lang="en-GB" sz="1400">
              <a:latin typeface="Albert Sans" panose="020B0604020202020204" charset="0"/>
            </a:rPr>
            <a:t>Pages Number</a:t>
          </a:r>
        </a:p>
      </dgm:t>
    </dgm:pt>
    <dgm:pt modelId="{CACE6864-8AE6-452D-81E4-88CACEC5B034}" type="parTrans" cxnId="{85444181-0554-4ED1-9D45-51BAB7A4B2B6}">
      <dgm:prSet/>
      <dgm:spPr/>
      <dgm:t>
        <a:bodyPr/>
        <a:lstStyle/>
        <a:p>
          <a:endParaRPr lang="en-GB"/>
        </a:p>
      </dgm:t>
    </dgm:pt>
    <dgm:pt modelId="{E157383E-0C1A-4F2E-B2D8-F50F6627BF3A}" type="sibTrans" cxnId="{85444181-0554-4ED1-9D45-51BAB7A4B2B6}">
      <dgm:prSet/>
      <dgm:spPr/>
      <dgm:t>
        <a:bodyPr/>
        <a:lstStyle/>
        <a:p>
          <a:endParaRPr lang="en-GB" sz="1400">
            <a:latin typeface="Albert Sans" panose="020B0604020202020204" charset="0"/>
          </a:endParaRPr>
        </a:p>
      </dgm:t>
    </dgm:pt>
    <dgm:pt modelId="{DF476441-1538-46F4-B52E-AE8B263B1FFB}">
      <dgm:prSet phldrT="[Text]" custT="1"/>
      <dgm:spPr/>
      <dgm:t>
        <a:bodyPr/>
        <a:lstStyle/>
        <a:p>
          <a:r>
            <a:rPr lang="en-GB" sz="1400">
              <a:latin typeface="Albert Sans" panose="020B0604020202020204" charset="0"/>
            </a:rPr>
            <a:t>Request Number</a:t>
          </a:r>
        </a:p>
      </dgm:t>
    </dgm:pt>
    <dgm:pt modelId="{90A9D044-8521-4309-888E-9216791AB148}" type="parTrans" cxnId="{34EA33CD-5CDF-4386-ABC5-C7E48AA549A7}">
      <dgm:prSet/>
      <dgm:spPr/>
      <dgm:t>
        <a:bodyPr/>
        <a:lstStyle/>
        <a:p>
          <a:endParaRPr lang="en-GB"/>
        </a:p>
      </dgm:t>
    </dgm:pt>
    <dgm:pt modelId="{4A54F327-5607-42CF-88EC-3995F06A91E8}" type="sibTrans" cxnId="{34EA33CD-5CDF-4386-ABC5-C7E48AA549A7}">
      <dgm:prSet/>
      <dgm:spPr/>
      <dgm:t>
        <a:bodyPr/>
        <a:lstStyle/>
        <a:p>
          <a:endParaRPr lang="en-GB" sz="1400">
            <a:latin typeface="Albert Sans" panose="020B0604020202020204" charset="0"/>
          </a:endParaRPr>
        </a:p>
      </dgm:t>
    </dgm:pt>
    <dgm:pt modelId="{44FFF6F7-1BBD-4AC7-B459-2AECF42DE96D}">
      <dgm:prSet phldrT="[Text]" custT="1"/>
      <dgm:spPr/>
      <dgm:t>
        <a:bodyPr/>
        <a:lstStyle/>
        <a:p>
          <a:r>
            <a:rPr lang="en-GB" sz="1400">
              <a:latin typeface="Albert Sans" panose="020B0604020202020204" charset="0"/>
            </a:rPr>
            <a:t>Transfer</a:t>
          </a:r>
        </a:p>
      </dgm:t>
    </dgm:pt>
    <dgm:pt modelId="{653DCC27-2852-45AF-A2CA-03F4226BB4F9}" type="parTrans" cxnId="{8074C050-3147-4CB9-8C76-C146FEB1E2D1}">
      <dgm:prSet/>
      <dgm:spPr/>
      <dgm:t>
        <a:bodyPr/>
        <a:lstStyle/>
        <a:p>
          <a:endParaRPr lang="en-GB"/>
        </a:p>
      </dgm:t>
    </dgm:pt>
    <dgm:pt modelId="{A9F231A7-1AC7-465F-A26F-6EE929FFA458}" type="sibTrans" cxnId="{8074C050-3147-4CB9-8C76-C146FEB1E2D1}">
      <dgm:prSet/>
      <dgm:spPr/>
      <dgm:t>
        <a:bodyPr/>
        <a:lstStyle/>
        <a:p>
          <a:endParaRPr lang="en-GB" sz="1400">
            <a:latin typeface="Albert Sans" panose="020B0604020202020204" charset="0"/>
          </a:endParaRPr>
        </a:p>
      </dgm:t>
    </dgm:pt>
    <dgm:pt modelId="{A6EF0D2D-3E3B-4EAB-8420-B501D25703CD}">
      <dgm:prSet phldrT="[Text]" custT="1"/>
      <dgm:spPr/>
      <dgm:t>
        <a:bodyPr/>
        <a:lstStyle/>
        <a:p>
          <a:r>
            <a:rPr lang="en-GB" sz="1400">
              <a:latin typeface="Albert Sans" panose="020B0604020202020204" charset="0"/>
            </a:rPr>
            <a:t>Duration</a:t>
          </a:r>
        </a:p>
      </dgm:t>
    </dgm:pt>
    <dgm:pt modelId="{2AD8510F-3CCC-4903-AEAE-9332D3759AC2}" type="parTrans" cxnId="{2548013E-C5A8-4625-B9DD-A5C6C1249F07}">
      <dgm:prSet/>
      <dgm:spPr/>
      <dgm:t>
        <a:bodyPr/>
        <a:lstStyle/>
        <a:p>
          <a:endParaRPr lang="en-GB"/>
        </a:p>
      </dgm:t>
    </dgm:pt>
    <dgm:pt modelId="{664A2967-BA26-4AC9-A3A5-73C55AB6F7EE}" type="sibTrans" cxnId="{2548013E-C5A8-4625-B9DD-A5C6C1249F07}">
      <dgm:prSet/>
      <dgm:spPr/>
      <dgm:t>
        <a:bodyPr/>
        <a:lstStyle/>
        <a:p>
          <a:endParaRPr lang="en-GB" sz="1400">
            <a:latin typeface="Albert Sans" panose="020B0604020202020204" charset="0"/>
          </a:endParaRPr>
        </a:p>
      </dgm:t>
    </dgm:pt>
    <dgm:pt modelId="{42B55451-1BA4-4E38-8483-0A841F634DB8}">
      <dgm:prSet phldrT="[Text]" custT="1"/>
      <dgm:spPr/>
      <dgm:t>
        <a:bodyPr/>
        <a:lstStyle/>
        <a:p>
          <a:r>
            <a:rPr lang="en-GB" sz="1400">
              <a:latin typeface="Albert Sans" panose="020B0604020202020204" charset="0"/>
            </a:rPr>
            <a:t>Page per time</a:t>
          </a:r>
        </a:p>
      </dgm:t>
    </dgm:pt>
    <dgm:pt modelId="{D9801876-B6C6-4E70-B5C3-2D1C7B37F87A}" type="parTrans" cxnId="{C05CE158-7D35-4D9E-AF0E-314C2F2548DA}">
      <dgm:prSet/>
      <dgm:spPr/>
      <dgm:t>
        <a:bodyPr/>
        <a:lstStyle/>
        <a:p>
          <a:endParaRPr lang="en-GB"/>
        </a:p>
      </dgm:t>
    </dgm:pt>
    <dgm:pt modelId="{BD80B21C-B202-4685-BE07-556E8D9D870B}" type="sibTrans" cxnId="{C05CE158-7D35-4D9E-AF0E-314C2F2548DA}">
      <dgm:prSet/>
      <dgm:spPr/>
      <dgm:t>
        <a:bodyPr/>
        <a:lstStyle/>
        <a:p>
          <a:endParaRPr lang="en-GB" sz="1400">
            <a:latin typeface="Albert Sans" panose="020B0604020202020204" charset="0"/>
          </a:endParaRPr>
        </a:p>
      </dgm:t>
    </dgm:pt>
    <dgm:pt modelId="{A2BCC196-B6EF-4E69-8C97-61A8DE874407}">
      <dgm:prSet phldrT="[Text]" custT="1"/>
      <dgm:spPr/>
      <dgm:t>
        <a:bodyPr/>
        <a:lstStyle/>
        <a:p>
          <a:r>
            <a:rPr lang="en-GB" sz="1400">
              <a:latin typeface="Albert Sans" panose="020B0604020202020204" charset="0"/>
            </a:rPr>
            <a:t>Source</a:t>
          </a:r>
        </a:p>
      </dgm:t>
    </dgm:pt>
    <dgm:pt modelId="{51DDA9A9-7AAB-423B-A513-20640CFEFAEC}" type="parTrans" cxnId="{BD45197E-B3B2-4FC0-855A-EEDF6AAA72C5}">
      <dgm:prSet/>
      <dgm:spPr/>
      <dgm:t>
        <a:bodyPr/>
        <a:lstStyle/>
        <a:p>
          <a:endParaRPr lang="en-GB"/>
        </a:p>
      </dgm:t>
    </dgm:pt>
    <dgm:pt modelId="{BA05253B-7AAB-429B-BE8C-44C62270F0AF}" type="sibTrans" cxnId="{BD45197E-B3B2-4FC0-855A-EEDF6AAA72C5}">
      <dgm:prSet/>
      <dgm:spPr/>
      <dgm:t>
        <a:bodyPr/>
        <a:lstStyle/>
        <a:p>
          <a:endParaRPr lang="en-GB" sz="1400">
            <a:latin typeface="Albert Sans" panose="020B0604020202020204" charset="0"/>
          </a:endParaRPr>
        </a:p>
      </dgm:t>
    </dgm:pt>
    <dgm:pt modelId="{09347631-A0AD-4B18-8911-A8B65A8CB58D}">
      <dgm:prSet phldrT="[Text]" custT="1"/>
      <dgm:spPr/>
      <dgm:t>
        <a:bodyPr/>
        <a:lstStyle/>
        <a:p>
          <a:r>
            <a:rPr lang="en-GB" sz="1400">
              <a:latin typeface="Albert Sans" panose="020B0604020202020204" charset="0"/>
            </a:rPr>
            <a:t>Is bot</a:t>
          </a:r>
        </a:p>
      </dgm:t>
    </dgm:pt>
    <dgm:pt modelId="{9EDFD871-0FE5-486B-82CB-044287536533}" type="parTrans" cxnId="{FA49120F-61D0-4B77-B06C-8B5E41365EF4}">
      <dgm:prSet/>
      <dgm:spPr/>
      <dgm:t>
        <a:bodyPr/>
        <a:lstStyle/>
        <a:p>
          <a:endParaRPr lang="en-GB"/>
        </a:p>
      </dgm:t>
    </dgm:pt>
    <dgm:pt modelId="{393E8381-F0A9-427C-8A71-3737801FE2F0}" type="sibTrans" cxnId="{FA49120F-61D0-4B77-B06C-8B5E41365EF4}">
      <dgm:prSet/>
      <dgm:spPr/>
      <dgm:t>
        <a:bodyPr/>
        <a:lstStyle/>
        <a:p>
          <a:endParaRPr lang="en-GB" sz="1400">
            <a:latin typeface="Albert Sans" panose="020B0604020202020204" charset="0"/>
          </a:endParaRPr>
        </a:p>
      </dgm:t>
    </dgm:pt>
    <dgm:pt modelId="{90BC1317-4462-499D-91E0-BE8BA0B7CAEB}" type="pres">
      <dgm:prSet presAssocID="{641C59EB-2490-4239-B436-4F66F50BF700}" presName="Name0" presStyleCnt="0">
        <dgm:presLayoutVars>
          <dgm:dir/>
          <dgm:resizeHandles/>
        </dgm:presLayoutVars>
      </dgm:prSet>
      <dgm:spPr/>
    </dgm:pt>
    <dgm:pt modelId="{38E63E99-29B4-42B2-B0F3-1B7134E92190}" type="pres">
      <dgm:prSet presAssocID="{75825957-A421-4BB3-A307-BF88A3395379}" presName="compNode" presStyleCnt="0"/>
      <dgm:spPr/>
    </dgm:pt>
    <dgm:pt modelId="{9DD50B2A-16D1-4ABD-BDB2-20A378084393}" type="pres">
      <dgm:prSet presAssocID="{75825957-A421-4BB3-A307-BF88A3395379}" presName="dummyConnPt" presStyleCnt="0"/>
      <dgm:spPr/>
    </dgm:pt>
    <dgm:pt modelId="{CBC4BB20-2B33-4DAE-9306-9DB80A41E8B3}" type="pres">
      <dgm:prSet presAssocID="{75825957-A421-4BB3-A307-BF88A3395379}" presName="node" presStyleLbl="node1" presStyleIdx="0" presStyleCnt="23" custScaleX="116898">
        <dgm:presLayoutVars>
          <dgm:bulletEnabled val="1"/>
        </dgm:presLayoutVars>
      </dgm:prSet>
      <dgm:spPr/>
    </dgm:pt>
    <dgm:pt modelId="{756B926E-C24C-4510-9103-CC2675E99BF4}" type="pres">
      <dgm:prSet presAssocID="{26C7A31A-EDFF-45E2-8F52-B97AC1365F70}" presName="sibTrans" presStyleLbl="bgSibTrans2D1" presStyleIdx="0" presStyleCnt="22" custScaleX="156579"/>
      <dgm:spPr/>
    </dgm:pt>
    <dgm:pt modelId="{F20EA940-1733-4110-88C2-016354F4C48A}" type="pres">
      <dgm:prSet presAssocID="{CCB96C0E-622E-489C-8187-1B7819EA52FE}" presName="compNode" presStyleCnt="0"/>
      <dgm:spPr/>
    </dgm:pt>
    <dgm:pt modelId="{37E68BD0-32A9-41BB-B2CA-FB91A0523A1D}" type="pres">
      <dgm:prSet presAssocID="{CCB96C0E-622E-489C-8187-1B7819EA52FE}" presName="dummyConnPt" presStyleCnt="0"/>
      <dgm:spPr/>
    </dgm:pt>
    <dgm:pt modelId="{A0F4FC7F-3551-405F-B4DA-422773E133EB}" type="pres">
      <dgm:prSet presAssocID="{CCB96C0E-622E-489C-8187-1B7819EA52FE}" presName="node" presStyleLbl="node1" presStyleIdx="1" presStyleCnt="23" custScaleX="116898">
        <dgm:presLayoutVars>
          <dgm:bulletEnabled val="1"/>
        </dgm:presLayoutVars>
      </dgm:prSet>
      <dgm:spPr/>
    </dgm:pt>
    <dgm:pt modelId="{90040163-420E-4136-B308-C87131B663D5}" type="pres">
      <dgm:prSet presAssocID="{ED2A4D5B-2B04-436B-AD57-ABC63AE9905A}" presName="sibTrans" presStyleLbl="bgSibTrans2D1" presStyleIdx="1" presStyleCnt="22" custScaleX="156579"/>
      <dgm:spPr/>
    </dgm:pt>
    <dgm:pt modelId="{78573E18-2ECD-43E5-9906-83E7EED7A86A}" type="pres">
      <dgm:prSet presAssocID="{C9E620FC-F515-40C2-87B8-4858FC2CE370}" presName="compNode" presStyleCnt="0"/>
      <dgm:spPr/>
    </dgm:pt>
    <dgm:pt modelId="{C4B231F8-282F-4B92-8E4F-117367299DB3}" type="pres">
      <dgm:prSet presAssocID="{C9E620FC-F515-40C2-87B8-4858FC2CE370}" presName="dummyConnPt" presStyleCnt="0"/>
      <dgm:spPr/>
    </dgm:pt>
    <dgm:pt modelId="{DC1B38CA-5FDD-4834-A084-A44824A494A5}" type="pres">
      <dgm:prSet presAssocID="{C9E620FC-F515-40C2-87B8-4858FC2CE370}" presName="node" presStyleLbl="node1" presStyleIdx="2" presStyleCnt="23" custScaleX="116898">
        <dgm:presLayoutVars>
          <dgm:bulletEnabled val="1"/>
        </dgm:presLayoutVars>
      </dgm:prSet>
      <dgm:spPr/>
    </dgm:pt>
    <dgm:pt modelId="{2484C738-17A1-42C2-BCC0-E2B062F37C12}" type="pres">
      <dgm:prSet presAssocID="{687C1893-715A-49EF-8589-4B79A3126DC7}" presName="sibTrans" presStyleLbl="bgSibTrans2D1" presStyleIdx="2" presStyleCnt="22" custScaleX="156579"/>
      <dgm:spPr/>
    </dgm:pt>
    <dgm:pt modelId="{4E2F794E-D7EB-40FB-81D0-9F3D8B87E887}" type="pres">
      <dgm:prSet presAssocID="{6E7EDA12-7216-426B-9048-00D0C56B419B}" presName="compNode" presStyleCnt="0"/>
      <dgm:spPr/>
    </dgm:pt>
    <dgm:pt modelId="{35128979-DAD2-4552-98E9-410C4ED67859}" type="pres">
      <dgm:prSet presAssocID="{6E7EDA12-7216-426B-9048-00D0C56B419B}" presName="dummyConnPt" presStyleCnt="0"/>
      <dgm:spPr/>
    </dgm:pt>
    <dgm:pt modelId="{D55D5AAB-548D-4548-9296-4C0CF4CE2A23}" type="pres">
      <dgm:prSet presAssocID="{6E7EDA12-7216-426B-9048-00D0C56B419B}" presName="node" presStyleLbl="node1" presStyleIdx="3" presStyleCnt="23" custScaleX="116898">
        <dgm:presLayoutVars>
          <dgm:bulletEnabled val="1"/>
        </dgm:presLayoutVars>
      </dgm:prSet>
      <dgm:spPr/>
    </dgm:pt>
    <dgm:pt modelId="{9707A629-1148-4AD1-BE9E-AE5E6AA75116}" type="pres">
      <dgm:prSet presAssocID="{E4FB92C0-77EB-4EB4-AAEE-0594B2A782AF}" presName="sibTrans" presStyleLbl="bgSibTrans2D1" presStyleIdx="3" presStyleCnt="22" custScaleX="156579"/>
      <dgm:spPr/>
    </dgm:pt>
    <dgm:pt modelId="{BB0ED6B9-EDBA-419B-BA68-1E326F5BA6F7}" type="pres">
      <dgm:prSet presAssocID="{4A01B131-A702-4BF2-80B2-2690B227023B}" presName="compNode" presStyleCnt="0"/>
      <dgm:spPr/>
    </dgm:pt>
    <dgm:pt modelId="{007FC2CD-324D-442A-A4D6-DFFA2AE34FB3}" type="pres">
      <dgm:prSet presAssocID="{4A01B131-A702-4BF2-80B2-2690B227023B}" presName="dummyConnPt" presStyleCnt="0"/>
      <dgm:spPr/>
    </dgm:pt>
    <dgm:pt modelId="{96875DFF-422B-4DFF-A7C3-C8F7BB873691}" type="pres">
      <dgm:prSet presAssocID="{4A01B131-A702-4BF2-80B2-2690B227023B}" presName="node" presStyleLbl="node1" presStyleIdx="4" presStyleCnt="23" custScaleX="116898">
        <dgm:presLayoutVars>
          <dgm:bulletEnabled val="1"/>
        </dgm:presLayoutVars>
      </dgm:prSet>
      <dgm:spPr/>
    </dgm:pt>
    <dgm:pt modelId="{BFBEF336-F780-4242-A82E-C3B28BE828D5}" type="pres">
      <dgm:prSet presAssocID="{C7B74A89-4878-4FB5-8F43-BFC54DE0A497}" presName="sibTrans" presStyleLbl="bgSibTrans2D1" presStyleIdx="4" presStyleCnt="22" custScaleX="84155"/>
      <dgm:spPr/>
    </dgm:pt>
    <dgm:pt modelId="{306F53D3-E3ED-4B90-81CC-20A13ACFC52E}" type="pres">
      <dgm:prSet presAssocID="{4C808BD6-CC62-41E3-9265-A0A906A8B067}" presName="compNode" presStyleCnt="0"/>
      <dgm:spPr/>
    </dgm:pt>
    <dgm:pt modelId="{E46F411B-6271-4E01-A991-FB84A1CB4122}" type="pres">
      <dgm:prSet presAssocID="{4C808BD6-CC62-41E3-9265-A0A906A8B067}" presName="dummyConnPt" presStyleCnt="0"/>
      <dgm:spPr/>
    </dgm:pt>
    <dgm:pt modelId="{3B0CC2DB-09C0-4DB1-B6F9-A2502346A784}" type="pres">
      <dgm:prSet presAssocID="{4C808BD6-CC62-41E3-9265-A0A906A8B067}" presName="node" presStyleLbl="node1" presStyleIdx="5" presStyleCnt="23" custScaleX="116898">
        <dgm:presLayoutVars>
          <dgm:bulletEnabled val="1"/>
        </dgm:presLayoutVars>
      </dgm:prSet>
      <dgm:spPr/>
    </dgm:pt>
    <dgm:pt modelId="{5A4F6C7E-9268-459C-9056-E5135CB6B756}" type="pres">
      <dgm:prSet presAssocID="{FB3D1A45-8E2E-4FEF-AFE7-5C71E23B2DA4}" presName="sibTrans" presStyleLbl="bgSibTrans2D1" presStyleIdx="5" presStyleCnt="22" custScaleX="156579"/>
      <dgm:spPr/>
    </dgm:pt>
    <dgm:pt modelId="{8BEA5CF6-B3BB-4133-B3B0-02CACFBA3D13}" type="pres">
      <dgm:prSet presAssocID="{65CF87B8-07C9-40A1-9F83-304F1F34DD00}" presName="compNode" presStyleCnt="0"/>
      <dgm:spPr/>
    </dgm:pt>
    <dgm:pt modelId="{CF3CDDBD-3FBC-4F35-9C66-468880B2BDFA}" type="pres">
      <dgm:prSet presAssocID="{65CF87B8-07C9-40A1-9F83-304F1F34DD00}" presName="dummyConnPt" presStyleCnt="0"/>
      <dgm:spPr/>
    </dgm:pt>
    <dgm:pt modelId="{07FAD7EB-1AD7-4491-89F6-2FC7BE724796}" type="pres">
      <dgm:prSet presAssocID="{65CF87B8-07C9-40A1-9F83-304F1F34DD00}" presName="node" presStyleLbl="node1" presStyleIdx="6" presStyleCnt="23" custScaleX="116898">
        <dgm:presLayoutVars>
          <dgm:bulletEnabled val="1"/>
        </dgm:presLayoutVars>
      </dgm:prSet>
      <dgm:spPr/>
    </dgm:pt>
    <dgm:pt modelId="{088AB44C-2C2D-4852-BCEE-6E6A0E95D017}" type="pres">
      <dgm:prSet presAssocID="{E88CCBBB-5C17-4788-9635-4E86DCAB084A}" presName="sibTrans" presStyleLbl="bgSibTrans2D1" presStyleIdx="6" presStyleCnt="22" custScaleX="156578"/>
      <dgm:spPr/>
    </dgm:pt>
    <dgm:pt modelId="{D1EDF293-9C36-4B60-BCFA-C5370937C387}" type="pres">
      <dgm:prSet presAssocID="{41778B77-AC28-45F5-A2F0-E807D642B0CF}" presName="compNode" presStyleCnt="0"/>
      <dgm:spPr/>
    </dgm:pt>
    <dgm:pt modelId="{BD6E3D6D-3D8A-4912-B868-600A94B03A0E}" type="pres">
      <dgm:prSet presAssocID="{41778B77-AC28-45F5-A2F0-E807D642B0CF}" presName="dummyConnPt" presStyleCnt="0"/>
      <dgm:spPr/>
    </dgm:pt>
    <dgm:pt modelId="{F82B1C8C-BBCB-4D5C-BCC9-90CB84EFB5AD}" type="pres">
      <dgm:prSet presAssocID="{41778B77-AC28-45F5-A2F0-E807D642B0CF}" presName="node" presStyleLbl="node1" presStyleIdx="7" presStyleCnt="23" custScaleX="116898" custLinFactNeighborX="-264">
        <dgm:presLayoutVars>
          <dgm:bulletEnabled val="1"/>
        </dgm:presLayoutVars>
      </dgm:prSet>
      <dgm:spPr/>
    </dgm:pt>
    <dgm:pt modelId="{EBC00EF3-A455-4465-9812-37CAC3A17160}" type="pres">
      <dgm:prSet presAssocID="{6E83DF84-A933-420B-8FEB-E8BE598E737C}" presName="sibTrans" presStyleLbl="bgSibTrans2D1" presStyleIdx="7" presStyleCnt="22" custScaleX="156220"/>
      <dgm:spPr/>
    </dgm:pt>
    <dgm:pt modelId="{8FE73E22-E6F0-4B9C-B5B6-6C51122CA45A}" type="pres">
      <dgm:prSet presAssocID="{C45907BF-36F4-4FC0-9279-5264F7116A34}" presName="compNode" presStyleCnt="0"/>
      <dgm:spPr/>
    </dgm:pt>
    <dgm:pt modelId="{C4FD66A7-8BF1-4D6A-8A22-01D5B7376D75}" type="pres">
      <dgm:prSet presAssocID="{C45907BF-36F4-4FC0-9279-5264F7116A34}" presName="dummyConnPt" presStyleCnt="0"/>
      <dgm:spPr/>
    </dgm:pt>
    <dgm:pt modelId="{B388B2D5-9C45-4943-A145-78D9F312F912}" type="pres">
      <dgm:prSet presAssocID="{C45907BF-36F4-4FC0-9279-5264F7116A34}" presName="node" presStyleLbl="node1" presStyleIdx="8" presStyleCnt="23" custScaleX="116898">
        <dgm:presLayoutVars>
          <dgm:bulletEnabled val="1"/>
        </dgm:presLayoutVars>
      </dgm:prSet>
      <dgm:spPr/>
    </dgm:pt>
    <dgm:pt modelId="{96D46F3B-67A6-4E19-851F-7DD702839AAE}" type="pres">
      <dgm:prSet presAssocID="{E710EC6A-24BD-4F7F-834C-E371F2CFDF6C}" presName="sibTrans" presStyleLbl="bgSibTrans2D1" presStyleIdx="8" presStyleCnt="22" custScaleX="156579"/>
      <dgm:spPr/>
    </dgm:pt>
    <dgm:pt modelId="{FCCC65DB-D07D-4829-9770-913E51939DF9}" type="pres">
      <dgm:prSet presAssocID="{BC6487A1-81C4-4134-932B-FAD1C90ECF70}" presName="compNode" presStyleCnt="0"/>
      <dgm:spPr/>
    </dgm:pt>
    <dgm:pt modelId="{E564B49C-E5B7-4E3C-920D-58ADA2478292}" type="pres">
      <dgm:prSet presAssocID="{BC6487A1-81C4-4134-932B-FAD1C90ECF70}" presName="dummyConnPt" presStyleCnt="0"/>
      <dgm:spPr/>
    </dgm:pt>
    <dgm:pt modelId="{F53CE3DF-4941-4F38-A834-15A98A3AEF84}" type="pres">
      <dgm:prSet presAssocID="{BC6487A1-81C4-4134-932B-FAD1C90ECF70}" presName="node" presStyleLbl="node1" presStyleIdx="9" presStyleCnt="23" custScaleX="116898">
        <dgm:presLayoutVars>
          <dgm:bulletEnabled val="1"/>
        </dgm:presLayoutVars>
      </dgm:prSet>
      <dgm:spPr/>
    </dgm:pt>
    <dgm:pt modelId="{BDA228CC-21DB-4CAD-87E5-F49AF86EC9EF}" type="pres">
      <dgm:prSet presAssocID="{DE51C958-3D49-4122-8A2B-5174D227DEA4}" presName="sibTrans" presStyleLbl="bgSibTrans2D1" presStyleIdx="9" presStyleCnt="22" custScaleX="84155"/>
      <dgm:spPr/>
    </dgm:pt>
    <dgm:pt modelId="{60E188EC-2045-446E-A6DC-23B6D2147124}" type="pres">
      <dgm:prSet presAssocID="{D9AD4B07-DEBA-4AA2-AB88-015AEC0D0469}" presName="compNode" presStyleCnt="0"/>
      <dgm:spPr/>
    </dgm:pt>
    <dgm:pt modelId="{465C06C4-8AB1-427F-A82F-AB15759EC192}" type="pres">
      <dgm:prSet presAssocID="{D9AD4B07-DEBA-4AA2-AB88-015AEC0D0469}" presName="dummyConnPt" presStyleCnt="0"/>
      <dgm:spPr/>
    </dgm:pt>
    <dgm:pt modelId="{66166D45-C99E-4311-8050-2B3997579921}" type="pres">
      <dgm:prSet presAssocID="{D9AD4B07-DEBA-4AA2-AB88-015AEC0D0469}" presName="node" presStyleLbl="node1" presStyleIdx="10" presStyleCnt="23" custScaleX="116898">
        <dgm:presLayoutVars>
          <dgm:bulletEnabled val="1"/>
        </dgm:presLayoutVars>
      </dgm:prSet>
      <dgm:spPr/>
    </dgm:pt>
    <dgm:pt modelId="{9EF825E4-6151-4A76-8328-4C1DFFD812A4}" type="pres">
      <dgm:prSet presAssocID="{FEEBAF98-CCAD-45AA-AFFE-D523720AB176}" presName="sibTrans" presStyleLbl="bgSibTrans2D1" presStyleIdx="10" presStyleCnt="22" custScaleX="156579"/>
      <dgm:spPr/>
    </dgm:pt>
    <dgm:pt modelId="{A4DE0C7D-96D1-4AD2-AF0D-1CEF74165D29}" type="pres">
      <dgm:prSet presAssocID="{03A45EAE-5F37-456D-AE15-65BC2B8B7ABA}" presName="compNode" presStyleCnt="0"/>
      <dgm:spPr/>
    </dgm:pt>
    <dgm:pt modelId="{C6935FC6-9264-49FE-A40F-BA44FF2CEC1B}" type="pres">
      <dgm:prSet presAssocID="{03A45EAE-5F37-456D-AE15-65BC2B8B7ABA}" presName="dummyConnPt" presStyleCnt="0"/>
      <dgm:spPr/>
    </dgm:pt>
    <dgm:pt modelId="{A61D299F-7081-4CA9-9E99-BE84A3FE571B}" type="pres">
      <dgm:prSet presAssocID="{03A45EAE-5F37-456D-AE15-65BC2B8B7ABA}" presName="node" presStyleLbl="node1" presStyleIdx="11" presStyleCnt="23" custScaleX="116898">
        <dgm:presLayoutVars>
          <dgm:bulletEnabled val="1"/>
        </dgm:presLayoutVars>
      </dgm:prSet>
      <dgm:spPr/>
    </dgm:pt>
    <dgm:pt modelId="{12AA9446-787D-4558-BF06-0B251C608ECD}" type="pres">
      <dgm:prSet presAssocID="{DBA83C06-8C6B-47BA-8590-F7C60803A7C6}" presName="sibTrans" presStyleLbl="bgSibTrans2D1" presStyleIdx="11" presStyleCnt="22" custScaleX="156579"/>
      <dgm:spPr/>
    </dgm:pt>
    <dgm:pt modelId="{45894725-A0C6-47CD-9AB4-EE1A30A762CC}" type="pres">
      <dgm:prSet presAssocID="{CF696AF2-4D9D-43F0-B629-E6D3F4746E27}" presName="compNode" presStyleCnt="0"/>
      <dgm:spPr/>
    </dgm:pt>
    <dgm:pt modelId="{1013621D-F928-40BB-AC06-7600D4C82AF3}" type="pres">
      <dgm:prSet presAssocID="{CF696AF2-4D9D-43F0-B629-E6D3F4746E27}" presName="dummyConnPt" presStyleCnt="0"/>
      <dgm:spPr/>
    </dgm:pt>
    <dgm:pt modelId="{1EA32F99-F361-46F4-995D-60903D70668B}" type="pres">
      <dgm:prSet presAssocID="{CF696AF2-4D9D-43F0-B629-E6D3F4746E27}" presName="node" presStyleLbl="node1" presStyleIdx="12" presStyleCnt="23" custScaleX="116898">
        <dgm:presLayoutVars>
          <dgm:bulletEnabled val="1"/>
        </dgm:presLayoutVars>
      </dgm:prSet>
      <dgm:spPr/>
    </dgm:pt>
    <dgm:pt modelId="{4E171D76-A344-44AE-A0EF-6347842960E1}" type="pres">
      <dgm:prSet presAssocID="{7EBE6877-5528-4957-81B7-CAE1977C838C}" presName="sibTrans" presStyleLbl="bgSibTrans2D1" presStyleIdx="12" presStyleCnt="22" custScaleX="156579"/>
      <dgm:spPr/>
    </dgm:pt>
    <dgm:pt modelId="{F7B7EA9B-CBED-4E3A-8DFD-76880A62A224}" type="pres">
      <dgm:prSet presAssocID="{B881A6AF-3AE2-45C4-B749-A6468CDE8739}" presName="compNode" presStyleCnt="0"/>
      <dgm:spPr/>
    </dgm:pt>
    <dgm:pt modelId="{D9FAFFFA-07E4-4D18-B4CF-2981821DD413}" type="pres">
      <dgm:prSet presAssocID="{B881A6AF-3AE2-45C4-B749-A6468CDE8739}" presName="dummyConnPt" presStyleCnt="0"/>
      <dgm:spPr/>
    </dgm:pt>
    <dgm:pt modelId="{27547157-5DAA-42A3-8836-5B1AEC983AD4}" type="pres">
      <dgm:prSet presAssocID="{B881A6AF-3AE2-45C4-B749-A6468CDE8739}" presName="node" presStyleLbl="node1" presStyleIdx="13" presStyleCnt="23" custScaleX="116898">
        <dgm:presLayoutVars>
          <dgm:bulletEnabled val="1"/>
        </dgm:presLayoutVars>
      </dgm:prSet>
      <dgm:spPr/>
    </dgm:pt>
    <dgm:pt modelId="{CAE79E79-D9A7-4DDE-B618-1435191A7A50}" type="pres">
      <dgm:prSet presAssocID="{ADC84E1A-A2D9-496E-9FE3-3FB1A8664611}" presName="sibTrans" presStyleLbl="bgSibTrans2D1" presStyleIdx="13" presStyleCnt="22" custScaleX="156579"/>
      <dgm:spPr/>
    </dgm:pt>
    <dgm:pt modelId="{DC83FF06-3373-4C16-8DD7-69BE2CCEC5F7}" type="pres">
      <dgm:prSet presAssocID="{83C09906-8CEC-4E1B-90C4-596CA17E4489}" presName="compNode" presStyleCnt="0"/>
      <dgm:spPr/>
    </dgm:pt>
    <dgm:pt modelId="{41BA5797-D782-48A3-81EF-2CAFA13DC795}" type="pres">
      <dgm:prSet presAssocID="{83C09906-8CEC-4E1B-90C4-596CA17E4489}" presName="dummyConnPt" presStyleCnt="0"/>
      <dgm:spPr/>
    </dgm:pt>
    <dgm:pt modelId="{60F69AD5-DCF2-4484-80C3-EA2616A48F78}" type="pres">
      <dgm:prSet presAssocID="{83C09906-8CEC-4E1B-90C4-596CA17E4489}" presName="node" presStyleLbl="node1" presStyleIdx="14" presStyleCnt="23" custScaleX="116898">
        <dgm:presLayoutVars>
          <dgm:bulletEnabled val="1"/>
        </dgm:presLayoutVars>
      </dgm:prSet>
      <dgm:spPr/>
    </dgm:pt>
    <dgm:pt modelId="{91E90D21-969A-4224-BA23-987FA3E1B0E3}" type="pres">
      <dgm:prSet presAssocID="{EC64EDD7-D568-4BFB-A37B-D278B4469B6C}" presName="sibTrans" presStyleLbl="bgSibTrans2D1" presStyleIdx="14" presStyleCnt="22" custScaleX="84155"/>
      <dgm:spPr/>
    </dgm:pt>
    <dgm:pt modelId="{C0BE4C14-F9C5-419D-8E67-C8289F15E797}" type="pres">
      <dgm:prSet presAssocID="{5A908962-928B-406B-A701-F4FC566124B3}" presName="compNode" presStyleCnt="0"/>
      <dgm:spPr/>
    </dgm:pt>
    <dgm:pt modelId="{B32D287A-F973-40AD-AFEA-7A029022E346}" type="pres">
      <dgm:prSet presAssocID="{5A908962-928B-406B-A701-F4FC566124B3}" presName="dummyConnPt" presStyleCnt="0"/>
      <dgm:spPr/>
    </dgm:pt>
    <dgm:pt modelId="{EA545997-63E1-42AA-9329-E0809552994D}" type="pres">
      <dgm:prSet presAssocID="{5A908962-928B-406B-A701-F4FC566124B3}" presName="node" presStyleLbl="node1" presStyleIdx="15" presStyleCnt="23" custScaleX="116898">
        <dgm:presLayoutVars>
          <dgm:bulletEnabled val="1"/>
        </dgm:presLayoutVars>
      </dgm:prSet>
      <dgm:spPr/>
    </dgm:pt>
    <dgm:pt modelId="{D489A4BC-DAA2-4A91-B843-628CD721C698}" type="pres">
      <dgm:prSet presAssocID="{E157383E-0C1A-4F2E-B2D8-F50F6627BF3A}" presName="sibTrans" presStyleLbl="bgSibTrans2D1" presStyleIdx="15" presStyleCnt="22" custScaleX="156579"/>
      <dgm:spPr/>
    </dgm:pt>
    <dgm:pt modelId="{E5A04A7C-E146-4EE6-8992-FB62E138E57C}" type="pres">
      <dgm:prSet presAssocID="{DF476441-1538-46F4-B52E-AE8B263B1FFB}" presName="compNode" presStyleCnt="0"/>
      <dgm:spPr/>
    </dgm:pt>
    <dgm:pt modelId="{4D7C65C2-57BD-4FC3-8A9D-571CD76E2E28}" type="pres">
      <dgm:prSet presAssocID="{DF476441-1538-46F4-B52E-AE8B263B1FFB}" presName="dummyConnPt" presStyleCnt="0"/>
      <dgm:spPr/>
    </dgm:pt>
    <dgm:pt modelId="{67A39D37-BB4C-431F-9208-5318961DA832}" type="pres">
      <dgm:prSet presAssocID="{DF476441-1538-46F4-B52E-AE8B263B1FFB}" presName="node" presStyleLbl="node1" presStyleIdx="16" presStyleCnt="23" custScaleX="116898">
        <dgm:presLayoutVars>
          <dgm:bulletEnabled val="1"/>
        </dgm:presLayoutVars>
      </dgm:prSet>
      <dgm:spPr/>
    </dgm:pt>
    <dgm:pt modelId="{7662070D-A0B6-4CD8-8DF3-5DF15EE0E5EC}" type="pres">
      <dgm:prSet presAssocID="{4A54F327-5607-42CF-88EC-3995F06A91E8}" presName="sibTrans" presStyleLbl="bgSibTrans2D1" presStyleIdx="16" presStyleCnt="22" custScaleX="156579"/>
      <dgm:spPr/>
    </dgm:pt>
    <dgm:pt modelId="{0111D895-74A6-4928-9BC1-EFF93F7188FF}" type="pres">
      <dgm:prSet presAssocID="{44FFF6F7-1BBD-4AC7-B459-2AECF42DE96D}" presName="compNode" presStyleCnt="0"/>
      <dgm:spPr/>
    </dgm:pt>
    <dgm:pt modelId="{0B91CE3E-D32A-4857-BE7B-E86F67396D0E}" type="pres">
      <dgm:prSet presAssocID="{44FFF6F7-1BBD-4AC7-B459-2AECF42DE96D}" presName="dummyConnPt" presStyleCnt="0"/>
      <dgm:spPr/>
    </dgm:pt>
    <dgm:pt modelId="{9297D6A9-4AF9-415B-875A-85D07B3D97DD}" type="pres">
      <dgm:prSet presAssocID="{44FFF6F7-1BBD-4AC7-B459-2AECF42DE96D}" presName="node" presStyleLbl="node1" presStyleIdx="17" presStyleCnt="23" custScaleX="116898">
        <dgm:presLayoutVars>
          <dgm:bulletEnabled val="1"/>
        </dgm:presLayoutVars>
      </dgm:prSet>
      <dgm:spPr/>
    </dgm:pt>
    <dgm:pt modelId="{AF42E3EC-024C-42EB-9811-E5B6FA87F2FF}" type="pres">
      <dgm:prSet presAssocID="{A9F231A7-1AC7-465F-A26F-6EE929FFA458}" presName="sibTrans" presStyleLbl="bgSibTrans2D1" presStyleIdx="17" presStyleCnt="22" custScaleX="156579"/>
      <dgm:spPr/>
    </dgm:pt>
    <dgm:pt modelId="{7E185D91-1ABB-4880-B962-455AE55E9C4B}" type="pres">
      <dgm:prSet presAssocID="{A6EF0D2D-3E3B-4EAB-8420-B501D25703CD}" presName="compNode" presStyleCnt="0"/>
      <dgm:spPr/>
    </dgm:pt>
    <dgm:pt modelId="{50658B8B-267A-4CCB-9828-568E723A47AC}" type="pres">
      <dgm:prSet presAssocID="{A6EF0D2D-3E3B-4EAB-8420-B501D25703CD}" presName="dummyConnPt" presStyleCnt="0"/>
      <dgm:spPr/>
    </dgm:pt>
    <dgm:pt modelId="{A6FA4125-2508-48A8-B441-36849B834614}" type="pres">
      <dgm:prSet presAssocID="{A6EF0D2D-3E3B-4EAB-8420-B501D25703CD}" presName="node" presStyleLbl="node1" presStyleIdx="18" presStyleCnt="23" custScaleX="116898">
        <dgm:presLayoutVars>
          <dgm:bulletEnabled val="1"/>
        </dgm:presLayoutVars>
      </dgm:prSet>
      <dgm:spPr/>
    </dgm:pt>
    <dgm:pt modelId="{C802A3C6-9F30-48EB-BB9A-3C5B85832211}" type="pres">
      <dgm:prSet presAssocID="{664A2967-BA26-4AC9-A3A5-73C55AB6F7EE}" presName="sibTrans" presStyleLbl="bgSibTrans2D1" presStyleIdx="18" presStyleCnt="22" custScaleX="156579"/>
      <dgm:spPr/>
    </dgm:pt>
    <dgm:pt modelId="{9DBA76BF-EE1A-4FC1-8B8E-E5ACC21BEDFA}" type="pres">
      <dgm:prSet presAssocID="{42B55451-1BA4-4E38-8483-0A841F634DB8}" presName="compNode" presStyleCnt="0"/>
      <dgm:spPr/>
    </dgm:pt>
    <dgm:pt modelId="{11784515-5044-4E3B-9BFF-39BF3625F749}" type="pres">
      <dgm:prSet presAssocID="{42B55451-1BA4-4E38-8483-0A841F634DB8}" presName="dummyConnPt" presStyleCnt="0"/>
      <dgm:spPr/>
    </dgm:pt>
    <dgm:pt modelId="{919FAFB7-858F-4E38-A58B-3336E3599C6E}" type="pres">
      <dgm:prSet presAssocID="{42B55451-1BA4-4E38-8483-0A841F634DB8}" presName="node" presStyleLbl="node1" presStyleIdx="19" presStyleCnt="23" custScaleX="116898">
        <dgm:presLayoutVars>
          <dgm:bulletEnabled val="1"/>
        </dgm:presLayoutVars>
      </dgm:prSet>
      <dgm:spPr/>
    </dgm:pt>
    <dgm:pt modelId="{E9EFA400-4CCC-4FF8-8417-D51CB3CA2ECC}" type="pres">
      <dgm:prSet presAssocID="{BD80B21C-B202-4685-BE07-556E8D9D870B}" presName="sibTrans" presStyleLbl="bgSibTrans2D1" presStyleIdx="19" presStyleCnt="22" custScaleX="84155"/>
      <dgm:spPr/>
    </dgm:pt>
    <dgm:pt modelId="{ED2F9E39-169C-419C-952C-16362826E96A}" type="pres">
      <dgm:prSet presAssocID="{A2BCC196-B6EF-4E69-8C97-61A8DE874407}" presName="compNode" presStyleCnt="0"/>
      <dgm:spPr/>
    </dgm:pt>
    <dgm:pt modelId="{20BA180B-D957-42DD-8296-3A8A6C2C6C35}" type="pres">
      <dgm:prSet presAssocID="{A2BCC196-B6EF-4E69-8C97-61A8DE874407}" presName="dummyConnPt" presStyleCnt="0"/>
      <dgm:spPr/>
    </dgm:pt>
    <dgm:pt modelId="{423C90B3-4804-4B95-888E-EB70619634ED}" type="pres">
      <dgm:prSet presAssocID="{A2BCC196-B6EF-4E69-8C97-61A8DE874407}" presName="node" presStyleLbl="node1" presStyleIdx="20" presStyleCnt="23" custScaleX="116898">
        <dgm:presLayoutVars>
          <dgm:bulletEnabled val="1"/>
        </dgm:presLayoutVars>
      </dgm:prSet>
      <dgm:spPr/>
    </dgm:pt>
    <dgm:pt modelId="{CA9CEA69-4A6A-48D5-9312-1DC546783E98}" type="pres">
      <dgm:prSet presAssocID="{BA05253B-7AAB-429B-BE8C-44C62270F0AF}" presName="sibTrans" presStyleLbl="bgSibTrans2D1" presStyleIdx="20" presStyleCnt="22" custScaleX="156579"/>
      <dgm:spPr/>
    </dgm:pt>
    <dgm:pt modelId="{20178160-AC28-468B-A515-23B786567F51}" type="pres">
      <dgm:prSet presAssocID="{09347631-A0AD-4B18-8911-A8B65A8CB58D}" presName="compNode" presStyleCnt="0"/>
      <dgm:spPr/>
    </dgm:pt>
    <dgm:pt modelId="{DE799E9C-03FB-450C-9CF6-39A0301514E6}" type="pres">
      <dgm:prSet presAssocID="{09347631-A0AD-4B18-8911-A8B65A8CB58D}" presName="dummyConnPt" presStyleCnt="0"/>
      <dgm:spPr/>
    </dgm:pt>
    <dgm:pt modelId="{8E9F097B-0E80-48C9-B07A-954C06529AF1}" type="pres">
      <dgm:prSet presAssocID="{09347631-A0AD-4B18-8911-A8B65A8CB58D}" presName="node" presStyleLbl="node1" presStyleIdx="21" presStyleCnt="23" custScaleX="116898">
        <dgm:presLayoutVars>
          <dgm:bulletEnabled val="1"/>
        </dgm:presLayoutVars>
      </dgm:prSet>
      <dgm:spPr/>
    </dgm:pt>
    <dgm:pt modelId="{0F752F38-54E7-47C1-B0B6-D15475842D34}" type="pres">
      <dgm:prSet presAssocID="{393E8381-F0A9-427C-8A71-3737801FE2F0}" presName="sibTrans" presStyleLbl="bgSibTrans2D1" presStyleIdx="21" presStyleCnt="22" custScaleX="156579"/>
      <dgm:spPr/>
    </dgm:pt>
    <dgm:pt modelId="{C209125D-02D7-437E-B0BA-A9DA2332BE00}" type="pres">
      <dgm:prSet presAssocID="{F1F188B4-0556-4803-BF66-8998528E495F}" presName="compNode" presStyleCnt="0"/>
      <dgm:spPr/>
    </dgm:pt>
    <dgm:pt modelId="{45DF2D34-776D-4BCE-B104-40CD000C812C}" type="pres">
      <dgm:prSet presAssocID="{F1F188B4-0556-4803-BF66-8998528E495F}" presName="dummyConnPt" presStyleCnt="0"/>
      <dgm:spPr/>
    </dgm:pt>
    <dgm:pt modelId="{53D801D9-3A3A-4796-AC1C-E200625DB507}" type="pres">
      <dgm:prSet presAssocID="{F1F188B4-0556-4803-BF66-8998528E495F}" presName="node" presStyleLbl="node1" presStyleIdx="22" presStyleCnt="23" custScaleX="116898">
        <dgm:presLayoutVars>
          <dgm:bulletEnabled val="1"/>
        </dgm:presLayoutVars>
      </dgm:prSet>
      <dgm:spPr/>
    </dgm:pt>
  </dgm:ptLst>
  <dgm:cxnLst>
    <dgm:cxn modelId="{97D00D03-EBC0-4BB7-80F8-C7EF8C6FCA61}" type="presOf" srcId="{44FFF6F7-1BBD-4AC7-B459-2AECF42DE96D}" destId="{9297D6A9-4AF9-415B-875A-85D07B3D97DD}" srcOrd="0" destOrd="0" presId="urn:microsoft.com/office/officeart/2005/8/layout/bProcess4"/>
    <dgm:cxn modelId="{E546FE07-B7BB-4CF3-9E57-5CBF1D247892}" srcId="{641C59EB-2490-4239-B436-4F66F50BF700}" destId="{75825957-A421-4BB3-A307-BF88A3395379}" srcOrd="0" destOrd="0" parTransId="{D2714C23-50C4-4D88-92AB-DE1228FABB6C}" sibTransId="{26C7A31A-EDFF-45E2-8F52-B97AC1365F70}"/>
    <dgm:cxn modelId="{C1593E09-2678-400E-8D65-2B1D6E9614A0}" type="presOf" srcId="{65CF87B8-07C9-40A1-9F83-304F1F34DD00}" destId="{07FAD7EB-1AD7-4491-89F6-2FC7BE724796}" srcOrd="0" destOrd="0" presId="urn:microsoft.com/office/officeart/2005/8/layout/bProcess4"/>
    <dgm:cxn modelId="{E9F07E09-A144-4BAE-BA50-E0B9B72CD1E2}" type="presOf" srcId="{C45907BF-36F4-4FC0-9279-5264F7116A34}" destId="{B388B2D5-9C45-4943-A145-78D9F312F912}" srcOrd="0" destOrd="0" presId="urn:microsoft.com/office/officeart/2005/8/layout/bProcess4"/>
    <dgm:cxn modelId="{FA49120F-61D0-4B77-B06C-8B5E41365EF4}" srcId="{641C59EB-2490-4239-B436-4F66F50BF700}" destId="{09347631-A0AD-4B18-8911-A8B65A8CB58D}" srcOrd="21" destOrd="0" parTransId="{9EDFD871-0FE5-486B-82CB-044287536533}" sibTransId="{393E8381-F0A9-427C-8A71-3737801FE2F0}"/>
    <dgm:cxn modelId="{6358B317-37C4-4C48-B36A-2F142EDEDE1F}" type="presOf" srcId="{4C808BD6-CC62-41E3-9265-A0A906A8B067}" destId="{3B0CC2DB-09C0-4DB1-B6F9-A2502346A784}" srcOrd="0" destOrd="0" presId="urn:microsoft.com/office/officeart/2005/8/layout/bProcess4"/>
    <dgm:cxn modelId="{3590B318-5235-4089-A975-7D30BC41AB79}" srcId="{641C59EB-2490-4239-B436-4F66F50BF700}" destId="{BC6487A1-81C4-4134-932B-FAD1C90ECF70}" srcOrd="9" destOrd="0" parTransId="{25A895B7-2087-4F70-B8C1-0C06DCBEC2FD}" sibTransId="{DE51C958-3D49-4122-8A2B-5174D227DEA4}"/>
    <dgm:cxn modelId="{01A62C1A-21BA-4259-A1AB-AC9DC83528EE}" type="presOf" srcId="{7EBE6877-5528-4957-81B7-CAE1977C838C}" destId="{4E171D76-A344-44AE-A0EF-6347842960E1}" srcOrd="0" destOrd="0" presId="urn:microsoft.com/office/officeart/2005/8/layout/bProcess4"/>
    <dgm:cxn modelId="{49DD4322-8468-410C-9816-6EF159CD0246}" srcId="{641C59EB-2490-4239-B436-4F66F50BF700}" destId="{4C808BD6-CC62-41E3-9265-A0A906A8B067}" srcOrd="5" destOrd="0" parTransId="{BAB1EE00-F050-4CC0-BE2D-614E0766789D}" sibTransId="{FB3D1A45-8E2E-4FEF-AFE7-5C71E23B2DA4}"/>
    <dgm:cxn modelId="{3694F323-7F82-4A8E-8E1B-50A9CB8FAA80}" type="presOf" srcId="{C7B74A89-4878-4FB5-8F43-BFC54DE0A497}" destId="{BFBEF336-F780-4242-A82E-C3B28BE828D5}" srcOrd="0" destOrd="0" presId="urn:microsoft.com/office/officeart/2005/8/layout/bProcess4"/>
    <dgm:cxn modelId="{9B6FB624-D4DF-472B-B8E7-2B61673166B3}" type="presOf" srcId="{BC6487A1-81C4-4134-932B-FAD1C90ECF70}" destId="{F53CE3DF-4941-4F38-A834-15A98A3AEF84}" srcOrd="0" destOrd="0" presId="urn:microsoft.com/office/officeart/2005/8/layout/bProcess4"/>
    <dgm:cxn modelId="{B371A925-0FDE-4AE2-A2D3-A9292DEA782F}" type="presOf" srcId="{B881A6AF-3AE2-45C4-B749-A6468CDE8739}" destId="{27547157-5DAA-42A3-8836-5B1AEC983AD4}" srcOrd="0" destOrd="0" presId="urn:microsoft.com/office/officeart/2005/8/layout/bProcess4"/>
    <dgm:cxn modelId="{8960C625-6F31-44C8-BEDC-2BA0540A853F}" type="presOf" srcId="{41778B77-AC28-45F5-A2F0-E807D642B0CF}" destId="{F82B1C8C-BBCB-4D5C-BCC9-90CB84EFB5AD}" srcOrd="0" destOrd="0" presId="urn:microsoft.com/office/officeart/2005/8/layout/bProcess4"/>
    <dgm:cxn modelId="{CC50CD28-EE1E-4375-8BB8-3D9A6BCD85B5}" type="presOf" srcId="{E157383E-0C1A-4F2E-B2D8-F50F6627BF3A}" destId="{D489A4BC-DAA2-4A91-B843-628CD721C698}" srcOrd="0" destOrd="0" presId="urn:microsoft.com/office/officeart/2005/8/layout/bProcess4"/>
    <dgm:cxn modelId="{8DAADB2B-1346-43B1-9557-BBA9CA9E76F4}" type="presOf" srcId="{BD80B21C-B202-4685-BE07-556E8D9D870B}" destId="{E9EFA400-4CCC-4FF8-8417-D51CB3CA2ECC}" srcOrd="0" destOrd="0" presId="urn:microsoft.com/office/officeart/2005/8/layout/bProcess4"/>
    <dgm:cxn modelId="{0FB53637-ED5D-42EB-A7D0-BA813692F1C1}" srcId="{641C59EB-2490-4239-B436-4F66F50BF700}" destId="{6E7EDA12-7216-426B-9048-00D0C56B419B}" srcOrd="3" destOrd="0" parTransId="{C427E290-E81D-4841-833D-2EF2968C747C}" sibTransId="{E4FB92C0-77EB-4EB4-AAEE-0594B2A782AF}"/>
    <dgm:cxn modelId="{2548013E-C5A8-4625-B9DD-A5C6C1249F07}" srcId="{641C59EB-2490-4239-B436-4F66F50BF700}" destId="{A6EF0D2D-3E3B-4EAB-8420-B501D25703CD}" srcOrd="18" destOrd="0" parTransId="{2AD8510F-3CCC-4903-AEAE-9332D3759AC2}" sibTransId="{664A2967-BA26-4AC9-A3A5-73C55AB6F7EE}"/>
    <dgm:cxn modelId="{D97AA23E-254D-4AF9-9EBB-F6B501A1877A}" type="presOf" srcId="{664A2967-BA26-4AC9-A3A5-73C55AB6F7EE}" destId="{C802A3C6-9F30-48EB-BB9A-3C5B85832211}" srcOrd="0" destOrd="0" presId="urn:microsoft.com/office/officeart/2005/8/layout/bProcess4"/>
    <dgm:cxn modelId="{AA88D45B-6513-4527-9845-4740CD140DE6}" type="presOf" srcId="{FB3D1A45-8E2E-4FEF-AFE7-5C71E23B2DA4}" destId="{5A4F6C7E-9268-459C-9056-E5135CB6B756}" srcOrd="0" destOrd="0" presId="urn:microsoft.com/office/officeart/2005/8/layout/bProcess4"/>
    <dgm:cxn modelId="{265DB05F-9D49-4C5F-B362-EFD7A003160D}" type="presOf" srcId="{42B55451-1BA4-4E38-8483-0A841F634DB8}" destId="{919FAFB7-858F-4E38-A58B-3336E3599C6E}" srcOrd="0" destOrd="0" presId="urn:microsoft.com/office/officeart/2005/8/layout/bProcess4"/>
    <dgm:cxn modelId="{0DB20560-EBF2-484B-B9F7-1B52244D0656}" type="presOf" srcId="{DE51C958-3D49-4122-8A2B-5174D227DEA4}" destId="{BDA228CC-21DB-4CAD-87E5-F49AF86EC9EF}" srcOrd="0" destOrd="0" presId="urn:microsoft.com/office/officeart/2005/8/layout/bProcess4"/>
    <dgm:cxn modelId="{A4C7DA61-A8C4-40DD-844B-522C4BAD44BC}" type="presOf" srcId="{641C59EB-2490-4239-B436-4F66F50BF700}" destId="{90BC1317-4462-499D-91E0-BE8BA0B7CAEB}" srcOrd="0" destOrd="0" presId="urn:microsoft.com/office/officeart/2005/8/layout/bProcess4"/>
    <dgm:cxn modelId="{92D97E4B-B34E-4EB4-A774-A059EABF30A1}" srcId="{641C59EB-2490-4239-B436-4F66F50BF700}" destId="{03A45EAE-5F37-456D-AE15-65BC2B8B7ABA}" srcOrd="11" destOrd="0" parTransId="{8EAEF51F-9A42-4041-9EB5-1BD27F968E50}" sibTransId="{DBA83C06-8C6B-47BA-8590-F7C60803A7C6}"/>
    <dgm:cxn modelId="{2F0BD16D-DBAA-4199-997D-7D60D89CC6F4}" type="presOf" srcId="{687C1893-715A-49EF-8589-4B79A3126DC7}" destId="{2484C738-17A1-42C2-BCC0-E2B062F37C12}" srcOrd="0" destOrd="0" presId="urn:microsoft.com/office/officeart/2005/8/layout/bProcess4"/>
    <dgm:cxn modelId="{8074C050-3147-4CB9-8C76-C146FEB1E2D1}" srcId="{641C59EB-2490-4239-B436-4F66F50BF700}" destId="{44FFF6F7-1BBD-4AC7-B459-2AECF42DE96D}" srcOrd="17" destOrd="0" parTransId="{653DCC27-2852-45AF-A2CA-03F4226BB4F9}" sibTransId="{A9F231A7-1AC7-465F-A26F-6EE929FFA458}"/>
    <dgm:cxn modelId="{6F924451-6010-4B79-96F3-6C9EFC39D08E}" srcId="{641C59EB-2490-4239-B436-4F66F50BF700}" destId="{C45907BF-36F4-4FC0-9279-5264F7116A34}" srcOrd="8" destOrd="0" parTransId="{9C112A25-A44F-412C-A37A-1D5DA5637A26}" sibTransId="{E710EC6A-24BD-4F7F-834C-E371F2CFDF6C}"/>
    <dgm:cxn modelId="{E5F06D74-A2F8-4824-9FC9-C8614C2CB2E5}" type="presOf" srcId="{CF696AF2-4D9D-43F0-B629-E6D3F4746E27}" destId="{1EA32F99-F361-46F4-995D-60903D70668B}" srcOrd="0" destOrd="0" presId="urn:microsoft.com/office/officeart/2005/8/layout/bProcess4"/>
    <dgm:cxn modelId="{EEA1C554-F9D7-487A-9788-8FCE5C56BB57}" type="presOf" srcId="{E710EC6A-24BD-4F7F-834C-E371F2CFDF6C}" destId="{96D46F3B-67A6-4E19-851F-7DD702839AAE}" srcOrd="0" destOrd="0" presId="urn:microsoft.com/office/officeart/2005/8/layout/bProcess4"/>
    <dgm:cxn modelId="{AAEC8155-8955-48FD-9045-86DD67910688}" type="presOf" srcId="{75825957-A421-4BB3-A307-BF88A3395379}" destId="{CBC4BB20-2B33-4DAE-9306-9DB80A41E8B3}" srcOrd="0" destOrd="0" presId="urn:microsoft.com/office/officeart/2005/8/layout/bProcess4"/>
    <dgm:cxn modelId="{3F865376-461F-400E-B5B2-F4C013A609DE}" type="presOf" srcId="{EC64EDD7-D568-4BFB-A37B-D278B4469B6C}" destId="{91E90D21-969A-4224-BA23-987FA3E1B0E3}" srcOrd="0" destOrd="0" presId="urn:microsoft.com/office/officeart/2005/8/layout/bProcess4"/>
    <dgm:cxn modelId="{0EB02778-64C2-4870-9A07-12C81771078F}" type="presOf" srcId="{4A01B131-A702-4BF2-80B2-2690B227023B}" destId="{96875DFF-422B-4DFF-A7C3-C8F7BB873691}" srcOrd="0" destOrd="0" presId="urn:microsoft.com/office/officeart/2005/8/layout/bProcess4"/>
    <dgm:cxn modelId="{FB4E4778-1FAF-4F2E-85D6-B529B01F665D}" type="presOf" srcId="{F1F188B4-0556-4803-BF66-8998528E495F}" destId="{53D801D9-3A3A-4796-AC1C-E200625DB507}" srcOrd="0" destOrd="0" presId="urn:microsoft.com/office/officeart/2005/8/layout/bProcess4"/>
    <dgm:cxn modelId="{C05CE158-7D35-4D9E-AF0E-314C2F2548DA}" srcId="{641C59EB-2490-4239-B436-4F66F50BF700}" destId="{42B55451-1BA4-4E38-8483-0A841F634DB8}" srcOrd="19" destOrd="0" parTransId="{D9801876-B6C6-4E70-B5C3-2D1C7B37F87A}" sibTransId="{BD80B21C-B202-4685-BE07-556E8D9D870B}"/>
    <dgm:cxn modelId="{C7F4687A-8DCD-4ABB-B987-76028AA9D987}" type="presOf" srcId="{E4FB92C0-77EB-4EB4-AAEE-0594B2A782AF}" destId="{9707A629-1148-4AD1-BE9E-AE5E6AA75116}" srcOrd="0" destOrd="0" presId="urn:microsoft.com/office/officeart/2005/8/layout/bProcess4"/>
    <dgm:cxn modelId="{99152F7B-738D-49C3-9C07-397D1C36ABE6}" type="presOf" srcId="{6E7EDA12-7216-426B-9048-00D0C56B419B}" destId="{D55D5AAB-548D-4548-9296-4C0CF4CE2A23}" srcOrd="0" destOrd="0" presId="urn:microsoft.com/office/officeart/2005/8/layout/bProcess4"/>
    <dgm:cxn modelId="{64978A7B-BF4E-4CE6-A97E-5F67854C7A42}" type="presOf" srcId="{ED2A4D5B-2B04-436B-AD57-ABC63AE9905A}" destId="{90040163-420E-4136-B308-C87131B663D5}" srcOrd="0" destOrd="0" presId="urn:microsoft.com/office/officeart/2005/8/layout/bProcess4"/>
    <dgm:cxn modelId="{510D227C-0121-43B8-A10B-E94FCC17A93E}" type="presOf" srcId="{09347631-A0AD-4B18-8911-A8B65A8CB58D}" destId="{8E9F097B-0E80-48C9-B07A-954C06529AF1}" srcOrd="0" destOrd="0" presId="urn:microsoft.com/office/officeart/2005/8/layout/bProcess4"/>
    <dgm:cxn modelId="{BD45197E-B3B2-4FC0-855A-EEDF6AAA72C5}" srcId="{641C59EB-2490-4239-B436-4F66F50BF700}" destId="{A2BCC196-B6EF-4E69-8C97-61A8DE874407}" srcOrd="20" destOrd="0" parTransId="{51DDA9A9-7AAB-423B-A513-20640CFEFAEC}" sibTransId="{BA05253B-7AAB-429B-BE8C-44C62270F0AF}"/>
    <dgm:cxn modelId="{4967BB80-28C3-4F75-9BB4-42D274F78D32}" srcId="{641C59EB-2490-4239-B436-4F66F50BF700}" destId="{4A01B131-A702-4BF2-80B2-2690B227023B}" srcOrd="4" destOrd="0" parTransId="{AD02C907-0184-4AEB-995A-905102BAC94D}" sibTransId="{C7B74A89-4878-4FB5-8F43-BFC54DE0A497}"/>
    <dgm:cxn modelId="{85444181-0554-4ED1-9D45-51BAB7A4B2B6}" srcId="{641C59EB-2490-4239-B436-4F66F50BF700}" destId="{5A908962-928B-406B-A701-F4FC566124B3}" srcOrd="15" destOrd="0" parTransId="{CACE6864-8AE6-452D-81E4-88CACEC5B034}" sibTransId="{E157383E-0C1A-4F2E-B2D8-F50F6627BF3A}"/>
    <dgm:cxn modelId="{680EBA82-2809-42A6-813E-A44EF127EB83}" type="presOf" srcId="{D9AD4B07-DEBA-4AA2-AB88-015AEC0D0469}" destId="{66166D45-C99E-4311-8050-2B3997579921}" srcOrd="0" destOrd="0" presId="urn:microsoft.com/office/officeart/2005/8/layout/bProcess4"/>
    <dgm:cxn modelId="{AD40978B-6A62-4155-BE31-E704580DBDE7}" srcId="{641C59EB-2490-4239-B436-4F66F50BF700}" destId="{F1F188B4-0556-4803-BF66-8998528E495F}" srcOrd="22" destOrd="0" parTransId="{38FA27AB-2E94-48B6-A55D-54789CF76E63}" sibTransId="{D8787CFD-20B3-4AD4-9BF3-D3B56B9ECC16}"/>
    <dgm:cxn modelId="{8130F18F-2353-4B44-83B1-25055745ED97}" type="presOf" srcId="{A6EF0D2D-3E3B-4EAB-8420-B501D25703CD}" destId="{A6FA4125-2508-48A8-B441-36849B834614}" srcOrd="0" destOrd="0" presId="urn:microsoft.com/office/officeart/2005/8/layout/bProcess4"/>
    <dgm:cxn modelId="{F1C77991-2B8A-4BF7-8511-F42005388A29}" type="presOf" srcId="{E88CCBBB-5C17-4788-9635-4E86DCAB084A}" destId="{088AB44C-2C2D-4852-BCEE-6E6A0E95D017}" srcOrd="0" destOrd="0" presId="urn:microsoft.com/office/officeart/2005/8/layout/bProcess4"/>
    <dgm:cxn modelId="{A097B592-2A46-45FB-A4D9-A2DF378D1CF8}" srcId="{641C59EB-2490-4239-B436-4F66F50BF700}" destId="{83C09906-8CEC-4E1B-90C4-596CA17E4489}" srcOrd="14" destOrd="0" parTransId="{2A3EE51A-07E3-41EA-804B-11A1675B8619}" sibTransId="{EC64EDD7-D568-4BFB-A37B-D278B4469B6C}"/>
    <dgm:cxn modelId="{18683B9D-7361-43C6-AFDC-788BD29FE4C1}" type="presOf" srcId="{A9F231A7-1AC7-465F-A26F-6EE929FFA458}" destId="{AF42E3EC-024C-42EB-9811-E5B6FA87F2FF}" srcOrd="0" destOrd="0" presId="urn:microsoft.com/office/officeart/2005/8/layout/bProcess4"/>
    <dgm:cxn modelId="{6E27629E-B8FA-4E49-9E25-D810D2A21037}" srcId="{641C59EB-2490-4239-B436-4F66F50BF700}" destId="{CF696AF2-4D9D-43F0-B629-E6D3F4746E27}" srcOrd="12" destOrd="0" parTransId="{C78DDE16-4B9E-471B-91BE-882FDFE59311}" sibTransId="{7EBE6877-5528-4957-81B7-CAE1977C838C}"/>
    <dgm:cxn modelId="{6F4ACDA0-1C3C-4435-8DAD-1B50180B5BFE}" type="presOf" srcId="{26C7A31A-EDFF-45E2-8F52-B97AC1365F70}" destId="{756B926E-C24C-4510-9103-CC2675E99BF4}" srcOrd="0" destOrd="0" presId="urn:microsoft.com/office/officeart/2005/8/layout/bProcess4"/>
    <dgm:cxn modelId="{386FB7A3-B9D6-4CFF-BCD4-959017379F8F}" type="presOf" srcId="{393E8381-F0A9-427C-8A71-3737801FE2F0}" destId="{0F752F38-54E7-47C1-B0B6-D15475842D34}" srcOrd="0" destOrd="0" presId="urn:microsoft.com/office/officeart/2005/8/layout/bProcess4"/>
    <dgm:cxn modelId="{39B5E4A9-85C5-430A-A9F4-38F1F77166FC}" type="presOf" srcId="{6E83DF84-A933-420B-8FEB-E8BE598E737C}" destId="{EBC00EF3-A455-4465-9812-37CAC3A17160}" srcOrd="0" destOrd="0" presId="urn:microsoft.com/office/officeart/2005/8/layout/bProcess4"/>
    <dgm:cxn modelId="{1AA88EAC-0577-4AE5-94DB-F6F03C7951C7}" type="presOf" srcId="{DBA83C06-8C6B-47BA-8590-F7C60803A7C6}" destId="{12AA9446-787D-4558-BF06-0B251C608ECD}" srcOrd="0" destOrd="0" presId="urn:microsoft.com/office/officeart/2005/8/layout/bProcess4"/>
    <dgm:cxn modelId="{47FF56B1-1327-4D22-AC13-00CAB3CAE986}" type="presOf" srcId="{03A45EAE-5F37-456D-AE15-65BC2B8B7ABA}" destId="{A61D299F-7081-4CA9-9E99-BE84A3FE571B}" srcOrd="0" destOrd="0" presId="urn:microsoft.com/office/officeart/2005/8/layout/bProcess4"/>
    <dgm:cxn modelId="{D2C20FB4-49FF-407B-8D1A-0513D97C6150}" srcId="{641C59EB-2490-4239-B436-4F66F50BF700}" destId="{41778B77-AC28-45F5-A2F0-E807D642B0CF}" srcOrd="7" destOrd="0" parTransId="{6A86039F-0311-440E-9F20-847C8D08661C}" sibTransId="{6E83DF84-A933-420B-8FEB-E8BE598E737C}"/>
    <dgm:cxn modelId="{9BDEDAC4-EBB9-4EEE-B120-B3CA2D27CD26}" srcId="{641C59EB-2490-4239-B436-4F66F50BF700}" destId="{65CF87B8-07C9-40A1-9F83-304F1F34DD00}" srcOrd="6" destOrd="0" parTransId="{9C5D0864-F95A-47F7-8EFB-129DD0559900}" sibTransId="{E88CCBBB-5C17-4788-9635-4E86DCAB084A}"/>
    <dgm:cxn modelId="{34EA33CD-5CDF-4386-ABC5-C7E48AA549A7}" srcId="{641C59EB-2490-4239-B436-4F66F50BF700}" destId="{DF476441-1538-46F4-B52E-AE8B263B1FFB}" srcOrd="16" destOrd="0" parTransId="{90A9D044-8521-4309-888E-9216791AB148}" sibTransId="{4A54F327-5607-42CF-88EC-3995F06A91E8}"/>
    <dgm:cxn modelId="{C27120D8-17B4-4D6E-8D8D-5F1A111B1CBB}" srcId="{641C59EB-2490-4239-B436-4F66F50BF700}" destId="{D9AD4B07-DEBA-4AA2-AB88-015AEC0D0469}" srcOrd="10" destOrd="0" parTransId="{7E92DE2F-C38F-46DD-859E-B416BB339737}" sibTransId="{FEEBAF98-CCAD-45AA-AFFE-D523720AB176}"/>
    <dgm:cxn modelId="{FA1CAED9-1FB2-42D6-A476-4D371DD3151B}" type="presOf" srcId="{DF476441-1538-46F4-B52E-AE8B263B1FFB}" destId="{67A39D37-BB4C-431F-9208-5318961DA832}" srcOrd="0" destOrd="0" presId="urn:microsoft.com/office/officeart/2005/8/layout/bProcess4"/>
    <dgm:cxn modelId="{C870A2DA-7D70-49CE-BDE3-DAC64E1B9AFE}" type="presOf" srcId="{CCB96C0E-622E-489C-8187-1B7819EA52FE}" destId="{A0F4FC7F-3551-405F-B4DA-422773E133EB}" srcOrd="0" destOrd="0" presId="urn:microsoft.com/office/officeart/2005/8/layout/bProcess4"/>
    <dgm:cxn modelId="{189475DB-9210-42B9-A7E1-622937DF846C}" srcId="{641C59EB-2490-4239-B436-4F66F50BF700}" destId="{C9E620FC-F515-40C2-87B8-4858FC2CE370}" srcOrd="2" destOrd="0" parTransId="{514D321E-CBFB-4E19-A435-A3F8FA0E4AF4}" sibTransId="{687C1893-715A-49EF-8589-4B79A3126DC7}"/>
    <dgm:cxn modelId="{A86BB3E0-59BF-48A9-A7B3-9181B8A9730A}" type="presOf" srcId="{C9E620FC-F515-40C2-87B8-4858FC2CE370}" destId="{DC1B38CA-5FDD-4834-A084-A44824A494A5}" srcOrd="0" destOrd="0" presId="urn:microsoft.com/office/officeart/2005/8/layout/bProcess4"/>
    <dgm:cxn modelId="{72E4C6E1-58DC-48B1-B724-C5E794D9C6B1}" type="presOf" srcId="{5A908962-928B-406B-A701-F4FC566124B3}" destId="{EA545997-63E1-42AA-9329-E0809552994D}" srcOrd="0" destOrd="0" presId="urn:microsoft.com/office/officeart/2005/8/layout/bProcess4"/>
    <dgm:cxn modelId="{BC6AE8E4-4286-423B-9DC6-DBB1E65512D1}" type="presOf" srcId="{4A54F327-5607-42CF-88EC-3995F06A91E8}" destId="{7662070D-A0B6-4CD8-8DF3-5DF15EE0E5EC}" srcOrd="0" destOrd="0" presId="urn:microsoft.com/office/officeart/2005/8/layout/bProcess4"/>
    <dgm:cxn modelId="{32CAE8E4-20E9-4882-B1B7-80A36AC82487}" type="presOf" srcId="{83C09906-8CEC-4E1B-90C4-596CA17E4489}" destId="{60F69AD5-DCF2-4484-80C3-EA2616A48F78}" srcOrd="0" destOrd="0" presId="urn:microsoft.com/office/officeart/2005/8/layout/bProcess4"/>
    <dgm:cxn modelId="{2668D7E7-4863-4B80-9344-ADD4F9A061B0}" type="presOf" srcId="{FEEBAF98-CCAD-45AA-AFFE-D523720AB176}" destId="{9EF825E4-6151-4A76-8328-4C1DFFD812A4}" srcOrd="0" destOrd="0" presId="urn:microsoft.com/office/officeart/2005/8/layout/bProcess4"/>
    <dgm:cxn modelId="{78C0F4EB-69F7-43BD-92CA-E01B1B7ADD58}" srcId="{641C59EB-2490-4239-B436-4F66F50BF700}" destId="{CCB96C0E-622E-489C-8187-1B7819EA52FE}" srcOrd="1" destOrd="0" parTransId="{C86DB53E-780D-40DD-98C3-5CCC43BE1C7F}" sibTransId="{ED2A4D5B-2B04-436B-AD57-ABC63AE9905A}"/>
    <dgm:cxn modelId="{80416DF8-63CA-461A-9722-8D95179FE5EF}" type="presOf" srcId="{A2BCC196-B6EF-4E69-8C97-61A8DE874407}" destId="{423C90B3-4804-4B95-888E-EB70619634ED}" srcOrd="0" destOrd="0" presId="urn:microsoft.com/office/officeart/2005/8/layout/bProcess4"/>
    <dgm:cxn modelId="{B1E016F9-669B-4677-8E26-29E41BCA4554}" srcId="{641C59EB-2490-4239-B436-4F66F50BF700}" destId="{B881A6AF-3AE2-45C4-B749-A6468CDE8739}" srcOrd="13" destOrd="0" parTransId="{087A4D5E-CD9B-4AE1-8CF9-A4B4B59971D8}" sibTransId="{ADC84E1A-A2D9-496E-9FE3-3FB1A8664611}"/>
    <dgm:cxn modelId="{9DC655FA-266C-4856-AFA8-F1062C7C8A50}" type="presOf" srcId="{ADC84E1A-A2D9-496E-9FE3-3FB1A8664611}" destId="{CAE79E79-D9A7-4DDE-B618-1435191A7A50}" srcOrd="0" destOrd="0" presId="urn:microsoft.com/office/officeart/2005/8/layout/bProcess4"/>
    <dgm:cxn modelId="{728EF2FF-2592-4E6C-9859-46E8B65AAF8A}" type="presOf" srcId="{BA05253B-7AAB-429B-BE8C-44C62270F0AF}" destId="{CA9CEA69-4A6A-48D5-9312-1DC546783E98}" srcOrd="0" destOrd="0" presId="urn:microsoft.com/office/officeart/2005/8/layout/bProcess4"/>
    <dgm:cxn modelId="{118F229D-15FC-44F7-B5BE-6E6B107D849E}" type="presParOf" srcId="{90BC1317-4462-499D-91E0-BE8BA0B7CAEB}" destId="{38E63E99-29B4-42B2-B0F3-1B7134E92190}" srcOrd="0" destOrd="0" presId="urn:microsoft.com/office/officeart/2005/8/layout/bProcess4"/>
    <dgm:cxn modelId="{0FF94F0B-B880-4338-9E50-9539C85E747C}" type="presParOf" srcId="{38E63E99-29B4-42B2-B0F3-1B7134E92190}" destId="{9DD50B2A-16D1-4ABD-BDB2-20A378084393}" srcOrd="0" destOrd="0" presId="urn:microsoft.com/office/officeart/2005/8/layout/bProcess4"/>
    <dgm:cxn modelId="{90F8FEDA-6C80-40DE-B55B-B01C089F2CC2}" type="presParOf" srcId="{38E63E99-29B4-42B2-B0F3-1B7134E92190}" destId="{CBC4BB20-2B33-4DAE-9306-9DB80A41E8B3}" srcOrd="1" destOrd="0" presId="urn:microsoft.com/office/officeart/2005/8/layout/bProcess4"/>
    <dgm:cxn modelId="{5A717902-2F00-4384-8CF9-1039F5E85F3F}" type="presParOf" srcId="{90BC1317-4462-499D-91E0-BE8BA0B7CAEB}" destId="{756B926E-C24C-4510-9103-CC2675E99BF4}" srcOrd="1" destOrd="0" presId="urn:microsoft.com/office/officeart/2005/8/layout/bProcess4"/>
    <dgm:cxn modelId="{5097A081-2A9F-4732-A614-B49401C3A84C}" type="presParOf" srcId="{90BC1317-4462-499D-91E0-BE8BA0B7CAEB}" destId="{F20EA940-1733-4110-88C2-016354F4C48A}" srcOrd="2" destOrd="0" presId="urn:microsoft.com/office/officeart/2005/8/layout/bProcess4"/>
    <dgm:cxn modelId="{7C7DC364-D2BD-491C-B07E-851970483D80}" type="presParOf" srcId="{F20EA940-1733-4110-88C2-016354F4C48A}" destId="{37E68BD0-32A9-41BB-B2CA-FB91A0523A1D}" srcOrd="0" destOrd="0" presId="urn:microsoft.com/office/officeart/2005/8/layout/bProcess4"/>
    <dgm:cxn modelId="{4EDB8121-6403-4B3E-BD67-6D179425F9E2}" type="presParOf" srcId="{F20EA940-1733-4110-88C2-016354F4C48A}" destId="{A0F4FC7F-3551-405F-B4DA-422773E133EB}" srcOrd="1" destOrd="0" presId="urn:microsoft.com/office/officeart/2005/8/layout/bProcess4"/>
    <dgm:cxn modelId="{B78BF0C1-8849-494A-AB3B-F70D503956B8}" type="presParOf" srcId="{90BC1317-4462-499D-91E0-BE8BA0B7CAEB}" destId="{90040163-420E-4136-B308-C87131B663D5}" srcOrd="3" destOrd="0" presId="urn:microsoft.com/office/officeart/2005/8/layout/bProcess4"/>
    <dgm:cxn modelId="{D637CCCC-137B-4380-B455-534D43E99584}" type="presParOf" srcId="{90BC1317-4462-499D-91E0-BE8BA0B7CAEB}" destId="{78573E18-2ECD-43E5-9906-83E7EED7A86A}" srcOrd="4" destOrd="0" presId="urn:microsoft.com/office/officeart/2005/8/layout/bProcess4"/>
    <dgm:cxn modelId="{5EB7CE1F-6FDB-4E54-9453-FB3B8CFBB2A7}" type="presParOf" srcId="{78573E18-2ECD-43E5-9906-83E7EED7A86A}" destId="{C4B231F8-282F-4B92-8E4F-117367299DB3}" srcOrd="0" destOrd="0" presId="urn:microsoft.com/office/officeart/2005/8/layout/bProcess4"/>
    <dgm:cxn modelId="{1F25F5E6-8F22-4451-B18E-39E5C89D851C}" type="presParOf" srcId="{78573E18-2ECD-43E5-9906-83E7EED7A86A}" destId="{DC1B38CA-5FDD-4834-A084-A44824A494A5}" srcOrd="1" destOrd="0" presId="urn:microsoft.com/office/officeart/2005/8/layout/bProcess4"/>
    <dgm:cxn modelId="{27E7A4DF-6D17-43CC-9F13-67FDDE9DFF2F}" type="presParOf" srcId="{90BC1317-4462-499D-91E0-BE8BA0B7CAEB}" destId="{2484C738-17A1-42C2-BCC0-E2B062F37C12}" srcOrd="5" destOrd="0" presId="urn:microsoft.com/office/officeart/2005/8/layout/bProcess4"/>
    <dgm:cxn modelId="{8475C4BF-7DFA-4FD3-8A7A-6DC88A409306}" type="presParOf" srcId="{90BC1317-4462-499D-91E0-BE8BA0B7CAEB}" destId="{4E2F794E-D7EB-40FB-81D0-9F3D8B87E887}" srcOrd="6" destOrd="0" presId="urn:microsoft.com/office/officeart/2005/8/layout/bProcess4"/>
    <dgm:cxn modelId="{F1288F83-3D49-40F3-A684-51190EA5F193}" type="presParOf" srcId="{4E2F794E-D7EB-40FB-81D0-9F3D8B87E887}" destId="{35128979-DAD2-4552-98E9-410C4ED67859}" srcOrd="0" destOrd="0" presId="urn:microsoft.com/office/officeart/2005/8/layout/bProcess4"/>
    <dgm:cxn modelId="{CF34B65A-1463-4539-A321-A4649893AC81}" type="presParOf" srcId="{4E2F794E-D7EB-40FB-81D0-9F3D8B87E887}" destId="{D55D5AAB-548D-4548-9296-4C0CF4CE2A23}" srcOrd="1" destOrd="0" presId="urn:microsoft.com/office/officeart/2005/8/layout/bProcess4"/>
    <dgm:cxn modelId="{8A1DD809-68E1-4DD1-8DF1-2A4E6842A84B}" type="presParOf" srcId="{90BC1317-4462-499D-91E0-BE8BA0B7CAEB}" destId="{9707A629-1148-4AD1-BE9E-AE5E6AA75116}" srcOrd="7" destOrd="0" presId="urn:microsoft.com/office/officeart/2005/8/layout/bProcess4"/>
    <dgm:cxn modelId="{38BADE04-F06E-4A9C-80A2-850979E50B19}" type="presParOf" srcId="{90BC1317-4462-499D-91E0-BE8BA0B7CAEB}" destId="{BB0ED6B9-EDBA-419B-BA68-1E326F5BA6F7}" srcOrd="8" destOrd="0" presId="urn:microsoft.com/office/officeart/2005/8/layout/bProcess4"/>
    <dgm:cxn modelId="{03D7263B-5A00-404F-A1A3-72F69723BA74}" type="presParOf" srcId="{BB0ED6B9-EDBA-419B-BA68-1E326F5BA6F7}" destId="{007FC2CD-324D-442A-A4D6-DFFA2AE34FB3}" srcOrd="0" destOrd="0" presId="urn:microsoft.com/office/officeart/2005/8/layout/bProcess4"/>
    <dgm:cxn modelId="{9EBD200E-0C9A-4816-86B8-4DE42E4BF204}" type="presParOf" srcId="{BB0ED6B9-EDBA-419B-BA68-1E326F5BA6F7}" destId="{96875DFF-422B-4DFF-A7C3-C8F7BB873691}" srcOrd="1" destOrd="0" presId="urn:microsoft.com/office/officeart/2005/8/layout/bProcess4"/>
    <dgm:cxn modelId="{FA8121CB-0E3A-42B7-A71F-4C09A4AF95B5}" type="presParOf" srcId="{90BC1317-4462-499D-91E0-BE8BA0B7CAEB}" destId="{BFBEF336-F780-4242-A82E-C3B28BE828D5}" srcOrd="9" destOrd="0" presId="urn:microsoft.com/office/officeart/2005/8/layout/bProcess4"/>
    <dgm:cxn modelId="{06707F16-A55E-4407-912D-F89AF3A8F3E5}" type="presParOf" srcId="{90BC1317-4462-499D-91E0-BE8BA0B7CAEB}" destId="{306F53D3-E3ED-4B90-81CC-20A13ACFC52E}" srcOrd="10" destOrd="0" presId="urn:microsoft.com/office/officeart/2005/8/layout/bProcess4"/>
    <dgm:cxn modelId="{944D3098-0C04-451A-A4BB-8DD8108ECFDD}" type="presParOf" srcId="{306F53D3-E3ED-4B90-81CC-20A13ACFC52E}" destId="{E46F411B-6271-4E01-A991-FB84A1CB4122}" srcOrd="0" destOrd="0" presId="urn:microsoft.com/office/officeart/2005/8/layout/bProcess4"/>
    <dgm:cxn modelId="{75AA0D3C-8FCE-4477-A0F1-0C6BAAF2F002}" type="presParOf" srcId="{306F53D3-E3ED-4B90-81CC-20A13ACFC52E}" destId="{3B0CC2DB-09C0-4DB1-B6F9-A2502346A784}" srcOrd="1" destOrd="0" presId="urn:microsoft.com/office/officeart/2005/8/layout/bProcess4"/>
    <dgm:cxn modelId="{D9257DCE-2E67-494F-B087-6AD99792B370}" type="presParOf" srcId="{90BC1317-4462-499D-91E0-BE8BA0B7CAEB}" destId="{5A4F6C7E-9268-459C-9056-E5135CB6B756}" srcOrd="11" destOrd="0" presId="urn:microsoft.com/office/officeart/2005/8/layout/bProcess4"/>
    <dgm:cxn modelId="{5B4832A8-78CF-40E0-ABCC-D2361E6DD4D6}" type="presParOf" srcId="{90BC1317-4462-499D-91E0-BE8BA0B7CAEB}" destId="{8BEA5CF6-B3BB-4133-B3B0-02CACFBA3D13}" srcOrd="12" destOrd="0" presId="urn:microsoft.com/office/officeart/2005/8/layout/bProcess4"/>
    <dgm:cxn modelId="{0C84EDA0-2017-49CB-B409-0482DCF36AE9}" type="presParOf" srcId="{8BEA5CF6-B3BB-4133-B3B0-02CACFBA3D13}" destId="{CF3CDDBD-3FBC-4F35-9C66-468880B2BDFA}" srcOrd="0" destOrd="0" presId="urn:microsoft.com/office/officeart/2005/8/layout/bProcess4"/>
    <dgm:cxn modelId="{4C20BB72-47BC-4BB6-B739-5DB2F1970ED9}" type="presParOf" srcId="{8BEA5CF6-B3BB-4133-B3B0-02CACFBA3D13}" destId="{07FAD7EB-1AD7-4491-89F6-2FC7BE724796}" srcOrd="1" destOrd="0" presId="urn:microsoft.com/office/officeart/2005/8/layout/bProcess4"/>
    <dgm:cxn modelId="{1A980CD7-1116-42E7-9112-AAD8202CC142}" type="presParOf" srcId="{90BC1317-4462-499D-91E0-BE8BA0B7CAEB}" destId="{088AB44C-2C2D-4852-BCEE-6E6A0E95D017}" srcOrd="13" destOrd="0" presId="urn:microsoft.com/office/officeart/2005/8/layout/bProcess4"/>
    <dgm:cxn modelId="{A436F093-A0DB-4C55-AAAF-561DC8EB4683}" type="presParOf" srcId="{90BC1317-4462-499D-91E0-BE8BA0B7CAEB}" destId="{D1EDF293-9C36-4B60-BCFA-C5370937C387}" srcOrd="14" destOrd="0" presId="urn:microsoft.com/office/officeart/2005/8/layout/bProcess4"/>
    <dgm:cxn modelId="{A3826D1C-5F27-4D85-A3D1-D94D26E5E403}" type="presParOf" srcId="{D1EDF293-9C36-4B60-BCFA-C5370937C387}" destId="{BD6E3D6D-3D8A-4912-B868-600A94B03A0E}" srcOrd="0" destOrd="0" presId="urn:microsoft.com/office/officeart/2005/8/layout/bProcess4"/>
    <dgm:cxn modelId="{FE348AC6-63FF-4A4A-AA1A-38A12BA68972}" type="presParOf" srcId="{D1EDF293-9C36-4B60-BCFA-C5370937C387}" destId="{F82B1C8C-BBCB-4D5C-BCC9-90CB84EFB5AD}" srcOrd="1" destOrd="0" presId="urn:microsoft.com/office/officeart/2005/8/layout/bProcess4"/>
    <dgm:cxn modelId="{3F9C870C-D283-48EF-B14C-E471887E63D2}" type="presParOf" srcId="{90BC1317-4462-499D-91E0-BE8BA0B7CAEB}" destId="{EBC00EF3-A455-4465-9812-37CAC3A17160}" srcOrd="15" destOrd="0" presId="urn:microsoft.com/office/officeart/2005/8/layout/bProcess4"/>
    <dgm:cxn modelId="{11AE8BB0-09AF-43E4-91CB-FB2C85874D92}" type="presParOf" srcId="{90BC1317-4462-499D-91E0-BE8BA0B7CAEB}" destId="{8FE73E22-E6F0-4B9C-B5B6-6C51122CA45A}" srcOrd="16" destOrd="0" presId="urn:microsoft.com/office/officeart/2005/8/layout/bProcess4"/>
    <dgm:cxn modelId="{01BC6A72-A59A-4AA0-ABD0-3A86D8F86A46}" type="presParOf" srcId="{8FE73E22-E6F0-4B9C-B5B6-6C51122CA45A}" destId="{C4FD66A7-8BF1-4D6A-8A22-01D5B7376D75}" srcOrd="0" destOrd="0" presId="urn:microsoft.com/office/officeart/2005/8/layout/bProcess4"/>
    <dgm:cxn modelId="{B52F1AB3-CB66-4B3D-A8F4-7078D77D1005}" type="presParOf" srcId="{8FE73E22-E6F0-4B9C-B5B6-6C51122CA45A}" destId="{B388B2D5-9C45-4943-A145-78D9F312F912}" srcOrd="1" destOrd="0" presId="urn:microsoft.com/office/officeart/2005/8/layout/bProcess4"/>
    <dgm:cxn modelId="{31C13C38-AFD2-4B7E-ABFB-41C55763EE42}" type="presParOf" srcId="{90BC1317-4462-499D-91E0-BE8BA0B7CAEB}" destId="{96D46F3B-67A6-4E19-851F-7DD702839AAE}" srcOrd="17" destOrd="0" presId="urn:microsoft.com/office/officeart/2005/8/layout/bProcess4"/>
    <dgm:cxn modelId="{0D1EA238-5E7C-4C5D-B7C9-853FB2E55A1A}" type="presParOf" srcId="{90BC1317-4462-499D-91E0-BE8BA0B7CAEB}" destId="{FCCC65DB-D07D-4829-9770-913E51939DF9}" srcOrd="18" destOrd="0" presId="urn:microsoft.com/office/officeart/2005/8/layout/bProcess4"/>
    <dgm:cxn modelId="{191DD03D-9184-4762-8B0E-516ABE419BB7}" type="presParOf" srcId="{FCCC65DB-D07D-4829-9770-913E51939DF9}" destId="{E564B49C-E5B7-4E3C-920D-58ADA2478292}" srcOrd="0" destOrd="0" presId="urn:microsoft.com/office/officeart/2005/8/layout/bProcess4"/>
    <dgm:cxn modelId="{BA695C02-8232-4B84-A334-6959B831467B}" type="presParOf" srcId="{FCCC65DB-D07D-4829-9770-913E51939DF9}" destId="{F53CE3DF-4941-4F38-A834-15A98A3AEF84}" srcOrd="1" destOrd="0" presId="urn:microsoft.com/office/officeart/2005/8/layout/bProcess4"/>
    <dgm:cxn modelId="{2C2A7C15-FFF5-4DC5-B77C-3C1EFE476CA3}" type="presParOf" srcId="{90BC1317-4462-499D-91E0-BE8BA0B7CAEB}" destId="{BDA228CC-21DB-4CAD-87E5-F49AF86EC9EF}" srcOrd="19" destOrd="0" presId="urn:microsoft.com/office/officeart/2005/8/layout/bProcess4"/>
    <dgm:cxn modelId="{A2603DAE-630C-45C4-96F9-9D76798C35AA}" type="presParOf" srcId="{90BC1317-4462-499D-91E0-BE8BA0B7CAEB}" destId="{60E188EC-2045-446E-A6DC-23B6D2147124}" srcOrd="20" destOrd="0" presId="urn:microsoft.com/office/officeart/2005/8/layout/bProcess4"/>
    <dgm:cxn modelId="{5A68D6E9-AD16-4CF8-8B36-6C90AD090594}" type="presParOf" srcId="{60E188EC-2045-446E-A6DC-23B6D2147124}" destId="{465C06C4-8AB1-427F-A82F-AB15759EC192}" srcOrd="0" destOrd="0" presId="urn:microsoft.com/office/officeart/2005/8/layout/bProcess4"/>
    <dgm:cxn modelId="{8D8D1BA8-174D-466C-8239-9876F95F78A8}" type="presParOf" srcId="{60E188EC-2045-446E-A6DC-23B6D2147124}" destId="{66166D45-C99E-4311-8050-2B3997579921}" srcOrd="1" destOrd="0" presId="urn:microsoft.com/office/officeart/2005/8/layout/bProcess4"/>
    <dgm:cxn modelId="{D2855BC4-6230-4346-ADA9-63DEECBECE8A}" type="presParOf" srcId="{90BC1317-4462-499D-91E0-BE8BA0B7CAEB}" destId="{9EF825E4-6151-4A76-8328-4C1DFFD812A4}" srcOrd="21" destOrd="0" presId="urn:microsoft.com/office/officeart/2005/8/layout/bProcess4"/>
    <dgm:cxn modelId="{DFB9D52B-F6FA-44D0-8E5C-F39173694DDA}" type="presParOf" srcId="{90BC1317-4462-499D-91E0-BE8BA0B7CAEB}" destId="{A4DE0C7D-96D1-4AD2-AF0D-1CEF74165D29}" srcOrd="22" destOrd="0" presId="urn:microsoft.com/office/officeart/2005/8/layout/bProcess4"/>
    <dgm:cxn modelId="{29EC7C09-9FDB-4DEE-A687-221112C7DC25}" type="presParOf" srcId="{A4DE0C7D-96D1-4AD2-AF0D-1CEF74165D29}" destId="{C6935FC6-9264-49FE-A40F-BA44FF2CEC1B}" srcOrd="0" destOrd="0" presId="urn:microsoft.com/office/officeart/2005/8/layout/bProcess4"/>
    <dgm:cxn modelId="{693AB4EF-CCE0-4288-815C-33308BC39CC8}" type="presParOf" srcId="{A4DE0C7D-96D1-4AD2-AF0D-1CEF74165D29}" destId="{A61D299F-7081-4CA9-9E99-BE84A3FE571B}" srcOrd="1" destOrd="0" presId="urn:microsoft.com/office/officeart/2005/8/layout/bProcess4"/>
    <dgm:cxn modelId="{E9722CF6-168F-45EA-88DA-03FEE0D95BE0}" type="presParOf" srcId="{90BC1317-4462-499D-91E0-BE8BA0B7CAEB}" destId="{12AA9446-787D-4558-BF06-0B251C608ECD}" srcOrd="23" destOrd="0" presId="urn:microsoft.com/office/officeart/2005/8/layout/bProcess4"/>
    <dgm:cxn modelId="{B7D5DBEB-FAC8-4977-93AE-958CD8EED985}" type="presParOf" srcId="{90BC1317-4462-499D-91E0-BE8BA0B7CAEB}" destId="{45894725-A0C6-47CD-9AB4-EE1A30A762CC}" srcOrd="24" destOrd="0" presId="urn:microsoft.com/office/officeart/2005/8/layout/bProcess4"/>
    <dgm:cxn modelId="{ACF40D12-84CD-4294-B763-8483B3F36AE4}" type="presParOf" srcId="{45894725-A0C6-47CD-9AB4-EE1A30A762CC}" destId="{1013621D-F928-40BB-AC06-7600D4C82AF3}" srcOrd="0" destOrd="0" presId="urn:microsoft.com/office/officeart/2005/8/layout/bProcess4"/>
    <dgm:cxn modelId="{5A82CC60-D5E3-4CD2-A8F4-AEB1198D3403}" type="presParOf" srcId="{45894725-A0C6-47CD-9AB4-EE1A30A762CC}" destId="{1EA32F99-F361-46F4-995D-60903D70668B}" srcOrd="1" destOrd="0" presId="urn:microsoft.com/office/officeart/2005/8/layout/bProcess4"/>
    <dgm:cxn modelId="{A24C24B9-80B4-4E69-B276-F6AACD8A63DB}" type="presParOf" srcId="{90BC1317-4462-499D-91E0-BE8BA0B7CAEB}" destId="{4E171D76-A344-44AE-A0EF-6347842960E1}" srcOrd="25" destOrd="0" presId="urn:microsoft.com/office/officeart/2005/8/layout/bProcess4"/>
    <dgm:cxn modelId="{B8B0E056-DA82-43AB-B42B-D49F4AFC8315}" type="presParOf" srcId="{90BC1317-4462-499D-91E0-BE8BA0B7CAEB}" destId="{F7B7EA9B-CBED-4E3A-8DFD-76880A62A224}" srcOrd="26" destOrd="0" presId="urn:microsoft.com/office/officeart/2005/8/layout/bProcess4"/>
    <dgm:cxn modelId="{AD63FEE6-4752-4F90-AFAA-34327BC54572}" type="presParOf" srcId="{F7B7EA9B-CBED-4E3A-8DFD-76880A62A224}" destId="{D9FAFFFA-07E4-4D18-B4CF-2981821DD413}" srcOrd="0" destOrd="0" presId="urn:microsoft.com/office/officeart/2005/8/layout/bProcess4"/>
    <dgm:cxn modelId="{3BC5243C-1678-444B-898F-D8423E5AF105}" type="presParOf" srcId="{F7B7EA9B-CBED-4E3A-8DFD-76880A62A224}" destId="{27547157-5DAA-42A3-8836-5B1AEC983AD4}" srcOrd="1" destOrd="0" presId="urn:microsoft.com/office/officeart/2005/8/layout/bProcess4"/>
    <dgm:cxn modelId="{1245D220-ED78-40C5-B3F3-F2BCABFEADF3}" type="presParOf" srcId="{90BC1317-4462-499D-91E0-BE8BA0B7CAEB}" destId="{CAE79E79-D9A7-4DDE-B618-1435191A7A50}" srcOrd="27" destOrd="0" presId="urn:microsoft.com/office/officeart/2005/8/layout/bProcess4"/>
    <dgm:cxn modelId="{DE7DE50C-05FA-4AA2-8BF9-811496AC6AFF}" type="presParOf" srcId="{90BC1317-4462-499D-91E0-BE8BA0B7CAEB}" destId="{DC83FF06-3373-4C16-8DD7-69BE2CCEC5F7}" srcOrd="28" destOrd="0" presId="urn:microsoft.com/office/officeart/2005/8/layout/bProcess4"/>
    <dgm:cxn modelId="{A498671B-8C95-4D19-A0DA-4B18225080B4}" type="presParOf" srcId="{DC83FF06-3373-4C16-8DD7-69BE2CCEC5F7}" destId="{41BA5797-D782-48A3-81EF-2CAFA13DC795}" srcOrd="0" destOrd="0" presId="urn:microsoft.com/office/officeart/2005/8/layout/bProcess4"/>
    <dgm:cxn modelId="{9696A002-7D81-465A-875A-B83714E97EE4}" type="presParOf" srcId="{DC83FF06-3373-4C16-8DD7-69BE2CCEC5F7}" destId="{60F69AD5-DCF2-4484-80C3-EA2616A48F78}" srcOrd="1" destOrd="0" presId="urn:microsoft.com/office/officeart/2005/8/layout/bProcess4"/>
    <dgm:cxn modelId="{12CDA9D8-E7A7-43E0-9191-DECE5E99B1C8}" type="presParOf" srcId="{90BC1317-4462-499D-91E0-BE8BA0B7CAEB}" destId="{91E90D21-969A-4224-BA23-987FA3E1B0E3}" srcOrd="29" destOrd="0" presId="urn:microsoft.com/office/officeart/2005/8/layout/bProcess4"/>
    <dgm:cxn modelId="{35AB63B0-94F9-435C-AEFE-34B0DEC4674C}" type="presParOf" srcId="{90BC1317-4462-499D-91E0-BE8BA0B7CAEB}" destId="{C0BE4C14-F9C5-419D-8E67-C8289F15E797}" srcOrd="30" destOrd="0" presId="urn:microsoft.com/office/officeart/2005/8/layout/bProcess4"/>
    <dgm:cxn modelId="{14AC6AA7-98B8-4984-8F8C-F3E202E0A4BE}" type="presParOf" srcId="{C0BE4C14-F9C5-419D-8E67-C8289F15E797}" destId="{B32D287A-F973-40AD-AFEA-7A029022E346}" srcOrd="0" destOrd="0" presId="urn:microsoft.com/office/officeart/2005/8/layout/bProcess4"/>
    <dgm:cxn modelId="{FFDA7601-82D9-4062-A601-9C9F4F8CCFAB}" type="presParOf" srcId="{C0BE4C14-F9C5-419D-8E67-C8289F15E797}" destId="{EA545997-63E1-42AA-9329-E0809552994D}" srcOrd="1" destOrd="0" presId="urn:microsoft.com/office/officeart/2005/8/layout/bProcess4"/>
    <dgm:cxn modelId="{3B7EB8D5-E0DF-4C83-A671-9B42F576AA82}" type="presParOf" srcId="{90BC1317-4462-499D-91E0-BE8BA0B7CAEB}" destId="{D489A4BC-DAA2-4A91-B843-628CD721C698}" srcOrd="31" destOrd="0" presId="urn:microsoft.com/office/officeart/2005/8/layout/bProcess4"/>
    <dgm:cxn modelId="{52771F24-A452-4854-BA6D-0A950B937E68}" type="presParOf" srcId="{90BC1317-4462-499D-91E0-BE8BA0B7CAEB}" destId="{E5A04A7C-E146-4EE6-8992-FB62E138E57C}" srcOrd="32" destOrd="0" presId="urn:microsoft.com/office/officeart/2005/8/layout/bProcess4"/>
    <dgm:cxn modelId="{571728EE-DF86-4694-B7BA-45BD04A60EEA}" type="presParOf" srcId="{E5A04A7C-E146-4EE6-8992-FB62E138E57C}" destId="{4D7C65C2-57BD-4FC3-8A9D-571CD76E2E28}" srcOrd="0" destOrd="0" presId="urn:microsoft.com/office/officeart/2005/8/layout/bProcess4"/>
    <dgm:cxn modelId="{6671CAB5-F85A-40BC-BD62-36E333802A4A}" type="presParOf" srcId="{E5A04A7C-E146-4EE6-8992-FB62E138E57C}" destId="{67A39D37-BB4C-431F-9208-5318961DA832}" srcOrd="1" destOrd="0" presId="urn:microsoft.com/office/officeart/2005/8/layout/bProcess4"/>
    <dgm:cxn modelId="{BD1E8403-A6BB-4A03-8E29-46F1B7BBF263}" type="presParOf" srcId="{90BC1317-4462-499D-91E0-BE8BA0B7CAEB}" destId="{7662070D-A0B6-4CD8-8DF3-5DF15EE0E5EC}" srcOrd="33" destOrd="0" presId="urn:microsoft.com/office/officeart/2005/8/layout/bProcess4"/>
    <dgm:cxn modelId="{C13F83E8-00F3-4AD1-B9C3-72CA53EB76F4}" type="presParOf" srcId="{90BC1317-4462-499D-91E0-BE8BA0B7CAEB}" destId="{0111D895-74A6-4928-9BC1-EFF93F7188FF}" srcOrd="34" destOrd="0" presId="urn:microsoft.com/office/officeart/2005/8/layout/bProcess4"/>
    <dgm:cxn modelId="{10299CD5-D1C5-4E1D-A5B4-6A02E25FD408}" type="presParOf" srcId="{0111D895-74A6-4928-9BC1-EFF93F7188FF}" destId="{0B91CE3E-D32A-4857-BE7B-E86F67396D0E}" srcOrd="0" destOrd="0" presId="urn:microsoft.com/office/officeart/2005/8/layout/bProcess4"/>
    <dgm:cxn modelId="{391189F3-4A7E-4AD2-8A24-A19025ED51E7}" type="presParOf" srcId="{0111D895-74A6-4928-9BC1-EFF93F7188FF}" destId="{9297D6A9-4AF9-415B-875A-85D07B3D97DD}" srcOrd="1" destOrd="0" presId="urn:microsoft.com/office/officeart/2005/8/layout/bProcess4"/>
    <dgm:cxn modelId="{3E6AD083-1721-4865-8FC0-7E88915E154B}" type="presParOf" srcId="{90BC1317-4462-499D-91E0-BE8BA0B7CAEB}" destId="{AF42E3EC-024C-42EB-9811-E5B6FA87F2FF}" srcOrd="35" destOrd="0" presId="urn:microsoft.com/office/officeart/2005/8/layout/bProcess4"/>
    <dgm:cxn modelId="{0C4B8AA0-3638-44C2-B5E9-885B0E7498A7}" type="presParOf" srcId="{90BC1317-4462-499D-91E0-BE8BA0B7CAEB}" destId="{7E185D91-1ABB-4880-B962-455AE55E9C4B}" srcOrd="36" destOrd="0" presId="urn:microsoft.com/office/officeart/2005/8/layout/bProcess4"/>
    <dgm:cxn modelId="{54D665E8-C19C-49BE-9E59-74ABCA98D087}" type="presParOf" srcId="{7E185D91-1ABB-4880-B962-455AE55E9C4B}" destId="{50658B8B-267A-4CCB-9828-568E723A47AC}" srcOrd="0" destOrd="0" presId="urn:microsoft.com/office/officeart/2005/8/layout/bProcess4"/>
    <dgm:cxn modelId="{7B2ED000-8F88-4941-909B-772A4B5DC8EC}" type="presParOf" srcId="{7E185D91-1ABB-4880-B962-455AE55E9C4B}" destId="{A6FA4125-2508-48A8-B441-36849B834614}" srcOrd="1" destOrd="0" presId="urn:microsoft.com/office/officeart/2005/8/layout/bProcess4"/>
    <dgm:cxn modelId="{2B022DC5-58ED-4B06-BFF6-F9423E1C9A68}" type="presParOf" srcId="{90BC1317-4462-499D-91E0-BE8BA0B7CAEB}" destId="{C802A3C6-9F30-48EB-BB9A-3C5B85832211}" srcOrd="37" destOrd="0" presId="urn:microsoft.com/office/officeart/2005/8/layout/bProcess4"/>
    <dgm:cxn modelId="{B60D3F14-C474-4E82-9BC5-82B4603466EC}" type="presParOf" srcId="{90BC1317-4462-499D-91E0-BE8BA0B7CAEB}" destId="{9DBA76BF-EE1A-4FC1-8B8E-E5ACC21BEDFA}" srcOrd="38" destOrd="0" presId="urn:microsoft.com/office/officeart/2005/8/layout/bProcess4"/>
    <dgm:cxn modelId="{499DE068-D7FE-4AF7-8C06-1E2435DBFE58}" type="presParOf" srcId="{9DBA76BF-EE1A-4FC1-8B8E-E5ACC21BEDFA}" destId="{11784515-5044-4E3B-9BFF-39BF3625F749}" srcOrd="0" destOrd="0" presId="urn:microsoft.com/office/officeart/2005/8/layout/bProcess4"/>
    <dgm:cxn modelId="{08B5D3B0-828D-4FD2-AFB3-C6066D819D3D}" type="presParOf" srcId="{9DBA76BF-EE1A-4FC1-8B8E-E5ACC21BEDFA}" destId="{919FAFB7-858F-4E38-A58B-3336E3599C6E}" srcOrd="1" destOrd="0" presId="urn:microsoft.com/office/officeart/2005/8/layout/bProcess4"/>
    <dgm:cxn modelId="{D82F6F29-A446-4FB4-901F-809918A1FD33}" type="presParOf" srcId="{90BC1317-4462-499D-91E0-BE8BA0B7CAEB}" destId="{E9EFA400-4CCC-4FF8-8417-D51CB3CA2ECC}" srcOrd="39" destOrd="0" presId="urn:microsoft.com/office/officeart/2005/8/layout/bProcess4"/>
    <dgm:cxn modelId="{12101955-D2F7-4384-827B-93EA038CC960}" type="presParOf" srcId="{90BC1317-4462-499D-91E0-BE8BA0B7CAEB}" destId="{ED2F9E39-169C-419C-952C-16362826E96A}" srcOrd="40" destOrd="0" presId="urn:microsoft.com/office/officeart/2005/8/layout/bProcess4"/>
    <dgm:cxn modelId="{513548B3-E8CC-4747-BA64-FF1C5800245A}" type="presParOf" srcId="{ED2F9E39-169C-419C-952C-16362826E96A}" destId="{20BA180B-D957-42DD-8296-3A8A6C2C6C35}" srcOrd="0" destOrd="0" presId="urn:microsoft.com/office/officeart/2005/8/layout/bProcess4"/>
    <dgm:cxn modelId="{8FDC8FB6-D8FB-4E9D-BE9D-DD597211AD3A}" type="presParOf" srcId="{ED2F9E39-169C-419C-952C-16362826E96A}" destId="{423C90B3-4804-4B95-888E-EB70619634ED}" srcOrd="1" destOrd="0" presId="urn:microsoft.com/office/officeart/2005/8/layout/bProcess4"/>
    <dgm:cxn modelId="{61E29A66-F7A5-4100-8B5A-0A4E6040E37B}" type="presParOf" srcId="{90BC1317-4462-499D-91E0-BE8BA0B7CAEB}" destId="{CA9CEA69-4A6A-48D5-9312-1DC546783E98}" srcOrd="41" destOrd="0" presId="urn:microsoft.com/office/officeart/2005/8/layout/bProcess4"/>
    <dgm:cxn modelId="{52C77039-C686-46B2-9720-2FCA96ED57A4}" type="presParOf" srcId="{90BC1317-4462-499D-91E0-BE8BA0B7CAEB}" destId="{20178160-AC28-468B-A515-23B786567F51}" srcOrd="42" destOrd="0" presId="urn:microsoft.com/office/officeart/2005/8/layout/bProcess4"/>
    <dgm:cxn modelId="{75AEB248-8F07-42B4-9374-41CC39C2C407}" type="presParOf" srcId="{20178160-AC28-468B-A515-23B786567F51}" destId="{DE799E9C-03FB-450C-9CF6-39A0301514E6}" srcOrd="0" destOrd="0" presId="urn:microsoft.com/office/officeart/2005/8/layout/bProcess4"/>
    <dgm:cxn modelId="{7F4E0DF7-0F9A-46BF-A9CA-E3FB907B5726}" type="presParOf" srcId="{20178160-AC28-468B-A515-23B786567F51}" destId="{8E9F097B-0E80-48C9-B07A-954C06529AF1}" srcOrd="1" destOrd="0" presId="urn:microsoft.com/office/officeart/2005/8/layout/bProcess4"/>
    <dgm:cxn modelId="{D37245FD-A1D6-4773-B18B-354BDF77CD92}" type="presParOf" srcId="{90BC1317-4462-499D-91E0-BE8BA0B7CAEB}" destId="{0F752F38-54E7-47C1-B0B6-D15475842D34}" srcOrd="43" destOrd="0" presId="urn:microsoft.com/office/officeart/2005/8/layout/bProcess4"/>
    <dgm:cxn modelId="{6149093F-6AE4-4035-B227-95A213B0EBCB}" type="presParOf" srcId="{90BC1317-4462-499D-91E0-BE8BA0B7CAEB}" destId="{C209125D-02D7-437E-B0BA-A9DA2332BE00}" srcOrd="44" destOrd="0" presId="urn:microsoft.com/office/officeart/2005/8/layout/bProcess4"/>
    <dgm:cxn modelId="{5AE92A35-78BD-4AC9-B790-21C142512B61}" type="presParOf" srcId="{C209125D-02D7-437E-B0BA-A9DA2332BE00}" destId="{45DF2D34-776D-4BCE-B104-40CD000C812C}" srcOrd="0" destOrd="0" presId="urn:microsoft.com/office/officeart/2005/8/layout/bProcess4"/>
    <dgm:cxn modelId="{088C21A8-7137-4C24-993F-A46C1B246BBC}" type="presParOf" srcId="{C209125D-02D7-437E-B0BA-A9DA2332BE00}" destId="{53D801D9-3A3A-4796-AC1C-E200625DB507}"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1C59EB-2490-4239-B436-4F66F50BF700}"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GB"/>
        </a:p>
      </dgm:t>
    </dgm:pt>
    <dgm:pt modelId="{75825957-A421-4BB3-A307-BF88A3395379}">
      <dgm:prSet phldrT="[Text]" custT="1"/>
      <dgm:spPr/>
      <dgm:t>
        <a:bodyPr/>
        <a:lstStyle/>
        <a:p>
          <a:r>
            <a:rPr lang="en-GB" sz="1400">
              <a:latin typeface="Albert Sans" panose="020B0604020202020204" charset="0"/>
            </a:rPr>
            <a:t>Checkout Success</a:t>
          </a:r>
        </a:p>
      </dgm:t>
    </dgm:pt>
    <dgm:pt modelId="{D2714C23-50C4-4D88-92AB-DE1228FABB6C}" type="parTrans" cxnId="{E546FE07-B7BB-4CF3-9E57-5CBF1D247892}">
      <dgm:prSet/>
      <dgm:spPr/>
      <dgm:t>
        <a:bodyPr/>
        <a:lstStyle/>
        <a:p>
          <a:endParaRPr lang="en-GB"/>
        </a:p>
      </dgm:t>
    </dgm:pt>
    <dgm:pt modelId="{26C7A31A-EDFF-45E2-8F52-B97AC1365F70}" type="sibTrans" cxnId="{E546FE07-B7BB-4CF3-9E57-5CBF1D247892}">
      <dgm:prSet/>
      <dgm:spPr/>
      <dgm:t>
        <a:bodyPr/>
        <a:lstStyle/>
        <a:p>
          <a:endParaRPr lang="en-GB" sz="1400">
            <a:latin typeface="Albert Sans" panose="020B0604020202020204" charset="0"/>
          </a:endParaRPr>
        </a:p>
      </dgm:t>
    </dgm:pt>
    <dgm:pt modelId="{CCB96C0E-622E-489C-8187-1B7819EA52FE}">
      <dgm:prSet phldrT="[Text]" custT="1"/>
      <dgm:spPr/>
      <dgm:t>
        <a:bodyPr/>
        <a:lstStyle/>
        <a:p>
          <a:r>
            <a:rPr lang="en-GB" sz="1400">
              <a:latin typeface="Albert Sans" panose="020B0604020202020204" charset="0"/>
            </a:rPr>
            <a:t>Checkout Try</a:t>
          </a:r>
        </a:p>
      </dgm:t>
    </dgm:pt>
    <dgm:pt modelId="{C86DB53E-780D-40DD-98C3-5CCC43BE1C7F}" type="parTrans" cxnId="{78C0F4EB-69F7-43BD-92CA-E01B1B7ADD58}">
      <dgm:prSet/>
      <dgm:spPr/>
      <dgm:t>
        <a:bodyPr/>
        <a:lstStyle/>
        <a:p>
          <a:endParaRPr lang="en-GB"/>
        </a:p>
      </dgm:t>
    </dgm:pt>
    <dgm:pt modelId="{ED2A4D5B-2B04-436B-AD57-ABC63AE9905A}" type="sibTrans" cxnId="{78C0F4EB-69F7-43BD-92CA-E01B1B7ADD58}">
      <dgm:prSet/>
      <dgm:spPr/>
      <dgm:t>
        <a:bodyPr/>
        <a:lstStyle/>
        <a:p>
          <a:endParaRPr lang="en-GB" sz="1400">
            <a:latin typeface="Albert Sans" panose="020B0604020202020204" charset="0"/>
          </a:endParaRPr>
        </a:p>
      </dgm:t>
    </dgm:pt>
    <dgm:pt modelId="{C9E620FC-F515-40C2-87B8-4858FC2CE370}">
      <dgm:prSet phldrT="[Text]" custT="1"/>
      <dgm:spPr/>
      <dgm:t>
        <a:bodyPr/>
        <a:lstStyle/>
        <a:p>
          <a:r>
            <a:rPr lang="en-GB" sz="1400">
              <a:latin typeface="Albert Sans" panose="020B0604020202020204" charset="0"/>
            </a:rPr>
            <a:t>Home</a:t>
          </a:r>
        </a:p>
      </dgm:t>
    </dgm:pt>
    <dgm:pt modelId="{514D321E-CBFB-4E19-A435-A3F8FA0E4AF4}" type="parTrans" cxnId="{189475DB-9210-42B9-A7E1-622937DF846C}">
      <dgm:prSet/>
      <dgm:spPr/>
      <dgm:t>
        <a:bodyPr/>
        <a:lstStyle/>
        <a:p>
          <a:endParaRPr lang="en-GB"/>
        </a:p>
      </dgm:t>
    </dgm:pt>
    <dgm:pt modelId="{687C1893-715A-49EF-8589-4B79A3126DC7}" type="sibTrans" cxnId="{189475DB-9210-42B9-A7E1-622937DF846C}">
      <dgm:prSet/>
      <dgm:spPr/>
      <dgm:t>
        <a:bodyPr/>
        <a:lstStyle/>
        <a:p>
          <a:endParaRPr lang="en-GB" sz="1400">
            <a:latin typeface="Albert Sans" panose="020B0604020202020204" charset="0"/>
          </a:endParaRPr>
        </a:p>
      </dgm:t>
    </dgm:pt>
    <dgm:pt modelId="{6E7EDA12-7216-426B-9048-00D0C56B419B}">
      <dgm:prSet phldrT="[Text]" custT="1"/>
      <dgm:spPr/>
      <dgm:t>
        <a:bodyPr/>
        <a:lstStyle/>
        <a:p>
          <a:r>
            <a:rPr lang="en-GB" sz="1400">
              <a:latin typeface="Albert Sans" panose="020B0604020202020204" charset="0"/>
            </a:rPr>
            <a:t>Register Success</a:t>
          </a:r>
        </a:p>
      </dgm:t>
    </dgm:pt>
    <dgm:pt modelId="{C427E290-E81D-4841-833D-2EF2968C747C}" type="parTrans" cxnId="{0FB53637-ED5D-42EB-A7D0-BA813692F1C1}">
      <dgm:prSet/>
      <dgm:spPr/>
      <dgm:t>
        <a:bodyPr/>
        <a:lstStyle/>
        <a:p>
          <a:endParaRPr lang="en-GB"/>
        </a:p>
      </dgm:t>
    </dgm:pt>
    <dgm:pt modelId="{E4FB92C0-77EB-4EB4-AAEE-0594B2A782AF}" type="sibTrans" cxnId="{0FB53637-ED5D-42EB-A7D0-BA813692F1C1}">
      <dgm:prSet/>
      <dgm:spPr/>
      <dgm:t>
        <a:bodyPr/>
        <a:lstStyle/>
        <a:p>
          <a:endParaRPr lang="en-GB" sz="1400">
            <a:latin typeface="Albert Sans" panose="020B0604020202020204" charset="0"/>
          </a:endParaRPr>
        </a:p>
      </dgm:t>
    </dgm:pt>
    <dgm:pt modelId="{4A01B131-A702-4BF2-80B2-2690B227023B}">
      <dgm:prSet phldrT="[Text]" custT="1"/>
      <dgm:spPr/>
      <dgm:t>
        <a:bodyPr/>
        <a:lstStyle/>
        <a:p>
          <a:r>
            <a:rPr lang="en-GB" sz="1400">
              <a:latin typeface="Albert Sans" panose="020B0604020202020204" charset="0"/>
            </a:rPr>
            <a:t>Register Try</a:t>
          </a:r>
        </a:p>
      </dgm:t>
    </dgm:pt>
    <dgm:pt modelId="{AD02C907-0184-4AEB-995A-905102BAC94D}" type="parTrans" cxnId="{4967BB80-28C3-4F75-9BB4-42D274F78D32}">
      <dgm:prSet/>
      <dgm:spPr/>
      <dgm:t>
        <a:bodyPr/>
        <a:lstStyle/>
        <a:p>
          <a:endParaRPr lang="en-GB"/>
        </a:p>
      </dgm:t>
    </dgm:pt>
    <dgm:pt modelId="{C7B74A89-4878-4FB5-8F43-BFC54DE0A497}" type="sibTrans" cxnId="{4967BB80-28C3-4F75-9BB4-42D274F78D32}">
      <dgm:prSet/>
      <dgm:spPr/>
      <dgm:t>
        <a:bodyPr/>
        <a:lstStyle/>
        <a:p>
          <a:endParaRPr lang="en-GB" sz="1400">
            <a:latin typeface="Albert Sans" panose="020B0604020202020204" charset="0"/>
          </a:endParaRPr>
        </a:p>
      </dgm:t>
    </dgm:pt>
    <dgm:pt modelId="{4C808BD6-CC62-41E3-9265-A0A906A8B067}">
      <dgm:prSet phldrT="[Text]" custT="1"/>
      <dgm:spPr/>
      <dgm:t>
        <a:bodyPr/>
        <a:lstStyle/>
        <a:p>
          <a:r>
            <a:rPr lang="en-GB" sz="1400">
              <a:latin typeface="Albert Sans" panose="020B0604020202020204" charset="0"/>
            </a:rPr>
            <a:t>Login Success</a:t>
          </a:r>
        </a:p>
      </dgm:t>
    </dgm:pt>
    <dgm:pt modelId="{BAB1EE00-F050-4CC0-BE2D-614E0766789D}" type="parTrans" cxnId="{49DD4322-8468-410C-9816-6EF159CD0246}">
      <dgm:prSet/>
      <dgm:spPr/>
      <dgm:t>
        <a:bodyPr/>
        <a:lstStyle/>
        <a:p>
          <a:endParaRPr lang="en-GB"/>
        </a:p>
      </dgm:t>
    </dgm:pt>
    <dgm:pt modelId="{FB3D1A45-8E2E-4FEF-AFE7-5C71E23B2DA4}" type="sibTrans" cxnId="{49DD4322-8468-410C-9816-6EF159CD0246}">
      <dgm:prSet/>
      <dgm:spPr/>
      <dgm:t>
        <a:bodyPr/>
        <a:lstStyle/>
        <a:p>
          <a:endParaRPr lang="en-GB" sz="1400">
            <a:latin typeface="Albert Sans" panose="020B0604020202020204" charset="0"/>
          </a:endParaRPr>
        </a:p>
      </dgm:t>
    </dgm:pt>
    <dgm:pt modelId="{65CF87B8-07C9-40A1-9F83-304F1F34DD00}">
      <dgm:prSet phldrT="[Text]" custT="1"/>
      <dgm:spPr/>
      <dgm:t>
        <a:bodyPr/>
        <a:lstStyle/>
        <a:p>
          <a:r>
            <a:rPr lang="en-GB" sz="1400">
              <a:latin typeface="Albert Sans" panose="020B0604020202020204" charset="0"/>
            </a:rPr>
            <a:t>Log off</a:t>
          </a:r>
        </a:p>
      </dgm:t>
    </dgm:pt>
    <dgm:pt modelId="{9C5D0864-F95A-47F7-8EFB-129DD0559900}" type="parTrans" cxnId="{9BDEDAC4-EBB9-4EEE-B120-B3CA2D27CD26}">
      <dgm:prSet/>
      <dgm:spPr/>
      <dgm:t>
        <a:bodyPr/>
        <a:lstStyle/>
        <a:p>
          <a:endParaRPr lang="en-GB"/>
        </a:p>
      </dgm:t>
    </dgm:pt>
    <dgm:pt modelId="{E88CCBBB-5C17-4788-9635-4E86DCAB084A}" type="sibTrans" cxnId="{9BDEDAC4-EBB9-4EEE-B120-B3CA2D27CD26}">
      <dgm:prSet/>
      <dgm:spPr/>
      <dgm:t>
        <a:bodyPr/>
        <a:lstStyle/>
        <a:p>
          <a:endParaRPr lang="en-GB" sz="1400">
            <a:latin typeface="Albert Sans" panose="020B0604020202020204" charset="0"/>
          </a:endParaRPr>
        </a:p>
      </dgm:t>
    </dgm:pt>
    <dgm:pt modelId="{41778B77-AC28-45F5-A2F0-E807D642B0CF}">
      <dgm:prSet phldrT="[Text]" custT="1"/>
      <dgm:spPr/>
      <dgm:t>
        <a:bodyPr/>
        <a:lstStyle/>
        <a:p>
          <a:r>
            <a:rPr lang="en-GB" sz="1400">
              <a:latin typeface="Albert Sans" panose="020B0604020202020204" charset="0"/>
            </a:rPr>
            <a:t>Search</a:t>
          </a:r>
        </a:p>
      </dgm:t>
    </dgm:pt>
    <dgm:pt modelId="{6A86039F-0311-440E-9F20-847C8D08661C}" type="parTrans" cxnId="{D2C20FB4-49FF-407B-8D1A-0513D97C6150}">
      <dgm:prSet/>
      <dgm:spPr/>
      <dgm:t>
        <a:bodyPr/>
        <a:lstStyle/>
        <a:p>
          <a:endParaRPr lang="en-GB"/>
        </a:p>
      </dgm:t>
    </dgm:pt>
    <dgm:pt modelId="{6E83DF84-A933-420B-8FEB-E8BE598E737C}" type="sibTrans" cxnId="{D2C20FB4-49FF-407B-8D1A-0513D97C6150}">
      <dgm:prSet/>
      <dgm:spPr/>
      <dgm:t>
        <a:bodyPr/>
        <a:lstStyle/>
        <a:p>
          <a:endParaRPr lang="en-GB" sz="1400">
            <a:latin typeface="Albert Sans" panose="020B0604020202020204" charset="0"/>
          </a:endParaRPr>
        </a:p>
      </dgm:t>
    </dgm:pt>
    <dgm:pt modelId="{C45907BF-36F4-4FC0-9279-5264F7116A34}">
      <dgm:prSet phldrT="[Text]" custT="1"/>
      <dgm:spPr/>
      <dgm:t>
        <a:bodyPr/>
        <a:lstStyle/>
        <a:p>
          <a:r>
            <a:rPr lang="en-GB" sz="1400">
              <a:latin typeface="Albert Sans" panose="020B0604020202020204" charset="0"/>
            </a:rPr>
            <a:t>Browse</a:t>
          </a:r>
        </a:p>
      </dgm:t>
    </dgm:pt>
    <dgm:pt modelId="{9C112A25-A44F-412C-A37A-1D5DA5637A26}" type="parTrans" cxnId="{6F924451-6010-4B79-96F3-6C9EFC39D08E}">
      <dgm:prSet/>
      <dgm:spPr/>
      <dgm:t>
        <a:bodyPr/>
        <a:lstStyle/>
        <a:p>
          <a:endParaRPr lang="en-GB"/>
        </a:p>
      </dgm:t>
    </dgm:pt>
    <dgm:pt modelId="{E710EC6A-24BD-4F7F-834C-E371F2CFDF6C}" type="sibTrans" cxnId="{6F924451-6010-4B79-96F3-6C9EFC39D08E}">
      <dgm:prSet/>
      <dgm:spPr/>
      <dgm:t>
        <a:bodyPr/>
        <a:lstStyle/>
        <a:p>
          <a:endParaRPr lang="en-GB" sz="1400">
            <a:latin typeface="Albert Sans" panose="020B0604020202020204" charset="0"/>
          </a:endParaRPr>
        </a:p>
      </dgm:t>
    </dgm:pt>
    <dgm:pt modelId="{F1F188B4-0556-4803-BF66-8998528E495F}">
      <dgm:prSet phldrT="[Text]" custT="1"/>
      <dgm:spPr/>
      <dgm:t>
        <a:bodyPr/>
        <a:lstStyle/>
        <a:p>
          <a:r>
            <a:rPr lang="en-GB" sz="1400">
              <a:latin typeface="Albert Sans" panose="020B0604020202020204" charset="0"/>
            </a:rPr>
            <a:t>Is admin</a:t>
          </a:r>
        </a:p>
      </dgm:t>
    </dgm:pt>
    <dgm:pt modelId="{38FA27AB-2E94-48B6-A55D-54789CF76E63}" type="parTrans" cxnId="{AD40978B-6A62-4155-BE31-E704580DBDE7}">
      <dgm:prSet/>
      <dgm:spPr/>
      <dgm:t>
        <a:bodyPr/>
        <a:lstStyle/>
        <a:p>
          <a:endParaRPr lang="en-GB"/>
        </a:p>
      </dgm:t>
    </dgm:pt>
    <dgm:pt modelId="{D8787CFD-20B3-4AD4-9BF3-D3B56B9ECC16}" type="sibTrans" cxnId="{AD40978B-6A62-4155-BE31-E704580DBDE7}">
      <dgm:prSet/>
      <dgm:spPr/>
      <dgm:t>
        <a:bodyPr/>
        <a:lstStyle/>
        <a:p>
          <a:endParaRPr lang="en-GB"/>
        </a:p>
      </dgm:t>
    </dgm:pt>
    <dgm:pt modelId="{BC6487A1-81C4-4134-932B-FAD1C90ECF70}">
      <dgm:prSet phldrT="[Text]" custT="1"/>
      <dgm:spPr/>
      <dgm:t>
        <a:bodyPr/>
        <a:lstStyle/>
        <a:p>
          <a:r>
            <a:rPr lang="en-GB" sz="1400">
              <a:latin typeface="Albert Sans" panose="020B0604020202020204" charset="0"/>
            </a:rPr>
            <a:t>Details</a:t>
          </a:r>
        </a:p>
      </dgm:t>
    </dgm:pt>
    <dgm:pt modelId="{25A895B7-2087-4F70-B8C1-0C06DCBEC2FD}" type="parTrans" cxnId="{3590B318-5235-4089-A975-7D30BC41AB79}">
      <dgm:prSet/>
      <dgm:spPr/>
      <dgm:t>
        <a:bodyPr/>
        <a:lstStyle/>
        <a:p>
          <a:endParaRPr lang="en-GB"/>
        </a:p>
      </dgm:t>
    </dgm:pt>
    <dgm:pt modelId="{DE51C958-3D49-4122-8A2B-5174D227DEA4}" type="sibTrans" cxnId="{3590B318-5235-4089-A975-7D30BC41AB79}">
      <dgm:prSet/>
      <dgm:spPr/>
      <dgm:t>
        <a:bodyPr/>
        <a:lstStyle/>
        <a:p>
          <a:endParaRPr lang="en-GB" sz="1400">
            <a:latin typeface="Albert Sans" panose="020B0604020202020204" charset="0"/>
          </a:endParaRPr>
        </a:p>
      </dgm:t>
    </dgm:pt>
    <dgm:pt modelId="{D9AD4B07-DEBA-4AA2-AB88-015AEC0D0469}">
      <dgm:prSet phldrT="[Text]" custT="1"/>
      <dgm:spPr/>
      <dgm:t>
        <a:bodyPr/>
        <a:lstStyle/>
        <a:p>
          <a:r>
            <a:rPr lang="en-GB" sz="1400">
              <a:latin typeface="Albert Sans" panose="020B0604020202020204" charset="0"/>
            </a:rPr>
            <a:t>Add</a:t>
          </a:r>
        </a:p>
      </dgm:t>
    </dgm:pt>
    <dgm:pt modelId="{7E92DE2F-C38F-46DD-859E-B416BB339737}" type="parTrans" cxnId="{C27120D8-17B4-4D6E-8D8D-5F1A111B1CBB}">
      <dgm:prSet/>
      <dgm:spPr/>
      <dgm:t>
        <a:bodyPr/>
        <a:lstStyle/>
        <a:p>
          <a:endParaRPr lang="en-GB"/>
        </a:p>
      </dgm:t>
    </dgm:pt>
    <dgm:pt modelId="{FEEBAF98-CCAD-45AA-AFFE-D523720AB176}" type="sibTrans" cxnId="{C27120D8-17B4-4D6E-8D8D-5F1A111B1CBB}">
      <dgm:prSet/>
      <dgm:spPr/>
      <dgm:t>
        <a:bodyPr/>
        <a:lstStyle/>
        <a:p>
          <a:endParaRPr lang="en-GB" sz="1400">
            <a:latin typeface="Albert Sans" panose="020B0604020202020204" charset="0"/>
          </a:endParaRPr>
        </a:p>
      </dgm:t>
    </dgm:pt>
    <dgm:pt modelId="{03A45EAE-5F37-456D-AE15-65BC2B8B7ABA}">
      <dgm:prSet phldrT="[Text]" custT="1"/>
      <dgm:spPr/>
      <dgm:t>
        <a:bodyPr/>
        <a:lstStyle/>
        <a:p>
          <a:r>
            <a:rPr lang="en-GB" sz="1400">
              <a:latin typeface="Albert Sans" panose="020B0604020202020204" charset="0"/>
            </a:rPr>
            <a:t>Shipping Checkout</a:t>
          </a:r>
        </a:p>
      </dgm:t>
    </dgm:pt>
    <dgm:pt modelId="{8EAEF51F-9A42-4041-9EB5-1BD27F968E50}" type="parTrans" cxnId="{92D97E4B-B34E-4EB4-A774-A059EABF30A1}">
      <dgm:prSet/>
      <dgm:spPr/>
      <dgm:t>
        <a:bodyPr/>
        <a:lstStyle/>
        <a:p>
          <a:endParaRPr lang="en-GB"/>
        </a:p>
      </dgm:t>
    </dgm:pt>
    <dgm:pt modelId="{DBA83C06-8C6B-47BA-8590-F7C60803A7C6}" type="sibTrans" cxnId="{92D97E4B-B34E-4EB4-A774-A059EABF30A1}">
      <dgm:prSet/>
      <dgm:spPr/>
      <dgm:t>
        <a:bodyPr/>
        <a:lstStyle/>
        <a:p>
          <a:endParaRPr lang="en-GB" sz="1400">
            <a:latin typeface="Albert Sans" panose="020B0604020202020204" charset="0"/>
          </a:endParaRPr>
        </a:p>
      </dgm:t>
    </dgm:pt>
    <dgm:pt modelId="{CF696AF2-4D9D-43F0-B629-E6D3F4746E27}">
      <dgm:prSet phldrT="[Text]" custT="1"/>
      <dgm:spPr/>
      <dgm:t>
        <a:bodyPr/>
        <a:lstStyle/>
        <a:p>
          <a:r>
            <a:rPr lang="en-GB" sz="1400">
              <a:latin typeface="Albert Sans" panose="020B0604020202020204" charset="0"/>
            </a:rPr>
            <a:t>Shipping</a:t>
          </a:r>
        </a:p>
      </dgm:t>
    </dgm:pt>
    <dgm:pt modelId="{C78DDE16-4B9E-471B-91BE-882FDFE59311}" type="parTrans" cxnId="{6E27629E-B8FA-4E49-9E25-D810D2A21037}">
      <dgm:prSet/>
      <dgm:spPr/>
      <dgm:t>
        <a:bodyPr/>
        <a:lstStyle/>
        <a:p>
          <a:endParaRPr lang="en-GB"/>
        </a:p>
      </dgm:t>
    </dgm:pt>
    <dgm:pt modelId="{7EBE6877-5528-4957-81B7-CAE1977C838C}" type="sibTrans" cxnId="{6E27629E-B8FA-4E49-9E25-D810D2A21037}">
      <dgm:prSet/>
      <dgm:spPr/>
      <dgm:t>
        <a:bodyPr/>
        <a:lstStyle/>
        <a:p>
          <a:endParaRPr lang="en-GB" sz="1400">
            <a:latin typeface="Albert Sans" panose="020B0604020202020204" charset="0"/>
          </a:endParaRPr>
        </a:p>
      </dgm:t>
    </dgm:pt>
    <dgm:pt modelId="{B881A6AF-3AE2-45C4-B749-A6468CDE8739}">
      <dgm:prSet phldrT="[Text]" custT="1"/>
      <dgm:spPr/>
      <dgm:t>
        <a:bodyPr/>
        <a:lstStyle/>
        <a:p>
          <a:r>
            <a:rPr lang="en-GB" sz="1400">
              <a:latin typeface="Albert Sans" panose="020B0604020202020204" charset="0"/>
            </a:rPr>
            <a:t>Information</a:t>
          </a:r>
        </a:p>
      </dgm:t>
    </dgm:pt>
    <dgm:pt modelId="{087A4D5E-CD9B-4AE1-8CF9-A4B4B59971D8}" type="parTrans" cxnId="{B1E016F9-669B-4677-8E26-29E41BCA4554}">
      <dgm:prSet/>
      <dgm:spPr/>
      <dgm:t>
        <a:bodyPr/>
        <a:lstStyle/>
        <a:p>
          <a:endParaRPr lang="en-GB"/>
        </a:p>
      </dgm:t>
    </dgm:pt>
    <dgm:pt modelId="{ADC84E1A-A2D9-496E-9FE3-3FB1A8664611}" type="sibTrans" cxnId="{B1E016F9-669B-4677-8E26-29E41BCA4554}">
      <dgm:prSet/>
      <dgm:spPr/>
      <dgm:t>
        <a:bodyPr/>
        <a:lstStyle/>
        <a:p>
          <a:endParaRPr lang="en-GB" sz="1400">
            <a:latin typeface="Albert Sans" panose="020B0604020202020204" charset="0"/>
          </a:endParaRPr>
        </a:p>
      </dgm:t>
    </dgm:pt>
    <dgm:pt modelId="{83C09906-8CEC-4E1B-90C4-596CA17E4489}">
      <dgm:prSet phldrT="[Text]" custT="1"/>
      <dgm:spPr/>
      <dgm:t>
        <a:bodyPr/>
        <a:lstStyle/>
        <a:p>
          <a:r>
            <a:rPr lang="en-GB" sz="1400">
              <a:latin typeface="Albert Sans" panose="020B0604020202020204" charset="0"/>
            </a:rPr>
            <a:t>Entertainment</a:t>
          </a:r>
        </a:p>
      </dgm:t>
    </dgm:pt>
    <dgm:pt modelId="{2A3EE51A-07E3-41EA-804B-11A1675B8619}" type="parTrans" cxnId="{A097B592-2A46-45FB-A4D9-A2DF378D1CF8}">
      <dgm:prSet/>
      <dgm:spPr/>
      <dgm:t>
        <a:bodyPr/>
        <a:lstStyle/>
        <a:p>
          <a:endParaRPr lang="en-GB"/>
        </a:p>
      </dgm:t>
    </dgm:pt>
    <dgm:pt modelId="{EC64EDD7-D568-4BFB-A37B-D278B4469B6C}" type="sibTrans" cxnId="{A097B592-2A46-45FB-A4D9-A2DF378D1CF8}">
      <dgm:prSet/>
      <dgm:spPr/>
      <dgm:t>
        <a:bodyPr/>
        <a:lstStyle/>
        <a:p>
          <a:endParaRPr lang="en-GB" sz="1400">
            <a:latin typeface="Albert Sans" panose="020B0604020202020204" charset="0"/>
          </a:endParaRPr>
        </a:p>
      </dgm:t>
    </dgm:pt>
    <dgm:pt modelId="{5A908962-928B-406B-A701-F4FC566124B3}">
      <dgm:prSet phldrT="[Text]" custT="1"/>
      <dgm:spPr/>
      <dgm:t>
        <a:bodyPr/>
        <a:lstStyle/>
        <a:p>
          <a:r>
            <a:rPr lang="en-GB" sz="1400">
              <a:latin typeface="Albert Sans" panose="020B0604020202020204" charset="0"/>
            </a:rPr>
            <a:t>Pages Number</a:t>
          </a:r>
        </a:p>
      </dgm:t>
    </dgm:pt>
    <dgm:pt modelId="{CACE6864-8AE6-452D-81E4-88CACEC5B034}" type="parTrans" cxnId="{85444181-0554-4ED1-9D45-51BAB7A4B2B6}">
      <dgm:prSet/>
      <dgm:spPr/>
      <dgm:t>
        <a:bodyPr/>
        <a:lstStyle/>
        <a:p>
          <a:endParaRPr lang="en-GB"/>
        </a:p>
      </dgm:t>
    </dgm:pt>
    <dgm:pt modelId="{E157383E-0C1A-4F2E-B2D8-F50F6627BF3A}" type="sibTrans" cxnId="{85444181-0554-4ED1-9D45-51BAB7A4B2B6}">
      <dgm:prSet/>
      <dgm:spPr/>
      <dgm:t>
        <a:bodyPr/>
        <a:lstStyle/>
        <a:p>
          <a:endParaRPr lang="en-GB" sz="1400">
            <a:latin typeface="Albert Sans" panose="020B0604020202020204" charset="0"/>
          </a:endParaRPr>
        </a:p>
      </dgm:t>
    </dgm:pt>
    <dgm:pt modelId="{DF476441-1538-46F4-B52E-AE8B263B1FFB}">
      <dgm:prSet phldrT="[Text]" custT="1"/>
      <dgm:spPr/>
      <dgm:t>
        <a:bodyPr/>
        <a:lstStyle/>
        <a:p>
          <a:r>
            <a:rPr lang="en-GB" sz="1400">
              <a:latin typeface="Albert Sans" panose="020B0604020202020204" charset="0"/>
            </a:rPr>
            <a:t>Request Number</a:t>
          </a:r>
        </a:p>
      </dgm:t>
    </dgm:pt>
    <dgm:pt modelId="{90A9D044-8521-4309-888E-9216791AB148}" type="parTrans" cxnId="{34EA33CD-5CDF-4386-ABC5-C7E48AA549A7}">
      <dgm:prSet/>
      <dgm:spPr/>
      <dgm:t>
        <a:bodyPr/>
        <a:lstStyle/>
        <a:p>
          <a:endParaRPr lang="en-GB"/>
        </a:p>
      </dgm:t>
    </dgm:pt>
    <dgm:pt modelId="{4A54F327-5607-42CF-88EC-3995F06A91E8}" type="sibTrans" cxnId="{34EA33CD-5CDF-4386-ABC5-C7E48AA549A7}">
      <dgm:prSet/>
      <dgm:spPr/>
      <dgm:t>
        <a:bodyPr/>
        <a:lstStyle/>
        <a:p>
          <a:endParaRPr lang="en-GB" sz="1400">
            <a:latin typeface="Albert Sans" panose="020B0604020202020204" charset="0"/>
          </a:endParaRPr>
        </a:p>
      </dgm:t>
    </dgm:pt>
    <dgm:pt modelId="{44FFF6F7-1BBD-4AC7-B459-2AECF42DE96D}">
      <dgm:prSet phldrT="[Text]" custT="1"/>
      <dgm:spPr/>
      <dgm:t>
        <a:bodyPr/>
        <a:lstStyle/>
        <a:p>
          <a:r>
            <a:rPr lang="en-GB" sz="1400">
              <a:latin typeface="Albert Sans" panose="020B0604020202020204" charset="0"/>
            </a:rPr>
            <a:t>Transfer</a:t>
          </a:r>
        </a:p>
      </dgm:t>
    </dgm:pt>
    <dgm:pt modelId="{653DCC27-2852-45AF-A2CA-03F4226BB4F9}" type="parTrans" cxnId="{8074C050-3147-4CB9-8C76-C146FEB1E2D1}">
      <dgm:prSet/>
      <dgm:spPr/>
      <dgm:t>
        <a:bodyPr/>
        <a:lstStyle/>
        <a:p>
          <a:endParaRPr lang="en-GB"/>
        </a:p>
      </dgm:t>
    </dgm:pt>
    <dgm:pt modelId="{A9F231A7-1AC7-465F-A26F-6EE929FFA458}" type="sibTrans" cxnId="{8074C050-3147-4CB9-8C76-C146FEB1E2D1}">
      <dgm:prSet/>
      <dgm:spPr/>
      <dgm:t>
        <a:bodyPr/>
        <a:lstStyle/>
        <a:p>
          <a:endParaRPr lang="en-GB" sz="1400">
            <a:latin typeface="Albert Sans" panose="020B0604020202020204" charset="0"/>
          </a:endParaRPr>
        </a:p>
      </dgm:t>
    </dgm:pt>
    <dgm:pt modelId="{A6EF0D2D-3E3B-4EAB-8420-B501D25703CD}">
      <dgm:prSet phldrT="[Text]" custT="1"/>
      <dgm:spPr/>
      <dgm:t>
        <a:bodyPr/>
        <a:lstStyle/>
        <a:p>
          <a:r>
            <a:rPr lang="en-GB" sz="1400">
              <a:latin typeface="Albert Sans" panose="020B0604020202020204" charset="0"/>
            </a:rPr>
            <a:t>Duration</a:t>
          </a:r>
        </a:p>
      </dgm:t>
    </dgm:pt>
    <dgm:pt modelId="{2AD8510F-3CCC-4903-AEAE-9332D3759AC2}" type="parTrans" cxnId="{2548013E-C5A8-4625-B9DD-A5C6C1249F07}">
      <dgm:prSet/>
      <dgm:spPr/>
      <dgm:t>
        <a:bodyPr/>
        <a:lstStyle/>
        <a:p>
          <a:endParaRPr lang="en-GB"/>
        </a:p>
      </dgm:t>
    </dgm:pt>
    <dgm:pt modelId="{664A2967-BA26-4AC9-A3A5-73C55AB6F7EE}" type="sibTrans" cxnId="{2548013E-C5A8-4625-B9DD-A5C6C1249F07}">
      <dgm:prSet/>
      <dgm:spPr/>
      <dgm:t>
        <a:bodyPr/>
        <a:lstStyle/>
        <a:p>
          <a:endParaRPr lang="en-GB" sz="1400">
            <a:latin typeface="Albert Sans" panose="020B0604020202020204" charset="0"/>
          </a:endParaRPr>
        </a:p>
      </dgm:t>
    </dgm:pt>
    <dgm:pt modelId="{42B55451-1BA4-4E38-8483-0A841F634DB8}">
      <dgm:prSet phldrT="[Text]" custT="1"/>
      <dgm:spPr/>
      <dgm:t>
        <a:bodyPr/>
        <a:lstStyle/>
        <a:p>
          <a:r>
            <a:rPr lang="en-GB" sz="1400">
              <a:latin typeface="Albert Sans" panose="020B0604020202020204" charset="0"/>
            </a:rPr>
            <a:t>Page per time</a:t>
          </a:r>
        </a:p>
      </dgm:t>
    </dgm:pt>
    <dgm:pt modelId="{D9801876-B6C6-4E70-B5C3-2D1C7B37F87A}" type="parTrans" cxnId="{C05CE158-7D35-4D9E-AF0E-314C2F2548DA}">
      <dgm:prSet/>
      <dgm:spPr/>
      <dgm:t>
        <a:bodyPr/>
        <a:lstStyle/>
        <a:p>
          <a:endParaRPr lang="en-GB"/>
        </a:p>
      </dgm:t>
    </dgm:pt>
    <dgm:pt modelId="{BD80B21C-B202-4685-BE07-556E8D9D870B}" type="sibTrans" cxnId="{C05CE158-7D35-4D9E-AF0E-314C2F2548DA}">
      <dgm:prSet/>
      <dgm:spPr/>
      <dgm:t>
        <a:bodyPr/>
        <a:lstStyle/>
        <a:p>
          <a:endParaRPr lang="en-GB" sz="1400">
            <a:latin typeface="Albert Sans" panose="020B0604020202020204" charset="0"/>
          </a:endParaRPr>
        </a:p>
      </dgm:t>
    </dgm:pt>
    <dgm:pt modelId="{A2BCC196-B6EF-4E69-8C97-61A8DE874407}">
      <dgm:prSet phldrT="[Text]" custT="1"/>
      <dgm:spPr/>
      <dgm:t>
        <a:bodyPr/>
        <a:lstStyle/>
        <a:p>
          <a:r>
            <a:rPr lang="en-GB" sz="1400">
              <a:latin typeface="Albert Sans" panose="020B0604020202020204" charset="0"/>
            </a:rPr>
            <a:t>Source</a:t>
          </a:r>
        </a:p>
      </dgm:t>
    </dgm:pt>
    <dgm:pt modelId="{51DDA9A9-7AAB-423B-A513-20640CFEFAEC}" type="parTrans" cxnId="{BD45197E-B3B2-4FC0-855A-EEDF6AAA72C5}">
      <dgm:prSet/>
      <dgm:spPr/>
      <dgm:t>
        <a:bodyPr/>
        <a:lstStyle/>
        <a:p>
          <a:endParaRPr lang="en-GB"/>
        </a:p>
      </dgm:t>
    </dgm:pt>
    <dgm:pt modelId="{BA05253B-7AAB-429B-BE8C-44C62270F0AF}" type="sibTrans" cxnId="{BD45197E-B3B2-4FC0-855A-EEDF6AAA72C5}">
      <dgm:prSet/>
      <dgm:spPr/>
      <dgm:t>
        <a:bodyPr/>
        <a:lstStyle/>
        <a:p>
          <a:endParaRPr lang="en-GB" sz="1400">
            <a:latin typeface="Albert Sans" panose="020B0604020202020204" charset="0"/>
          </a:endParaRPr>
        </a:p>
      </dgm:t>
    </dgm:pt>
    <dgm:pt modelId="{09347631-A0AD-4B18-8911-A8B65A8CB58D}">
      <dgm:prSet phldrT="[Text]" custT="1"/>
      <dgm:spPr/>
      <dgm:t>
        <a:bodyPr/>
        <a:lstStyle/>
        <a:p>
          <a:r>
            <a:rPr lang="en-GB" sz="1400">
              <a:latin typeface="Albert Sans" panose="020B0604020202020204" charset="0"/>
            </a:rPr>
            <a:t>Is bot</a:t>
          </a:r>
        </a:p>
      </dgm:t>
    </dgm:pt>
    <dgm:pt modelId="{9EDFD871-0FE5-486B-82CB-044287536533}" type="parTrans" cxnId="{FA49120F-61D0-4B77-B06C-8B5E41365EF4}">
      <dgm:prSet/>
      <dgm:spPr/>
      <dgm:t>
        <a:bodyPr/>
        <a:lstStyle/>
        <a:p>
          <a:endParaRPr lang="en-GB"/>
        </a:p>
      </dgm:t>
    </dgm:pt>
    <dgm:pt modelId="{393E8381-F0A9-427C-8A71-3737801FE2F0}" type="sibTrans" cxnId="{FA49120F-61D0-4B77-B06C-8B5E41365EF4}">
      <dgm:prSet/>
      <dgm:spPr/>
      <dgm:t>
        <a:bodyPr/>
        <a:lstStyle/>
        <a:p>
          <a:endParaRPr lang="en-GB" sz="1400">
            <a:latin typeface="Albert Sans" panose="020B0604020202020204" charset="0"/>
          </a:endParaRPr>
        </a:p>
      </dgm:t>
    </dgm:pt>
    <dgm:pt modelId="{90BC1317-4462-499D-91E0-BE8BA0B7CAEB}" type="pres">
      <dgm:prSet presAssocID="{641C59EB-2490-4239-B436-4F66F50BF700}" presName="Name0" presStyleCnt="0">
        <dgm:presLayoutVars>
          <dgm:dir/>
          <dgm:resizeHandles/>
        </dgm:presLayoutVars>
      </dgm:prSet>
      <dgm:spPr/>
    </dgm:pt>
    <dgm:pt modelId="{38E63E99-29B4-42B2-B0F3-1B7134E92190}" type="pres">
      <dgm:prSet presAssocID="{75825957-A421-4BB3-A307-BF88A3395379}" presName="compNode" presStyleCnt="0"/>
      <dgm:spPr/>
    </dgm:pt>
    <dgm:pt modelId="{9DD50B2A-16D1-4ABD-BDB2-20A378084393}" type="pres">
      <dgm:prSet presAssocID="{75825957-A421-4BB3-A307-BF88A3395379}" presName="dummyConnPt" presStyleCnt="0"/>
      <dgm:spPr/>
    </dgm:pt>
    <dgm:pt modelId="{CBC4BB20-2B33-4DAE-9306-9DB80A41E8B3}" type="pres">
      <dgm:prSet presAssocID="{75825957-A421-4BB3-A307-BF88A3395379}" presName="node" presStyleLbl="node1" presStyleIdx="0" presStyleCnt="23" custScaleX="116898">
        <dgm:presLayoutVars>
          <dgm:bulletEnabled val="1"/>
        </dgm:presLayoutVars>
      </dgm:prSet>
      <dgm:spPr/>
    </dgm:pt>
    <dgm:pt modelId="{756B926E-C24C-4510-9103-CC2675E99BF4}" type="pres">
      <dgm:prSet presAssocID="{26C7A31A-EDFF-45E2-8F52-B97AC1365F70}" presName="sibTrans" presStyleLbl="bgSibTrans2D1" presStyleIdx="0" presStyleCnt="22" custScaleX="156579"/>
      <dgm:spPr/>
    </dgm:pt>
    <dgm:pt modelId="{F20EA940-1733-4110-88C2-016354F4C48A}" type="pres">
      <dgm:prSet presAssocID="{CCB96C0E-622E-489C-8187-1B7819EA52FE}" presName="compNode" presStyleCnt="0"/>
      <dgm:spPr/>
    </dgm:pt>
    <dgm:pt modelId="{37E68BD0-32A9-41BB-B2CA-FB91A0523A1D}" type="pres">
      <dgm:prSet presAssocID="{CCB96C0E-622E-489C-8187-1B7819EA52FE}" presName="dummyConnPt" presStyleCnt="0"/>
      <dgm:spPr/>
    </dgm:pt>
    <dgm:pt modelId="{A0F4FC7F-3551-405F-B4DA-422773E133EB}" type="pres">
      <dgm:prSet presAssocID="{CCB96C0E-622E-489C-8187-1B7819EA52FE}" presName="node" presStyleLbl="node1" presStyleIdx="1" presStyleCnt="23" custScaleX="116898">
        <dgm:presLayoutVars>
          <dgm:bulletEnabled val="1"/>
        </dgm:presLayoutVars>
      </dgm:prSet>
      <dgm:spPr/>
    </dgm:pt>
    <dgm:pt modelId="{90040163-420E-4136-B308-C87131B663D5}" type="pres">
      <dgm:prSet presAssocID="{ED2A4D5B-2B04-436B-AD57-ABC63AE9905A}" presName="sibTrans" presStyleLbl="bgSibTrans2D1" presStyleIdx="1" presStyleCnt="22" custScaleX="156579"/>
      <dgm:spPr/>
    </dgm:pt>
    <dgm:pt modelId="{78573E18-2ECD-43E5-9906-83E7EED7A86A}" type="pres">
      <dgm:prSet presAssocID="{C9E620FC-F515-40C2-87B8-4858FC2CE370}" presName="compNode" presStyleCnt="0"/>
      <dgm:spPr/>
    </dgm:pt>
    <dgm:pt modelId="{C4B231F8-282F-4B92-8E4F-117367299DB3}" type="pres">
      <dgm:prSet presAssocID="{C9E620FC-F515-40C2-87B8-4858FC2CE370}" presName="dummyConnPt" presStyleCnt="0"/>
      <dgm:spPr/>
    </dgm:pt>
    <dgm:pt modelId="{DC1B38CA-5FDD-4834-A084-A44824A494A5}" type="pres">
      <dgm:prSet presAssocID="{C9E620FC-F515-40C2-87B8-4858FC2CE370}" presName="node" presStyleLbl="node1" presStyleIdx="2" presStyleCnt="23" custScaleX="116898">
        <dgm:presLayoutVars>
          <dgm:bulletEnabled val="1"/>
        </dgm:presLayoutVars>
      </dgm:prSet>
      <dgm:spPr/>
    </dgm:pt>
    <dgm:pt modelId="{2484C738-17A1-42C2-BCC0-E2B062F37C12}" type="pres">
      <dgm:prSet presAssocID="{687C1893-715A-49EF-8589-4B79A3126DC7}" presName="sibTrans" presStyleLbl="bgSibTrans2D1" presStyleIdx="2" presStyleCnt="22" custScaleX="156579"/>
      <dgm:spPr/>
    </dgm:pt>
    <dgm:pt modelId="{4E2F794E-D7EB-40FB-81D0-9F3D8B87E887}" type="pres">
      <dgm:prSet presAssocID="{6E7EDA12-7216-426B-9048-00D0C56B419B}" presName="compNode" presStyleCnt="0"/>
      <dgm:spPr/>
    </dgm:pt>
    <dgm:pt modelId="{35128979-DAD2-4552-98E9-410C4ED67859}" type="pres">
      <dgm:prSet presAssocID="{6E7EDA12-7216-426B-9048-00D0C56B419B}" presName="dummyConnPt" presStyleCnt="0"/>
      <dgm:spPr/>
    </dgm:pt>
    <dgm:pt modelId="{D55D5AAB-548D-4548-9296-4C0CF4CE2A23}" type="pres">
      <dgm:prSet presAssocID="{6E7EDA12-7216-426B-9048-00D0C56B419B}" presName="node" presStyleLbl="node1" presStyleIdx="3" presStyleCnt="23" custScaleX="116898">
        <dgm:presLayoutVars>
          <dgm:bulletEnabled val="1"/>
        </dgm:presLayoutVars>
      </dgm:prSet>
      <dgm:spPr/>
    </dgm:pt>
    <dgm:pt modelId="{9707A629-1148-4AD1-BE9E-AE5E6AA75116}" type="pres">
      <dgm:prSet presAssocID="{E4FB92C0-77EB-4EB4-AAEE-0594B2A782AF}" presName="sibTrans" presStyleLbl="bgSibTrans2D1" presStyleIdx="3" presStyleCnt="22" custScaleX="156579"/>
      <dgm:spPr/>
    </dgm:pt>
    <dgm:pt modelId="{BB0ED6B9-EDBA-419B-BA68-1E326F5BA6F7}" type="pres">
      <dgm:prSet presAssocID="{4A01B131-A702-4BF2-80B2-2690B227023B}" presName="compNode" presStyleCnt="0"/>
      <dgm:spPr/>
    </dgm:pt>
    <dgm:pt modelId="{007FC2CD-324D-442A-A4D6-DFFA2AE34FB3}" type="pres">
      <dgm:prSet presAssocID="{4A01B131-A702-4BF2-80B2-2690B227023B}" presName="dummyConnPt" presStyleCnt="0"/>
      <dgm:spPr/>
    </dgm:pt>
    <dgm:pt modelId="{96875DFF-422B-4DFF-A7C3-C8F7BB873691}" type="pres">
      <dgm:prSet presAssocID="{4A01B131-A702-4BF2-80B2-2690B227023B}" presName="node" presStyleLbl="node1" presStyleIdx="4" presStyleCnt="23" custScaleX="116898">
        <dgm:presLayoutVars>
          <dgm:bulletEnabled val="1"/>
        </dgm:presLayoutVars>
      </dgm:prSet>
      <dgm:spPr/>
    </dgm:pt>
    <dgm:pt modelId="{BFBEF336-F780-4242-A82E-C3B28BE828D5}" type="pres">
      <dgm:prSet presAssocID="{C7B74A89-4878-4FB5-8F43-BFC54DE0A497}" presName="sibTrans" presStyleLbl="bgSibTrans2D1" presStyleIdx="4" presStyleCnt="22" custScaleX="84155"/>
      <dgm:spPr/>
    </dgm:pt>
    <dgm:pt modelId="{306F53D3-E3ED-4B90-81CC-20A13ACFC52E}" type="pres">
      <dgm:prSet presAssocID="{4C808BD6-CC62-41E3-9265-A0A906A8B067}" presName="compNode" presStyleCnt="0"/>
      <dgm:spPr/>
    </dgm:pt>
    <dgm:pt modelId="{E46F411B-6271-4E01-A991-FB84A1CB4122}" type="pres">
      <dgm:prSet presAssocID="{4C808BD6-CC62-41E3-9265-A0A906A8B067}" presName="dummyConnPt" presStyleCnt="0"/>
      <dgm:spPr/>
    </dgm:pt>
    <dgm:pt modelId="{3B0CC2DB-09C0-4DB1-B6F9-A2502346A784}" type="pres">
      <dgm:prSet presAssocID="{4C808BD6-CC62-41E3-9265-A0A906A8B067}" presName="node" presStyleLbl="node1" presStyleIdx="5" presStyleCnt="23" custScaleX="116898">
        <dgm:presLayoutVars>
          <dgm:bulletEnabled val="1"/>
        </dgm:presLayoutVars>
      </dgm:prSet>
      <dgm:spPr/>
    </dgm:pt>
    <dgm:pt modelId="{5A4F6C7E-9268-459C-9056-E5135CB6B756}" type="pres">
      <dgm:prSet presAssocID="{FB3D1A45-8E2E-4FEF-AFE7-5C71E23B2DA4}" presName="sibTrans" presStyleLbl="bgSibTrans2D1" presStyleIdx="5" presStyleCnt="22" custScaleX="156579"/>
      <dgm:spPr/>
    </dgm:pt>
    <dgm:pt modelId="{8BEA5CF6-B3BB-4133-B3B0-02CACFBA3D13}" type="pres">
      <dgm:prSet presAssocID="{65CF87B8-07C9-40A1-9F83-304F1F34DD00}" presName="compNode" presStyleCnt="0"/>
      <dgm:spPr/>
    </dgm:pt>
    <dgm:pt modelId="{CF3CDDBD-3FBC-4F35-9C66-468880B2BDFA}" type="pres">
      <dgm:prSet presAssocID="{65CF87B8-07C9-40A1-9F83-304F1F34DD00}" presName="dummyConnPt" presStyleCnt="0"/>
      <dgm:spPr/>
    </dgm:pt>
    <dgm:pt modelId="{07FAD7EB-1AD7-4491-89F6-2FC7BE724796}" type="pres">
      <dgm:prSet presAssocID="{65CF87B8-07C9-40A1-9F83-304F1F34DD00}" presName="node" presStyleLbl="node1" presStyleIdx="6" presStyleCnt="23" custScaleX="116898">
        <dgm:presLayoutVars>
          <dgm:bulletEnabled val="1"/>
        </dgm:presLayoutVars>
      </dgm:prSet>
      <dgm:spPr/>
    </dgm:pt>
    <dgm:pt modelId="{088AB44C-2C2D-4852-BCEE-6E6A0E95D017}" type="pres">
      <dgm:prSet presAssocID="{E88CCBBB-5C17-4788-9635-4E86DCAB084A}" presName="sibTrans" presStyleLbl="bgSibTrans2D1" presStyleIdx="6" presStyleCnt="22" custScaleX="156578"/>
      <dgm:spPr/>
    </dgm:pt>
    <dgm:pt modelId="{D1EDF293-9C36-4B60-BCFA-C5370937C387}" type="pres">
      <dgm:prSet presAssocID="{41778B77-AC28-45F5-A2F0-E807D642B0CF}" presName="compNode" presStyleCnt="0"/>
      <dgm:spPr/>
    </dgm:pt>
    <dgm:pt modelId="{BD6E3D6D-3D8A-4912-B868-600A94B03A0E}" type="pres">
      <dgm:prSet presAssocID="{41778B77-AC28-45F5-A2F0-E807D642B0CF}" presName="dummyConnPt" presStyleCnt="0"/>
      <dgm:spPr/>
    </dgm:pt>
    <dgm:pt modelId="{F82B1C8C-BBCB-4D5C-BCC9-90CB84EFB5AD}" type="pres">
      <dgm:prSet presAssocID="{41778B77-AC28-45F5-A2F0-E807D642B0CF}" presName="node" presStyleLbl="node1" presStyleIdx="7" presStyleCnt="23" custScaleX="116898" custLinFactNeighborX="-264">
        <dgm:presLayoutVars>
          <dgm:bulletEnabled val="1"/>
        </dgm:presLayoutVars>
      </dgm:prSet>
      <dgm:spPr/>
    </dgm:pt>
    <dgm:pt modelId="{EBC00EF3-A455-4465-9812-37CAC3A17160}" type="pres">
      <dgm:prSet presAssocID="{6E83DF84-A933-420B-8FEB-E8BE598E737C}" presName="sibTrans" presStyleLbl="bgSibTrans2D1" presStyleIdx="7" presStyleCnt="22" custScaleX="156220"/>
      <dgm:spPr/>
    </dgm:pt>
    <dgm:pt modelId="{8FE73E22-E6F0-4B9C-B5B6-6C51122CA45A}" type="pres">
      <dgm:prSet presAssocID="{C45907BF-36F4-4FC0-9279-5264F7116A34}" presName="compNode" presStyleCnt="0"/>
      <dgm:spPr/>
    </dgm:pt>
    <dgm:pt modelId="{C4FD66A7-8BF1-4D6A-8A22-01D5B7376D75}" type="pres">
      <dgm:prSet presAssocID="{C45907BF-36F4-4FC0-9279-5264F7116A34}" presName="dummyConnPt" presStyleCnt="0"/>
      <dgm:spPr/>
    </dgm:pt>
    <dgm:pt modelId="{B388B2D5-9C45-4943-A145-78D9F312F912}" type="pres">
      <dgm:prSet presAssocID="{C45907BF-36F4-4FC0-9279-5264F7116A34}" presName="node" presStyleLbl="node1" presStyleIdx="8" presStyleCnt="23" custScaleX="116898">
        <dgm:presLayoutVars>
          <dgm:bulletEnabled val="1"/>
        </dgm:presLayoutVars>
      </dgm:prSet>
      <dgm:spPr/>
    </dgm:pt>
    <dgm:pt modelId="{96D46F3B-67A6-4E19-851F-7DD702839AAE}" type="pres">
      <dgm:prSet presAssocID="{E710EC6A-24BD-4F7F-834C-E371F2CFDF6C}" presName="sibTrans" presStyleLbl="bgSibTrans2D1" presStyleIdx="8" presStyleCnt="22" custScaleX="156579"/>
      <dgm:spPr/>
    </dgm:pt>
    <dgm:pt modelId="{FCCC65DB-D07D-4829-9770-913E51939DF9}" type="pres">
      <dgm:prSet presAssocID="{BC6487A1-81C4-4134-932B-FAD1C90ECF70}" presName="compNode" presStyleCnt="0"/>
      <dgm:spPr/>
    </dgm:pt>
    <dgm:pt modelId="{E564B49C-E5B7-4E3C-920D-58ADA2478292}" type="pres">
      <dgm:prSet presAssocID="{BC6487A1-81C4-4134-932B-FAD1C90ECF70}" presName="dummyConnPt" presStyleCnt="0"/>
      <dgm:spPr/>
    </dgm:pt>
    <dgm:pt modelId="{F53CE3DF-4941-4F38-A834-15A98A3AEF84}" type="pres">
      <dgm:prSet presAssocID="{BC6487A1-81C4-4134-932B-FAD1C90ECF70}" presName="node" presStyleLbl="node1" presStyleIdx="9" presStyleCnt="23" custScaleX="116898">
        <dgm:presLayoutVars>
          <dgm:bulletEnabled val="1"/>
        </dgm:presLayoutVars>
      </dgm:prSet>
      <dgm:spPr/>
    </dgm:pt>
    <dgm:pt modelId="{BDA228CC-21DB-4CAD-87E5-F49AF86EC9EF}" type="pres">
      <dgm:prSet presAssocID="{DE51C958-3D49-4122-8A2B-5174D227DEA4}" presName="sibTrans" presStyleLbl="bgSibTrans2D1" presStyleIdx="9" presStyleCnt="22" custScaleX="84155"/>
      <dgm:spPr/>
    </dgm:pt>
    <dgm:pt modelId="{60E188EC-2045-446E-A6DC-23B6D2147124}" type="pres">
      <dgm:prSet presAssocID="{D9AD4B07-DEBA-4AA2-AB88-015AEC0D0469}" presName="compNode" presStyleCnt="0"/>
      <dgm:spPr/>
    </dgm:pt>
    <dgm:pt modelId="{465C06C4-8AB1-427F-A82F-AB15759EC192}" type="pres">
      <dgm:prSet presAssocID="{D9AD4B07-DEBA-4AA2-AB88-015AEC0D0469}" presName="dummyConnPt" presStyleCnt="0"/>
      <dgm:spPr/>
    </dgm:pt>
    <dgm:pt modelId="{66166D45-C99E-4311-8050-2B3997579921}" type="pres">
      <dgm:prSet presAssocID="{D9AD4B07-DEBA-4AA2-AB88-015AEC0D0469}" presName="node" presStyleLbl="node1" presStyleIdx="10" presStyleCnt="23" custScaleX="116898">
        <dgm:presLayoutVars>
          <dgm:bulletEnabled val="1"/>
        </dgm:presLayoutVars>
      </dgm:prSet>
      <dgm:spPr/>
    </dgm:pt>
    <dgm:pt modelId="{9EF825E4-6151-4A76-8328-4C1DFFD812A4}" type="pres">
      <dgm:prSet presAssocID="{FEEBAF98-CCAD-45AA-AFFE-D523720AB176}" presName="sibTrans" presStyleLbl="bgSibTrans2D1" presStyleIdx="10" presStyleCnt="22" custScaleX="156579"/>
      <dgm:spPr/>
    </dgm:pt>
    <dgm:pt modelId="{A4DE0C7D-96D1-4AD2-AF0D-1CEF74165D29}" type="pres">
      <dgm:prSet presAssocID="{03A45EAE-5F37-456D-AE15-65BC2B8B7ABA}" presName="compNode" presStyleCnt="0"/>
      <dgm:spPr/>
    </dgm:pt>
    <dgm:pt modelId="{C6935FC6-9264-49FE-A40F-BA44FF2CEC1B}" type="pres">
      <dgm:prSet presAssocID="{03A45EAE-5F37-456D-AE15-65BC2B8B7ABA}" presName="dummyConnPt" presStyleCnt="0"/>
      <dgm:spPr/>
    </dgm:pt>
    <dgm:pt modelId="{A61D299F-7081-4CA9-9E99-BE84A3FE571B}" type="pres">
      <dgm:prSet presAssocID="{03A45EAE-5F37-456D-AE15-65BC2B8B7ABA}" presName="node" presStyleLbl="node1" presStyleIdx="11" presStyleCnt="23" custScaleX="116898">
        <dgm:presLayoutVars>
          <dgm:bulletEnabled val="1"/>
        </dgm:presLayoutVars>
      </dgm:prSet>
      <dgm:spPr/>
    </dgm:pt>
    <dgm:pt modelId="{12AA9446-787D-4558-BF06-0B251C608ECD}" type="pres">
      <dgm:prSet presAssocID="{DBA83C06-8C6B-47BA-8590-F7C60803A7C6}" presName="sibTrans" presStyleLbl="bgSibTrans2D1" presStyleIdx="11" presStyleCnt="22" custScaleX="156579"/>
      <dgm:spPr/>
    </dgm:pt>
    <dgm:pt modelId="{45894725-A0C6-47CD-9AB4-EE1A30A762CC}" type="pres">
      <dgm:prSet presAssocID="{CF696AF2-4D9D-43F0-B629-E6D3F4746E27}" presName="compNode" presStyleCnt="0"/>
      <dgm:spPr/>
    </dgm:pt>
    <dgm:pt modelId="{1013621D-F928-40BB-AC06-7600D4C82AF3}" type="pres">
      <dgm:prSet presAssocID="{CF696AF2-4D9D-43F0-B629-E6D3F4746E27}" presName="dummyConnPt" presStyleCnt="0"/>
      <dgm:spPr/>
    </dgm:pt>
    <dgm:pt modelId="{1EA32F99-F361-46F4-995D-60903D70668B}" type="pres">
      <dgm:prSet presAssocID="{CF696AF2-4D9D-43F0-B629-E6D3F4746E27}" presName="node" presStyleLbl="node1" presStyleIdx="12" presStyleCnt="23" custScaleX="116898">
        <dgm:presLayoutVars>
          <dgm:bulletEnabled val="1"/>
        </dgm:presLayoutVars>
      </dgm:prSet>
      <dgm:spPr/>
    </dgm:pt>
    <dgm:pt modelId="{4E171D76-A344-44AE-A0EF-6347842960E1}" type="pres">
      <dgm:prSet presAssocID="{7EBE6877-5528-4957-81B7-CAE1977C838C}" presName="sibTrans" presStyleLbl="bgSibTrans2D1" presStyleIdx="12" presStyleCnt="22" custScaleX="156579"/>
      <dgm:spPr/>
    </dgm:pt>
    <dgm:pt modelId="{F7B7EA9B-CBED-4E3A-8DFD-76880A62A224}" type="pres">
      <dgm:prSet presAssocID="{B881A6AF-3AE2-45C4-B749-A6468CDE8739}" presName="compNode" presStyleCnt="0"/>
      <dgm:spPr/>
    </dgm:pt>
    <dgm:pt modelId="{D9FAFFFA-07E4-4D18-B4CF-2981821DD413}" type="pres">
      <dgm:prSet presAssocID="{B881A6AF-3AE2-45C4-B749-A6468CDE8739}" presName="dummyConnPt" presStyleCnt="0"/>
      <dgm:spPr/>
    </dgm:pt>
    <dgm:pt modelId="{27547157-5DAA-42A3-8836-5B1AEC983AD4}" type="pres">
      <dgm:prSet presAssocID="{B881A6AF-3AE2-45C4-B749-A6468CDE8739}" presName="node" presStyleLbl="node1" presStyleIdx="13" presStyleCnt="23" custScaleX="116898">
        <dgm:presLayoutVars>
          <dgm:bulletEnabled val="1"/>
        </dgm:presLayoutVars>
      </dgm:prSet>
      <dgm:spPr/>
    </dgm:pt>
    <dgm:pt modelId="{CAE79E79-D9A7-4DDE-B618-1435191A7A50}" type="pres">
      <dgm:prSet presAssocID="{ADC84E1A-A2D9-496E-9FE3-3FB1A8664611}" presName="sibTrans" presStyleLbl="bgSibTrans2D1" presStyleIdx="13" presStyleCnt="22" custScaleX="156579"/>
      <dgm:spPr/>
    </dgm:pt>
    <dgm:pt modelId="{DC83FF06-3373-4C16-8DD7-69BE2CCEC5F7}" type="pres">
      <dgm:prSet presAssocID="{83C09906-8CEC-4E1B-90C4-596CA17E4489}" presName="compNode" presStyleCnt="0"/>
      <dgm:spPr/>
    </dgm:pt>
    <dgm:pt modelId="{41BA5797-D782-48A3-81EF-2CAFA13DC795}" type="pres">
      <dgm:prSet presAssocID="{83C09906-8CEC-4E1B-90C4-596CA17E4489}" presName="dummyConnPt" presStyleCnt="0"/>
      <dgm:spPr/>
    </dgm:pt>
    <dgm:pt modelId="{60F69AD5-DCF2-4484-80C3-EA2616A48F78}" type="pres">
      <dgm:prSet presAssocID="{83C09906-8CEC-4E1B-90C4-596CA17E4489}" presName="node" presStyleLbl="node1" presStyleIdx="14" presStyleCnt="23" custScaleX="116898">
        <dgm:presLayoutVars>
          <dgm:bulletEnabled val="1"/>
        </dgm:presLayoutVars>
      </dgm:prSet>
      <dgm:spPr/>
    </dgm:pt>
    <dgm:pt modelId="{91E90D21-969A-4224-BA23-987FA3E1B0E3}" type="pres">
      <dgm:prSet presAssocID="{EC64EDD7-D568-4BFB-A37B-D278B4469B6C}" presName="sibTrans" presStyleLbl="bgSibTrans2D1" presStyleIdx="14" presStyleCnt="22" custScaleX="84155"/>
      <dgm:spPr/>
    </dgm:pt>
    <dgm:pt modelId="{C0BE4C14-F9C5-419D-8E67-C8289F15E797}" type="pres">
      <dgm:prSet presAssocID="{5A908962-928B-406B-A701-F4FC566124B3}" presName="compNode" presStyleCnt="0"/>
      <dgm:spPr/>
    </dgm:pt>
    <dgm:pt modelId="{B32D287A-F973-40AD-AFEA-7A029022E346}" type="pres">
      <dgm:prSet presAssocID="{5A908962-928B-406B-A701-F4FC566124B3}" presName="dummyConnPt" presStyleCnt="0"/>
      <dgm:spPr/>
    </dgm:pt>
    <dgm:pt modelId="{EA545997-63E1-42AA-9329-E0809552994D}" type="pres">
      <dgm:prSet presAssocID="{5A908962-928B-406B-A701-F4FC566124B3}" presName="node" presStyleLbl="node1" presStyleIdx="15" presStyleCnt="23" custScaleX="116898">
        <dgm:presLayoutVars>
          <dgm:bulletEnabled val="1"/>
        </dgm:presLayoutVars>
      </dgm:prSet>
      <dgm:spPr/>
    </dgm:pt>
    <dgm:pt modelId="{D489A4BC-DAA2-4A91-B843-628CD721C698}" type="pres">
      <dgm:prSet presAssocID="{E157383E-0C1A-4F2E-B2D8-F50F6627BF3A}" presName="sibTrans" presStyleLbl="bgSibTrans2D1" presStyleIdx="15" presStyleCnt="22" custScaleX="156579"/>
      <dgm:spPr/>
    </dgm:pt>
    <dgm:pt modelId="{E5A04A7C-E146-4EE6-8992-FB62E138E57C}" type="pres">
      <dgm:prSet presAssocID="{DF476441-1538-46F4-B52E-AE8B263B1FFB}" presName="compNode" presStyleCnt="0"/>
      <dgm:spPr/>
    </dgm:pt>
    <dgm:pt modelId="{4D7C65C2-57BD-4FC3-8A9D-571CD76E2E28}" type="pres">
      <dgm:prSet presAssocID="{DF476441-1538-46F4-B52E-AE8B263B1FFB}" presName="dummyConnPt" presStyleCnt="0"/>
      <dgm:spPr/>
    </dgm:pt>
    <dgm:pt modelId="{67A39D37-BB4C-431F-9208-5318961DA832}" type="pres">
      <dgm:prSet presAssocID="{DF476441-1538-46F4-B52E-AE8B263B1FFB}" presName="node" presStyleLbl="node1" presStyleIdx="16" presStyleCnt="23" custScaleX="116898">
        <dgm:presLayoutVars>
          <dgm:bulletEnabled val="1"/>
        </dgm:presLayoutVars>
      </dgm:prSet>
      <dgm:spPr/>
    </dgm:pt>
    <dgm:pt modelId="{7662070D-A0B6-4CD8-8DF3-5DF15EE0E5EC}" type="pres">
      <dgm:prSet presAssocID="{4A54F327-5607-42CF-88EC-3995F06A91E8}" presName="sibTrans" presStyleLbl="bgSibTrans2D1" presStyleIdx="16" presStyleCnt="22" custScaleX="156579"/>
      <dgm:spPr/>
    </dgm:pt>
    <dgm:pt modelId="{0111D895-74A6-4928-9BC1-EFF93F7188FF}" type="pres">
      <dgm:prSet presAssocID="{44FFF6F7-1BBD-4AC7-B459-2AECF42DE96D}" presName="compNode" presStyleCnt="0"/>
      <dgm:spPr/>
    </dgm:pt>
    <dgm:pt modelId="{0B91CE3E-D32A-4857-BE7B-E86F67396D0E}" type="pres">
      <dgm:prSet presAssocID="{44FFF6F7-1BBD-4AC7-B459-2AECF42DE96D}" presName="dummyConnPt" presStyleCnt="0"/>
      <dgm:spPr/>
    </dgm:pt>
    <dgm:pt modelId="{9297D6A9-4AF9-415B-875A-85D07B3D97DD}" type="pres">
      <dgm:prSet presAssocID="{44FFF6F7-1BBD-4AC7-B459-2AECF42DE96D}" presName="node" presStyleLbl="node1" presStyleIdx="17" presStyleCnt="23" custScaleX="116898">
        <dgm:presLayoutVars>
          <dgm:bulletEnabled val="1"/>
        </dgm:presLayoutVars>
      </dgm:prSet>
      <dgm:spPr/>
    </dgm:pt>
    <dgm:pt modelId="{AF42E3EC-024C-42EB-9811-E5B6FA87F2FF}" type="pres">
      <dgm:prSet presAssocID="{A9F231A7-1AC7-465F-A26F-6EE929FFA458}" presName="sibTrans" presStyleLbl="bgSibTrans2D1" presStyleIdx="17" presStyleCnt="22" custScaleX="156579"/>
      <dgm:spPr/>
    </dgm:pt>
    <dgm:pt modelId="{7E185D91-1ABB-4880-B962-455AE55E9C4B}" type="pres">
      <dgm:prSet presAssocID="{A6EF0D2D-3E3B-4EAB-8420-B501D25703CD}" presName="compNode" presStyleCnt="0"/>
      <dgm:spPr/>
    </dgm:pt>
    <dgm:pt modelId="{50658B8B-267A-4CCB-9828-568E723A47AC}" type="pres">
      <dgm:prSet presAssocID="{A6EF0D2D-3E3B-4EAB-8420-B501D25703CD}" presName="dummyConnPt" presStyleCnt="0"/>
      <dgm:spPr/>
    </dgm:pt>
    <dgm:pt modelId="{A6FA4125-2508-48A8-B441-36849B834614}" type="pres">
      <dgm:prSet presAssocID="{A6EF0D2D-3E3B-4EAB-8420-B501D25703CD}" presName="node" presStyleLbl="node1" presStyleIdx="18" presStyleCnt="23" custScaleX="116898">
        <dgm:presLayoutVars>
          <dgm:bulletEnabled val="1"/>
        </dgm:presLayoutVars>
      </dgm:prSet>
      <dgm:spPr/>
    </dgm:pt>
    <dgm:pt modelId="{C802A3C6-9F30-48EB-BB9A-3C5B85832211}" type="pres">
      <dgm:prSet presAssocID="{664A2967-BA26-4AC9-A3A5-73C55AB6F7EE}" presName="sibTrans" presStyleLbl="bgSibTrans2D1" presStyleIdx="18" presStyleCnt="22" custScaleX="156579"/>
      <dgm:spPr/>
    </dgm:pt>
    <dgm:pt modelId="{9DBA76BF-EE1A-4FC1-8B8E-E5ACC21BEDFA}" type="pres">
      <dgm:prSet presAssocID="{42B55451-1BA4-4E38-8483-0A841F634DB8}" presName="compNode" presStyleCnt="0"/>
      <dgm:spPr/>
    </dgm:pt>
    <dgm:pt modelId="{11784515-5044-4E3B-9BFF-39BF3625F749}" type="pres">
      <dgm:prSet presAssocID="{42B55451-1BA4-4E38-8483-0A841F634DB8}" presName="dummyConnPt" presStyleCnt="0"/>
      <dgm:spPr/>
    </dgm:pt>
    <dgm:pt modelId="{919FAFB7-858F-4E38-A58B-3336E3599C6E}" type="pres">
      <dgm:prSet presAssocID="{42B55451-1BA4-4E38-8483-0A841F634DB8}" presName="node" presStyleLbl="node1" presStyleIdx="19" presStyleCnt="23" custScaleX="116898">
        <dgm:presLayoutVars>
          <dgm:bulletEnabled val="1"/>
        </dgm:presLayoutVars>
      </dgm:prSet>
      <dgm:spPr/>
    </dgm:pt>
    <dgm:pt modelId="{E9EFA400-4CCC-4FF8-8417-D51CB3CA2ECC}" type="pres">
      <dgm:prSet presAssocID="{BD80B21C-B202-4685-BE07-556E8D9D870B}" presName="sibTrans" presStyleLbl="bgSibTrans2D1" presStyleIdx="19" presStyleCnt="22" custScaleX="84155"/>
      <dgm:spPr/>
    </dgm:pt>
    <dgm:pt modelId="{ED2F9E39-169C-419C-952C-16362826E96A}" type="pres">
      <dgm:prSet presAssocID="{A2BCC196-B6EF-4E69-8C97-61A8DE874407}" presName="compNode" presStyleCnt="0"/>
      <dgm:spPr/>
    </dgm:pt>
    <dgm:pt modelId="{20BA180B-D957-42DD-8296-3A8A6C2C6C35}" type="pres">
      <dgm:prSet presAssocID="{A2BCC196-B6EF-4E69-8C97-61A8DE874407}" presName="dummyConnPt" presStyleCnt="0"/>
      <dgm:spPr/>
    </dgm:pt>
    <dgm:pt modelId="{423C90B3-4804-4B95-888E-EB70619634ED}" type="pres">
      <dgm:prSet presAssocID="{A2BCC196-B6EF-4E69-8C97-61A8DE874407}" presName="node" presStyleLbl="node1" presStyleIdx="20" presStyleCnt="23" custScaleX="116898">
        <dgm:presLayoutVars>
          <dgm:bulletEnabled val="1"/>
        </dgm:presLayoutVars>
      </dgm:prSet>
      <dgm:spPr/>
    </dgm:pt>
    <dgm:pt modelId="{CA9CEA69-4A6A-48D5-9312-1DC546783E98}" type="pres">
      <dgm:prSet presAssocID="{BA05253B-7AAB-429B-BE8C-44C62270F0AF}" presName="sibTrans" presStyleLbl="bgSibTrans2D1" presStyleIdx="20" presStyleCnt="22" custScaleX="156579"/>
      <dgm:spPr/>
    </dgm:pt>
    <dgm:pt modelId="{20178160-AC28-468B-A515-23B786567F51}" type="pres">
      <dgm:prSet presAssocID="{09347631-A0AD-4B18-8911-A8B65A8CB58D}" presName="compNode" presStyleCnt="0"/>
      <dgm:spPr/>
    </dgm:pt>
    <dgm:pt modelId="{DE799E9C-03FB-450C-9CF6-39A0301514E6}" type="pres">
      <dgm:prSet presAssocID="{09347631-A0AD-4B18-8911-A8B65A8CB58D}" presName="dummyConnPt" presStyleCnt="0"/>
      <dgm:spPr/>
    </dgm:pt>
    <dgm:pt modelId="{8E9F097B-0E80-48C9-B07A-954C06529AF1}" type="pres">
      <dgm:prSet presAssocID="{09347631-A0AD-4B18-8911-A8B65A8CB58D}" presName="node" presStyleLbl="node1" presStyleIdx="21" presStyleCnt="23" custScaleX="116898">
        <dgm:presLayoutVars>
          <dgm:bulletEnabled val="1"/>
        </dgm:presLayoutVars>
      </dgm:prSet>
      <dgm:spPr/>
    </dgm:pt>
    <dgm:pt modelId="{0F752F38-54E7-47C1-B0B6-D15475842D34}" type="pres">
      <dgm:prSet presAssocID="{393E8381-F0A9-427C-8A71-3737801FE2F0}" presName="sibTrans" presStyleLbl="bgSibTrans2D1" presStyleIdx="21" presStyleCnt="22" custScaleX="156579"/>
      <dgm:spPr/>
    </dgm:pt>
    <dgm:pt modelId="{C209125D-02D7-437E-B0BA-A9DA2332BE00}" type="pres">
      <dgm:prSet presAssocID="{F1F188B4-0556-4803-BF66-8998528E495F}" presName="compNode" presStyleCnt="0"/>
      <dgm:spPr/>
    </dgm:pt>
    <dgm:pt modelId="{45DF2D34-776D-4BCE-B104-40CD000C812C}" type="pres">
      <dgm:prSet presAssocID="{F1F188B4-0556-4803-BF66-8998528E495F}" presName="dummyConnPt" presStyleCnt="0"/>
      <dgm:spPr/>
    </dgm:pt>
    <dgm:pt modelId="{53D801D9-3A3A-4796-AC1C-E200625DB507}" type="pres">
      <dgm:prSet presAssocID="{F1F188B4-0556-4803-BF66-8998528E495F}" presName="node" presStyleLbl="node1" presStyleIdx="22" presStyleCnt="23" custScaleX="116898">
        <dgm:presLayoutVars>
          <dgm:bulletEnabled val="1"/>
        </dgm:presLayoutVars>
      </dgm:prSet>
      <dgm:spPr/>
    </dgm:pt>
  </dgm:ptLst>
  <dgm:cxnLst>
    <dgm:cxn modelId="{97D00D03-EBC0-4BB7-80F8-C7EF8C6FCA61}" type="presOf" srcId="{44FFF6F7-1BBD-4AC7-B459-2AECF42DE96D}" destId="{9297D6A9-4AF9-415B-875A-85D07B3D97DD}" srcOrd="0" destOrd="0" presId="urn:microsoft.com/office/officeart/2005/8/layout/bProcess4"/>
    <dgm:cxn modelId="{E546FE07-B7BB-4CF3-9E57-5CBF1D247892}" srcId="{641C59EB-2490-4239-B436-4F66F50BF700}" destId="{75825957-A421-4BB3-A307-BF88A3395379}" srcOrd="0" destOrd="0" parTransId="{D2714C23-50C4-4D88-92AB-DE1228FABB6C}" sibTransId="{26C7A31A-EDFF-45E2-8F52-B97AC1365F70}"/>
    <dgm:cxn modelId="{C1593E09-2678-400E-8D65-2B1D6E9614A0}" type="presOf" srcId="{65CF87B8-07C9-40A1-9F83-304F1F34DD00}" destId="{07FAD7EB-1AD7-4491-89F6-2FC7BE724796}" srcOrd="0" destOrd="0" presId="urn:microsoft.com/office/officeart/2005/8/layout/bProcess4"/>
    <dgm:cxn modelId="{E9F07E09-A144-4BAE-BA50-E0B9B72CD1E2}" type="presOf" srcId="{C45907BF-36F4-4FC0-9279-5264F7116A34}" destId="{B388B2D5-9C45-4943-A145-78D9F312F912}" srcOrd="0" destOrd="0" presId="urn:microsoft.com/office/officeart/2005/8/layout/bProcess4"/>
    <dgm:cxn modelId="{FA49120F-61D0-4B77-B06C-8B5E41365EF4}" srcId="{641C59EB-2490-4239-B436-4F66F50BF700}" destId="{09347631-A0AD-4B18-8911-A8B65A8CB58D}" srcOrd="21" destOrd="0" parTransId="{9EDFD871-0FE5-486B-82CB-044287536533}" sibTransId="{393E8381-F0A9-427C-8A71-3737801FE2F0}"/>
    <dgm:cxn modelId="{6358B317-37C4-4C48-B36A-2F142EDEDE1F}" type="presOf" srcId="{4C808BD6-CC62-41E3-9265-A0A906A8B067}" destId="{3B0CC2DB-09C0-4DB1-B6F9-A2502346A784}" srcOrd="0" destOrd="0" presId="urn:microsoft.com/office/officeart/2005/8/layout/bProcess4"/>
    <dgm:cxn modelId="{3590B318-5235-4089-A975-7D30BC41AB79}" srcId="{641C59EB-2490-4239-B436-4F66F50BF700}" destId="{BC6487A1-81C4-4134-932B-FAD1C90ECF70}" srcOrd="9" destOrd="0" parTransId="{25A895B7-2087-4F70-B8C1-0C06DCBEC2FD}" sibTransId="{DE51C958-3D49-4122-8A2B-5174D227DEA4}"/>
    <dgm:cxn modelId="{01A62C1A-21BA-4259-A1AB-AC9DC83528EE}" type="presOf" srcId="{7EBE6877-5528-4957-81B7-CAE1977C838C}" destId="{4E171D76-A344-44AE-A0EF-6347842960E1}" srcOrd="0" destOrd="0" presId="urn:microsoft.com/office/officeart/2005/8/layout/bProcess4"/>
    <dgm:cxn modelId="{49DD4322-8468-410C-9816-6EF159CD0246}" srcId="{641C59EB-2490-4239-B436-4F66F50BF700}" destId="{4C808BD6-CC62-41E3-9265-A0A906A8B067}" srcOrd="5" destOrd="0" parTransId="{BAB1EE00-F050-4CC0-BE2D-614E0766789D}" sibTransId="{FB3D1A45-8E2E-4FEF-AFE7-5C71E23B2DA4}"/>
    <dgm:cxn modelId="{3694F323-7F82-4A8E-8E1B-50A9CB8FAA80}" type="presOf" srcId="{C7B74A89-4878-4FB5-8F43-BFC54DE0A497}" destId="{BFBEF336-F780-4242-A82E-C3B28BE828D5}" srcOrd="0" destOrd="0" presId="urn:microsoft.com/office/officeart/2005/8/layout/bProcess4"/>
    <dgm:cxn modelId="{9B6FB624-D4DF-472B-B8E7-2B61673166B3}" type="presOf" srcId="{BC6487A1-81C4-4134-932B-FAD1C90ECF70}" destId="{F53CE3DF-4941-4F38-A834-15A98A3AEF84}" srcOrd="0" destOrd="0" presId="urn:microsoft.com/office/officeart/2005/8/layout/bProcess4"/>
    <dgm:cxn modelId="{B371A925-0FDE-4AE2-A2D3-A9292DEA782F}" type="presOf" srcId="{B881A6AF-3AE2-45C4-B749-A6468CDE8739}" destId="{27547157-5DAA-42A3-8836-5B1AEC983AD4}" srcOrd="0" destOrd="0" presId="urn:microsoft.com/office/officeart/2005/8/layout/bProcess4"/>
    <dgm:cxn modelId="{8960C625-6F31-44C8-BEDC-2BA0540A853F}" type="presOf" srcId="{41778B77-AC28-45F5-A2F0-E807D642B0CF}" destId="{F82B1C8C-BBCB-4D5C-BCC9-90CB84EFB5AD}" srcOrd="0" destOrd="0" presId="urn:microsoft.com/office/officeart/2005/8/layout/bProcess4"/>
    <dgm:cxn modelId="{CC50CD28-EE1E-4375-8BB8-3D9A6BCD85B5}" type="presOf" srcId="{E157383E-0C1A-4F2E-B2D8-F50F6627BF3A}" destId="{D489A4BC-DAA2-4A91-B843-628CD721C698}" srcOrd="0" destOrd="0" presId="urn:microsoft.com/office/officeart/2005/8/layout/bProcess4"/>
    <dgm:cxn modelId="{8DAADB2B-1346-43B1-9557-BBA9CA9E76F4}" type="presOf" srcId="{BD80B21C-B202-4685-BE07-556E8D9D870B}" destId="{E9EFA400-4CCC-4FF8-8417-D51CB3CA2ECC}" srcOrd="0" destOrd="0" presId="urn:microsoft.com/office/officeart/2005/8/layout/bProcess4"/>
    <dgm:cxn modelId="{0FB53637-ED5D-42EB-A7D0-BA813692F1C1}" srcId="{641C59EB-2490-4239-B436-4F66F50BF700}" destId="{6E7EDA12-7216-426B-9048-00D0C56B419B}" srcOrd="3" destOrd="0" parTransId="{C427E290-E81D-4841-833D-2EF2968C747C}" sibTransId="{E4FB92C0-77EB-4EB4-AAEE-0594B2A782AF}"/>
    <dgm:cxn modelId="{2548013E-C5A8-4625-B9DD-A5C6C1249F07}" srcId="{641C59EB-2490-4239-B436-4F66F50BF700}" destId="{A6EF0D2D-3E3B-4EAB-8420-B501D25703CD}" srcOrd="18" destOrd="0" parTransId="{2AD8510F-3CCC-4903-AEAE-9332D3759AC2}" sibTransId="{664A2967-BA26-4AC9-A3A5-73C55AB6F7EE}"/>
    <dgm:cxn modelId="{D97AA23E-254D-4AF9-9EBB-F6B501A1877A}" type="presOf" srcId="{664A2967-BA26-4AC9-A3A5-73C55AB6F7EE}" destId="{C802A3C6-9F30-48EB-BB9A-3C5B85832211}" srcOrd="0" destOrd="0" presId="urn:microsoft.com/office/officeart/2005/8/layout/bProcess4"/>
    <dgm:cxn modelId="{AA88D45B-6513-4527-9845-4740CD140DE6}" type="presOf" srcId="{FB3D1A45-8E2E-4FEF-AFE7-5C71E23B2DA4}" destId="{5A4F6C7E-9268-459C-9056-E5135CB6B756}" srcOrd="0" destOrd="0" presId="urn:microsoft.com/office/officeart/2005/8/layout/bProcess4"/>
    <dgm:cxn modelId="{265DB05F-9D49-4C5F-B362-EFD7A003160D}" type="presOf" srcId="{42B55451-1BA4-4E38-8483-0A841F634DB8}" destId="{919FAFB7-858F-4E38-A58B-3336E3599C6E}" srcOrd="0" destOrd="0" presId="urn:microsoft.com/office/officeart/2005/8/layout/bProcess4"/>
    <dgm:cxn modelId="{0DB20560-EBF2-484B-B9F7-1B52244D0656}" type="presOf" srcId="{DE51C958-3D49-4122-8A2B-5174D227DEA4}" destId="{BDA228CC-21DB-4CAD-87E5-F49AF86EC9EF}" srcOrd="0" destOrd="0" presId="urn:microsoft.com/office/officeart/2005/8/layout/bProcess4"/>
    <dgm:cxn modelId="{A4C7DA61-A8C4-40DD-844B-522C4BAD44BC}" type="presOf" srcId="{641C59EB-2490-4239-B436-4F66F50BF700}" destId="{90BC1317-4462-499D-91E0-BE8BA0B7CAEB}" srcOrd="0" destOrd="0" presId="urn:microsoft.com/office/officeart/2005/8/layout/bProcess4"/>
    <dgm:cxn modelId="{92D97E4B-B34E-4EB4-A774-A059EABF30A1}" srcId="{641C59EB-2490-4239-B436-4F66F50BF700}" destId="{03A45EAE-5F37-456D-AE15-65BC2B8B7ABA}" srcOrd="11" destOrd="0" parTransId="{8EAEF51F-9A42-4041-9EB5-1BD27F968E50}" sibTransId="{DBA83C06-8C6B-47BA-8590-F7C60803A7C6}"/>
    <dgm:cxn modelId="{2F0BD16D-DBAA-4199-997D-7D60D89CC6F4}" type="presOf" srcId="{687C1893-715A-49EF-8589-4B79A3126DC7}" destId="{2484C738-17A1-42C2-BCC0-E2B062F37C12}" srcOrd="0" destOrd="0" presId="urn:microsoft.com/office/officeart/2005/8/layout/bProcess4"/>
    <dgm:cxn modelId="{8074C050-3147-4CB9-8C76-C146FEB1E2D1}" srcId="{641C59EB-2490-4239-B436-4F66F50BF700}" destId="{44FFF6F7-1BBD-4AC7-B459-2AECF42DE96D}" srcOrd="17" destOrd="0" parTransId="{653DCC27-2852-45AF-A2CA-03F4226BB4F9}" sibTransId="{A9F231A7-1AC7-465F-A26F-6EE929FFA458}"/>
    <dgm:cxn modelId="{6F924451-6010-4B79-96F3-6C9EFC39D08E}" srcId="{641C59EB-2490-4239-B436-4F66F50BF700}" destId="{C45907BF-36F4-4FC0-9279-5264F7116A34}" srcOrd="8" destOrd="0" parTransId="{9C112A25-A44F-412C-A37A-1D5DA5637A26}" sibTransId="{E710EC6A-24BD-4F7F-834C-E371F2CFDF6C}"/>
    <dgm:cxn modelId="{E5F06D74-A2F8-4824-9FC9-C8614C2CB2E5}" type="presOf" srcId="{CF696AF2-4D9D-43F0-B629-E6D3F4746E27}" destId="{1EA32F99-F361-46F4-995D-60903D70668B}" srcOrd="0" destOrd="0" presId="urn:microsoft.com/office/officeart/2005/8/layout/bProcess4"/>
    <dgm:cxn modelId="{EEA1C554-F9D7-487A-9788-8FCE5C56BB57}" type="presOf" srcId="{E710EC6A-24BD-4F7F-834C-E371F2CFDF6C}" destId="{96D46F3B-67A6-4E19-851F-7DD702839AAE}" srcOrd="0" destOrd="0" presId="urn:microsoft.com/office/officeart/2005/8/layout/bProcess4"/>
    <dgm:cxn modelId="{AAEC8155-8955-48FD-9045-86DD67910688}" type="presOf" srcId="{75825957-A421-4BB3-A307-BF88A3395379}" destId="{CBC4BB20-2B33-4DAE-9306-9DB80A41E8B3}" srcOrd="0" destOrd="0" presId="urn:microsoft.com/office/officeart/2005/8/layout/bProcess4"/>
    <dgm:cxn modelId="{3F865376-461F-400E-B5B2-F4C013A609DE}" type="presOf" srcId="{EC64EDD7-D568-4BFB-A37B-D278B4469B6C}" destId="{91E90D21-969A-4224-BA23-987FA3E1B0E3}" srcOrd="0" destOrd="0" presId="urn:microsoft.com/office/officeart/2005/8/layout/bProcess4"/>
    <dgm:cxn modelId="{0EB02778-64C2-4870-9A07-12C81771078F}" type="presOf" srcId="{4A01B131-A702-4BF2-80B2-2690B227023B}" destId="{96875DFF-422B-4DFF-A7C3-C8F7BB873691}" srcOrd="0" destOrd="0" presId="urn:microsoft.com/office/officeart/2005/8/layout/bProcess4"/>
    <dgm:cxn modelId="{FB4E4778-1FAF-4F2E-85D6-B529B01F665D}" type="presOf" srcId="{F1F188B4-0556-4803-BF66-8998528E495F}" destId="{53D801D9-3A3A-4796-AC1C-E200625DB507}" srcOrd="0" destOrd="0" presId="urn:microsoft.com/office/officeart/2005/8/layout/bProcess4"/>
    <dgm:cxn modelId="{C05CE158-7D35-4D9E-AF0E-314C2F2548DA}" srcId="{641C59EB-2490-4239-B436-4F66F50BF700}" destId="{42B55451-1BA4-4E38-8483-0A841F634DB8}" srcOrd="19" destOrd="0" parTransId="{D9801876-B6C6-4E70-B5C3-2D1C7B37F87A}" sibTransId="{BD80B21C-B202-4685-BE07-556E8D9D870B}"/>
    <dgm:cxn modelId="{C7F4687A-8DCD-4ABB-B987-76028AA9D987}" type="presOf" srcId="{E4FB92C0-77EB-4EB4-AAEE-0594B2A782AF}" destId="{9707A629-1148-4AD1-BE9E-AE5E6AA75116}" srcOrd="0" destOrd="0" presId="urn:microsoft.com/office/officeart/2005/8/layout/bProcess4"/>
    <dgm:cxn modelId="{99152F7B-738D-49C3-9C07-397D1C36ABE6}" type="presOf" srcId="{6E7EDA12-7216-426B-9048-00D0C56B419B}" destId="{D55D5AAB-548D-4548-9296-4C0CF4CE2A23}" srcOrd="0" destOrd="0" presId="urn:microsoft.com/office/officeart/2005/8/layout/bProcess4"/>
    <dgm:cxn modelId="{64978A7B-BF4E-4CE6-A97E-5F67854C7A42}" type="presOf" srcId="{ED2A4D5B-2B04-436B-AD57-ABC63AE9905A}" destId="{90040163-420E-4136-B308-C87131B663D5}" srcOrd="0" destOrd="0" presId="urn:microsoft.com/office/officeart/2005/8/layout/bProcess4"/>
    <dgm:cxn modelId="{510D227C-0121-43B8-A10B-E94FCC17A93E}" type="presOf" srcId="{09347631-A0AD-4B18-8911-A8B65A8CB58D}" destId="{8E9F097B-0E80-48C9-B07A-954C06529AF1}" srcOrd="0" destOrd="0" presId="urn:microsoft.com/office/officeart/2005/8/layout/bProcess4"/>
    <dgm:cxn modelId="{BD45197E-B3B2-4FC0-855A-EEDF6AAA72C5}" srcId="{641C59EB-2490-4239-B436-4F66F50BF700}" destId="{A2BCC196-B6EF-4E69-8C97-61A8DE874407}" srcOrd="20" destOrd="0" parTransId="{51DDA9A9-7AAB-423B-A513-20640CFEFAEC}" sibTransId="{BA05253B-7AAB-429B-BE8C-44C62270F0AF}"/>
    <dgm:cxn modelId="{4967BB80-28C3-4F75-9BB4-42D274F78D32}" srcId="{641C59EB-2490-4239-B436-4F66F50BF700}" destId="{4A01B131-A702-4BF2-80B2-2690B227023B}" srcOrd="4" destOrd="0" parTransId="{AD02C907-0184-4AEB-995A-905102BAC94D}" sibTransId="{C7B74A89-4878-4FB5-8F43-BFC54DE0A497}"/>
    <dgm:cxn modelId="{85444181-0554-4ED1-9D45-51BAB7A4B2B6}" srcId="{641C59EB-2490-4239-B436-4F66F50BF700}" destId="{5A908962-928B-406B-A701-F4FC566124B3}" srcOrd="15" destOrd="0" parTransId="{CACE6864-8AE6-452D-81E4-88CACEC5B034}" sibTransId="{E157383E-0C1A-4F2E-B2D8-F50F6627BF3A}"/>
    <dgm:cxn modelId="{680EBA82-2809-42A6-813E-A44EF127EB83}" type="presOf" srcId="{D9AD4B07-DEBA-4AA2-AB88-015AEC0D0469}" destId="{66166D45-C99E-4311-8050-2B3997579921}" srcOrd="0" destOrd="0" presId="urn:microsoft.com/office/officeart/2005/8/layout/bProcess4"/>
    <dgm:cxn modelId="{AD40978B-6A62-4155-BE31-E704580DBDE7}" srcId="{641C59EB-2490-4239-B436-4F66F50BF700}" destId="{F1F188B4-0556-4803-BF66-8998528E495F}" srcOrd="22" destOrd="0" parTransId="{38FA27AB-2E94-48B6-A55D-54789CF76E63}" sibTransId="{D8787CFD-20B3-4AD4-9BF3-D3B56B9ECC16}"/>
    <dgm:cxn modelId="{8130F18F-2353-4B44-83B1-25055745ED97}" type="presOf" srcId="{A6EF0D2D-3E3B-4EAB-8420-B501D25703CD}" destId="{A6FA4125-2508-48A8-B441-36849B834614}" srcOrd="0" destOrd="0" presId="urn:microsoft.com/office/officeart/2005/8/layout/bProcess4"/>
    <dgm:cxn modelId="{F1C77991-2B8A-4BF7-8511-F42005388A29}" type="presOf" srcId="{E88CCBBB-5C17-4788-9635-4E86DCAB084A}" destId="{088AB44C-2C2D-4852-BCEE-6E6A0E95D017}" srcOrd="0" destOrd="0" presId="urn:microsoft.com/office/officeart/2005/8/layout/bProcess4"/>
    <dgm:cxn modelId="{A097B592-2A46-45FB-A4D9-A2DF378D1CF8}" srcId="{641C59EB-2490-4239-B436-4F66F50BF700}" destId="{83C09906-8CEC-4E1B-90C4-596CA17E4489}" srcOrd="14" destOrd="0" parTransId="{2A3EE51A-07E3-41EA-804B-11A1675B8619}" sibTransId="{EC64EDD7-D568-4BFB-A37B-D278B4469B6C}"/>
    <dgm:cxn modelId="{18683B9D-7361-43C6-AFDC-788BD29FE4C1}" type="presOf" srcId="{A9F231A7-1AC7-465F-A26F-6EE929FFA458}" destId="{AF42E3EC-024C-42EB-9811-E5B6FA87F2FF}" srcOrd="0" destOrd="0" presId="urn:microsoft.com/office/officeart/2005/8/layout/bProcess4"/>
    <dgm:cxn modelId="{6E27629E-B8FA-4E49-9E25-D810D2A21037}" srcId="{641C59EB-2490-4239-B436-4F66F50BF700}" destId="{CF696AF2-4D9D-43F0-B629-E6D3F4746E27}" srcOrd="12" destOrd="0" parTransId="{C78DDE16-4B9E-471B-91BE-882FDFE59311}" sibTransId="{7EBE6877-5528-4957-81B7-CAE1977C838C}"/>
    <dgm:cxn modelId="{6F4ACDA0-1C3C-4435-8DAD-1B50180B5BFE}" type="presOf" srcId="{26C7A31A-EDFF-45E2-8F52-B97AC1365F70}" destId="{756B926E-C24C-4510-9103-CC2675E99BF4}" srcOrd="0" destOrd="0" presId="urn:microsoft.com/office/officeart/2005/8/layout/bProcess4"/>
    <dgm:cxn modelId="{386FB7A3-B9D6-4CFF-BCD4-959017379F8F}" type="presOf" srcId="{393E8381-F0A9-427C-8A71-3737801FE2F0}" destId="{0F752F38-54E7-47C1-B0B6-D15475842D34}" srcOrd="0" destOrd="0" presId="urn:microsoft.com/office/officeart/2005/8/layout/bProcess4"/>
    <dgm:cxn modelId="{39B5E4A9-85C5-430A-A9F4-38F1F77166FC}" type="presOf" srcId="{6E83DF84-A933-420B-8FEB-E8BE598E737C}" destId="{EBC00EF3-A455-4465-9812-37CAC3A17160}" srcOrd="0" destOrd="0" presId="urn:microsoft.com/office/officeart/2005/8/layout/bProcess4"/>
    <dgm:cxn modelId="{1AA88EAC-0577-4AE5-94DB-F6F03C7951C7}" type="presOf" srcId="{DBA83C06-8C6B-47BA-8590-F7C60803A7C6}" destId="{12AA9446-787D-4558-BF06-0B251C608ECD}" srcOrd="0" destOrd="0" presId="urn:microsoft.com/office/officeart/2005/8/layout/bProcess4"/>
    <dgm:cxn modelId="{47FF56B1-1327-4D22-AC13-00CAB3CAE986}" type="presOf" srcId="{03A45EAE-5F37-456D-AE15-65BC2B8B7ABA}" destId="{A61D299F-7081-4CA9-9E99-BE84A3FE571B}" srcOrd="0" destOrd="0" presId="urn:microsoft.com/office/officeart/2005/8/layout/bProcess4"/>
    <dgm:cxn modelId="{D2C20FB4-49FF-407B-8D1A-0513D97C6150}" srcId="{641C59EB-2490-4239-B436-4F66F50BF700}" destId="{41778B77-AC28-45F5-A2F0-E807D642B0CF}" srcOrd="7" destOrd="0" parTransId="{6A86039F-0311-440E-9F20-847C8D08661C}" sibTransId="{6E83DF84-A933-420B-8FEB-E8BE598E737C}"/>
    <dgm:cxn modelId="{9BDEDAC4-EBB9-4EEE-B120-B3CA2D27CD26}" srcId="{641C59EB-2490-4239-B436-4F66F50BF700}" destId="{65CF87B8-07C9-40A1-9F83-304F1F34DD00}" srcOrd="6" destOrd="0" parTransId="{9C5D0864-F95A-47F7-8EFB-129DD0559900}" sibTransId="{E88CCBBB-5C17-4788-9635-4E86DCAB084A}"/>
    <dgm:cxn modelId="{34EA33CD-5CDF-4386-ABC5-C7E48AA549A7}" srcId="{641C59EB-2490-4239-B436-4F66F50BF700}" destId="{DF476441-1538-46F4-B52E-AE8B263B1FFB}" srcOrd="16" destOrd="0" parTransId="{90A9D044-8521-4309-888E-9216791AB148}" sibTransId="{4A54F327-5607-42CF-88EC-3995F06A91E8}"/>
    <dgm:cxn modelId="{C27120D8-17B4-4D6E-8D8D-5F1A111B1CBB}" srcId="{641C59EB-2490-4239-B436-4F66F50BF700}" destId="{D9AD4B07-DEBA-4AA2-AB88-015AEC0D0469}" srcOrd="10" destOrd="0" parTransId="{7E92DE2F-C38F-46DD-859E-B416BB339737}" sibTransId="{FEEBAF98-CCAD-45AA-AFFE-D523720AB176}"/>
    <dgm:cxn modelId="{FA1CAED9-1FB2-42D6-A476-4D371DD3151B}" type="presOf" srcId="{DF476441-1538-46F4-B52E-AE8B263B1FFB}" destId="{67A39D37-BB4C-431F-9208-5318961DA832}" srcOrd="0" destOrd="0" presId="urn:microsoft.com/office/officeart/2005/8/layout/bProcess4"/>
    <dgm:cxn modelId="{C870A2DA-7D70-49CE-BDE3-DAC64E1B9AFE}" type="presOf" srcId="{CCB96C0E-622E-489C-8187-1B7819EA52FE}" destId="{A0F4FC7F-3551-405F-B4DA-422773E133EB}" srcOrd="0" destOrd="0" presId="urn:microsoft.com/office/officeart/2005/8/layout/bProcess4"/>
    <dgm:cxn modelId="{189475DB-9210-42B9-A7E1-622937DF846C}" srcId="{641C59EB-2490-4239-B436-4F66F50BF700}" destId="{C9E620FC-F515-40C2-87B8-4858FC2CE370}" srcOrd="2" destOrd="0" parTransId="{514D321E-CBFB-4E19-A435-A3F8FA0E4AF4}" sibTransId="{687C1893-715A-49EF-8589-4B79A3126DC7}"/>
    <dgm:cxn modelId="{A86BB3E0-59BF-48A9-A7B3-9181B8A9730A}" type="presOf" srcId="{C9E620FC-F515-40C2-87B8-4858FC2CE370}" destId="{DC1B38CA-5FDD-4834-A084-A44824A494A5}" srcOrd="0" destOrd="0" presId="urn:microsoft.com/office/officeart/2005/8/layout/bProcess4"/>
    <dgm:cxn modelId="{72E4C6E1-58DC-48B1-B724-C5E794D9C6B1}" type="presOf" srcId="{5A908962-928B-406B-A701-F4FC566124B3}" destId="{EA545997-63E1-42AA-9329-E0809552994D}" srcOrd="0" destOrd="0" presId="urn:microsoft.com/office/officeart/2005/8/layout/bProcess4"/>
    <dgm:cxn modelId="{BC6AE8E4-4286-423B-9DC6-DBB1E65512D1}" type="presOf" srcId="{4A54F327-5607-42CF-88EC-3995F06A91E8}" destId="{7662070D-A0B6-4CD8-8DF3-5DF15EE0E5EC}" srcOrd="0" destOrd="0" presId="urn:microsoft.com/office/officeart/2005/8/layout/bProcess4"/>
    <dgm:cxn modelId="{32CAE8E4-20E9-4882-B1B7-80A36AC82487}" type="presOf" srcId="{83C09906-8CEC-4E1B-90C4-596CA17E4489}" destId="{60F69AD5-DCF2-4484-80C3-EA2616A48F78}" srcOrd="0" destOrd="0" presId="urn:microsoft.com/office/officeart/2005/8/layout/bProcess4"/>
    <dgm:cxn modelId="{2668D7E7-4863-4B80-9344-ADD4F9A061B0}" type="presOf" srcId="{FEEBAF98-CCAD-45AA-AFFE-D523720AB176}" destId="{9EF825E4-6151-4A76-8328-4C1DFFD812A4}" srcOrd="0" destOrd="0" presId="urn:microsoft.com/office/officeart/2005/8/layout/bProcess4"/>
    <dgm:cxn modelId="{78C0F4EB-69F7-43BD-92CA-E01B1B7ADD58}" srcId="{641C59EB-2490-4239-B436-4F66F50BF700}" destId="{CCB96C0E-622E-489C-8187-1B7819EA52FE}" srcOrd="1" destOrd="0" parTransId="{C86DB53E-780D-40DD-98C3-5CCC43BE1C7F}" sibTransId="{ED2A4D5B-2B04-436B-AD57-ABC63AE9905A}"/>
    <dgm:cxn modelId="{80416DF8-63CA-461A-9722-8D95179FE5EF}" type="presOf" srcId="{A2BCC196-B6EF-4E69-8C97-61A8DE874407}" destId="{423C90B3-4804-4B95-888E-EB70619634ED}" srcOrd="0" destOrd="0" presId="urn:microsoft.com/office/officeart/2005/8/layout/bProcess4"/>
    <dgm:cxn modelId="{B1E016F9-669B-4677-8E26-29E41BCA4554}" srcId="{641C59EB-2490-4239-B436-4F66F50BF700}" destId="{B881A6AF-3AE2-45C4-B749-A6468CDE8739}" srcOrd="13" destOrd="0" parTransId="{087A4D5E-CD9B-4AE1-8CF9-A4B4B59971D8}" sibTransId="{ADC84E1A-A2D9-496E-9FE3-3FB1A8664611}"/>
    <dgm:cxn modelId="{9DC655FA-266C-4856-AFA8-F1062C7C8A50}" type="presOf" srcId="{ADC84E1A-A2D9-496E-9FE3-3FB1A8664611}" destId="{CAE79E79-D9A7-4DDE-B618-1435191A7A50}" srcOrd="0" destOrd="0" presId="urn:microsoft.com/office/officeart/2005/8/layout/bProcess4"/>
    <dgm:cxn modelId="{728EF2FF-2592-4E6C-9859-46E8B65AAF8A}" type="presOf" srcId="{BA05253B-7AAB-429B-BE8C-44C62270F0AF}" destId="{CA9CEA69-4A6A-48D5-9312-1DC546783E98}" srcOrd="0" destOrd="0" presId="urn:microsoft.com/office/officeart/2005/8/layout/bProcess4"/>
    <dgm:cxn modelId="{118F229D-15FC-44F7-B5BE-6E6B107D849E}" type="presParOf" srcId="{90BC1317-4462-499D-91E0-BE8BA0B7CAEB}" destId="{38E63E99-29B4-42B2-B0F3-1B7134E92190}" srcOrd="0" destOrd="0" presId="urn:microsoft.com/office/officeart/2005/8/layout/bProcess4"/>
    <dgm:cxn modelId="{0FF94F0B-B880-4338-9E50-9539C85E747C}" type="presParOf" srcId="{38E63E99-29B4-42B2-B0F3-1B7134E92190}" destId="{9DD50B2A-16D1-4ABD-BDB2-20A378084393}" srcOrd="0" destOrd="0" presId="urn:microsoft.com/office/officeart/2005/8/layout/bProcess4"/>
    <dgm:cxn modelId="{90F8FEDA-6C80-40DE-B55B-B01C089F2CC2}" type="presParOf" srcId="{38E63E99-29B4-42B2-B0F3-1B7134E92190}" destId="{CBC4BB20-2B33-4DAE-9306-9DB80A41E8B3}" srcOrd="1" destOrd="0" presId="urn:microsoft.com/office/officeart/2005/8/layout/bProcess4"/>
    <dgm:cxn modelId="{5A717902-2F00-4384-8CF9-1039F5E85F3F}" type="presParOf" srcId="{90BC1317-4462-499D-91E0-BE8BA0B7CAEB}" destId="{756B926E-C24C-4510-9103-CC2675E99BF4}" srcOrd="1" destOrd="0" presId="urn:microsoft.com/office/officeart/2005/8/layout/bProcess4"/>
    <dgm:cxn modelId="{5097A081-2A9F-4732-A614-B49401C3A84C}" type="presParOf" srcId="{90BC1317-4462-499D-91E0-BE8BA0B7CAEB}" destId="{F20EA940-1733-4110-88C2-016354F4C48A}" srcOrd="2" destOrd="0" presId="urn:microsoft.com/office/officeart/2005/8/layout/bProcess4"/>
    <dgm:cxn modelId="{7C7DC364-D2BD-491C-B07E-851970483D80}" type="presParOf" srcId="{F20EA940-1733-4110-88C2-016354F4C48A}" destId="{37E68BD0-32A9-41BB-B2CA-FB91A0523A1D}" srcOrd="0" destOrd="0" presId="urn:microsoft.com/office/officeart/2005/8/layout/bProcess4"/>
    <dgm:cxn modelId="{4EDB8121-6403-4B3E-BD67-6D179425F9E2}" type="presParOf" srcId="{F20EA940-1733-4110-88C2-016354F4C48A}" destId="{A0F4FC7F-3551-405F-B4DA-422773E133EB}" srcOrd="1" destOrd="0" presId="urn:microsoft.com/office/officeart/2005/8/layout/bProcess4"/>
    <dgm:cxn modelId="{B78BF0C1-8849-494A-AB3B-F70D503956B8}" type="presParOf" srcId="{90BC1317-4462-499D-91E0-BE8BA0B7CAEB}" destId="{90040163-420E-4136-B308-C87131B663D5}" srcOrd="3" destOrd="0" presId="urn:microsoft.com/office/officeart/2005/8/layout/bProcess4"/>
    <dgm:cxn modelId="{D637CCCC-137B-4380-B455-534D43E99584}" type="presParOf" srcId="{90BC1317-4462-499D-91E0-BE8BA0B7CAEB}" destId="{78573E18-2ECD-43E5-9906-83E7EED7A86A}" srcOrd="4" destOrd="0" presId="urn:microsoft.com/office/officeart/2005/8/layout/bProcess4"/>
    <dgm:cxn modelId="{5EB7CE1F-6FDB-4E54-9453-FB3B8CFBB2A7}" type="presParOf" srcId="{78573E18-2ECD-43E5-9906-83E7EED7A86A}" destId="{C4B231F8-282F-4B92-8E4F-117367299DB3}" srcOrd="0" destOrd="0" presId="urn:microsoft.com/office/officeart/2005/8/layout/bProcess4"/>
    <dgm:cxn modelId="{1F25F5E6-8F22-4451-B18E-39E5C89D851C}" type="presParOf" srcId="{78573E18-2ECD-43E5-9906-83E7EED7A86A}" destId="{DC1B38CA-5FDD-4834-A084-A44824A494A5}" srcOrd="1" destOrd="0" presId="urn:microsoft.com/office/officeart/2005/8/layout/bProcess4"/>
    <dgm:cxn modelId="{27E7A4DF-6D17-43CC-9F13-67FDDE9DFF2F}" type="presParOf" srcId="{90BC1317-4462-499D-91E0-BE8BA0B7CAEB}" destId="{2484C738-17A1-42C2-BCC0-E2B062F37C12}" srcOrd="5" destOrd="0" presId="urn:microsoft.com/office/officeart/2005/8/layout/bProcess4"/>
    <dgm:cxn modelId="{8475C4BF-7DFA-4FD3-8A7A-6DC88A409306}" type="presParOf" srcId="{90BC1317-4462-499D-91E0-BE8BA0B7CAEB}" destId="{4E2F794E-D7EB-40FB-81D0-9F3D8B87E887}" srcOrd="6" destOrd="0" presId="urn:microsoft.com/office/officeart/2005/8/layout/bProcess4"/>
    <dgm:cxn modelId="{F1288F83-3D49-40F3-A684-51190EA5F193}" type="presParOf" srcId="{4E2F794E-D7EB-40FB-81D0-9F3D8B87E887}" destId="{35128979-DAD2-4552-98E9-410C4ED67859}" srcOrd="0" destOrd="0" presId="urn:microsoft.com/office/officeart/2005/8/layout/bProcess4"/>
    <dgm:cxn modelId="{CF34B65A-1463-4539-A321-A4649893AC81}" type="presParOf" srcId="{4E2F794E-D7EB-40FB-81D0-9F3D8B87E887}" destId="{D55D5AAB-548D-4548-9296-4C0CF4CE2A23}" srcOrd="1" destOrd="0" presId="urn:microsoft.com/office/officeart/2005/8/layout/bProcess4"/>
    <dgm:cxn modelId="{8A1DD809-68E1-4DD1-8DF1-2A4E6842A84B}" type="presParOf" srcId="{90BC1317-4462-499D-91E0-BE8BA0B7CAEB}" destId="{9707A629-1148-4AD1-BE9E-AE5E6AA75116}" srcOrd="7" destOrd="0" presId="urn:microsoft.com/office/officeart/2005/8/layout/bProcess4"/>
    <dgm:cxn modelId="{38BADE04-F06E-4A9C-80A2-850979E50B19}" type="presParOf" srcId="{90BC1317-4462-499D-91E0-BE8BA0B7CAEB}" destId="{BB0ED6B9-EDBA-419B-BA68-1E326F5BA6F7}" srcOrd="8" destOrd="0" presId="urn:microsoft.com/office/officeart/2005/8/layout/bProcess4"/>
    <dgm:cxn modelId="{03D7263B-5A00-404F-A1A3-72F69723BA74}" type="presParOf" srcId="{BB0ED6B9-EDBA-419B-BA68-1E326F5BA6F7}" destId="{007FC2CD-324D-442A-A4D6-DFFA2AE34FB3}" srcOrd="0" destOrd="0" presId="urn:microsoft.com/office/officeart/2005/8/layout/bProcess4"/>
    <dgm:cxn modelId="{9EBD200E-0C9A-4816-86B8-4DE42E4BF204}" type="presParOf" srcId="{BB0ED6B9-EDBA-419B-BA68-1E326F5BA6F7}" destId="{96875DFF-422B-4DFF-A7C3-C8F7BB873691}" srcOrd="1" destOrd="0" presId="urn:microsoft.com/office/officeart/2005/8/layout/bProcess4"/>
    <dgm:cxn modelId="{FA8121CB-0E3A-42B7-A71F-4C09A4AF95B5}" type="presParOf" srcId="{90BC1317-4462-499D-91E0-BE8BA0B7CAEB}" destId="{BFBEF336-F780-4242-A82E-C3B28BE828D5}" srcOrd="9" destOrd="0" presId="urn:microsoft.com/office/officeart/2005/8/layout/bProcess4"/>
    <dgm:cxn modelId="{06707F16-A55E-4407-912D-F89AF3A8F3E5}" type="presParOf" srcId="{90BC1317-4462-499D-91E0-BE8BA0B7CAEB}" destId="{306F53D3-E3ED-4B90-81CC-20A13ACFC52E}" srcOrd="10" destOrd="0" presId="urn:microsoft.com/office/officeart/2005/8/layout/bProcess4"/>
    <dgm:cxn modelId="{944D3098-0C04-451A-A4BB-8DD8108ECFDD}" type="presParOf" srcId="{306F53D3-E3ED-4B90-81CC-20A13ACFC52E}" destId="{E46F411B-6271-4E01-A991-FB84A1CB4122}" srcOrd="0" destOrd="0" presId="urn:microsoft.com/office/officeart/2005/8/layout/bProcess4"/>
    <dgm:cxn modelId="{75AA0D3C-8FCE-4477-A0F1-0C6BAAF2F002}" type="presParOf" srcId="{306F53D3-E3ED-4B90-81CC-20A13ACFC52E}" destId="{3B0CC2DB-09C0-4DB1-B6F9-A2502346A784}" srcOrd="1" destOrd="0" presId="urn:microsoft.com/office/officeart/2005/8/layout/bProcess4"/>
    <dgm:cxn modelId="{D9257DCE-2E67-494F-B087-6AD99792B370}" type="presParOf" srcId="{90BC1317-4462-499D-91E0-BE8BA0B7CAEB}" destId="{5A4F6C7E-9268-459C-9056-E5135CB6B756}" srcOrd="11" destOrd="0" presId="urn:microsoft.com/office/officeart/2005/8/layout/bProcess4"/>
    <dgm:cxn modelId="{5B4832A8-78CF-40E0-ABCC-D2361E6DD4D6}" type="presParOf" srcId="{90BC1317-4462-499D-91E0-BE8BA0B7CAEB}" destId="{8BEA5CF6-B3BB-4133-B3B0-02CACFBA3D13}" srcOrd="12" destOrd="0" presId="urn:microsoft.com/office/officeart/2005/8/layout/bProcess4"/>
    <dgm:cxn modelId="{0C84EDA0-2017-49CB-B409-0482DCF36AE9}" type="presParOf" srcId="{8BEA5CF6-B3BB-4133-B3B0-02CACFBA3D13}" destId="{CF3CDDBD-3FBC-4F35-9C66-468880B2BDFA}" srcOrd="0" destOrd="0" presId="urn:microsoft.com/office/officeart/2005/8/layout/bProcess4"/>
    <dgm:cxn modelId="{4C20BB72-47BC-4BB6-B739-5DB2F1970ED9}" type="presParOf" srcId="{8BEA5CF6-B3BB-4133-B3B0-02CACFBA3D13}" destId="{07FAD7EB-1AD7-4491-89F6-2FC7BE724796}" srcOrd="1" destOrd="0" presId="urn:microsoft.com/office/officeart/2005/8/layout/bProcess4"/>
    <dgm:cxn modelId="{1A980CD7-1116-42E7-9112-AAD8202CC142}" type="presParOf" srcId="{90BC1317-4462-499D-91E0-BE8BA0B7CAEB}" destId="{088AB44C-2C2D-4852-BCEE-6E6A0E95D017}" srcOrd="13" destOrd="0" presId="urn:microsoft.com/office/officeart/2005/8/layout/bProcess4"/>
    <dgm:cxn modelId="{A436F093-A0DB-4C55-AAAF-561DC8EB4683}" type="presParOf" srcId="{90BC1317-4462-499D-91E0-BE8BA0B7CAEB}" destId="{D1EDF293-9C36-4B60-BCFA-C5370937C387}" srcOrd="14" destOrd="0" presId="urn:microsoft.com/office/officeart/2005/8/layout/bProcess4"/>
    <dgm:cxn modelId="{A3826D1C-5F27-4D85-A3D1-D94D26E5E403}" type="presParOf" srcId="{D1EDF293-9C36-4B60-BCFA-C5370937C387}" destId="{BD6E3D6D-3D8A-4912-B868-600A94B03A0E}" srcOrd="0" destOrd="0" presId="urn:microsoft.com/office/officeart/2005/8/layout/bProcess4"/>
    <dgm:cxn modelId="{FE348AC6-63FF-4A4A-AA1A-38A12BA68972}" type="presParOf" srcId="{D1EDF293-9C36-4B60-BCFA-C5370937C387}" destId="{F82B1C8C-BBCB-4D5C-BCC9-90CB84EFB5AD}" srcOrd="1" destOrd="0" presId="urn:microsoft.com/office/officeart/2005/8/layout/bProcess4"/>
    <dgm:cxn modelId="{3F9C870C-D283-48EF-B14C-E471887E63D2}" type="presParOf" srcId="{90BC1317-4462-499D-91E0-BE8BA0B7CAEB}" destId="{EBC00EF3-A455-4465-9812-37CAC3A17160}" srcOrd="15" destOrd="0" presId="urn:microsoft.com/office/officeart/2005/8/layout/bProcess4"/>
    <dgm:cxn modelId="{11AE8BB0-09AF-43E4-91CB-FB2C85874D92}" type="presParOf" srcId="{90BC1317-4462-499D-91E0-BE8BA0B7CAEB}" destId="{8FE73E22-E6F0-4B9C-B5B6-6C51122CA45A}" srcOrd="16" destOrd="0" presId="urn:microsoft.com/office/officeart/2005/8/layout/bProcess4"/>
    <dgm:cxn modelId="{01BC6A72-A59A-4AA0-ABD0-3A86D8F86A46}" type="presParOf" srcId="{8FE73E22-E6F0-4B9C-B5B6-6C51122CA45A}" destId="{C4FD66A7-8BF1-4D6A-8A22-01D5B7376D75}" srcOrd="0" destOrd="0" presId="urn:microsoft.com/office/officeart/2005/8/layout/bProcess4"/>
    <dgm:cxn modelId="{B52F1AB3-CB66-4B3D-A8F4-7078D77D1005}" type="presParOf" srcId="{8FE73E22-E6F0-4B9C-B5B6-6C51122CA45A}" destId="{B388B2D5-9C45-4943-A145-78D9F312F912}" srcOrd="1" destOrd="0" presId="urn:microsoft.com/office/officeart/2005/8/layout/bProcess4"/>
    <dgm:cxn modelId="{31C13C38-AFD2-4B7E-ABFB-41C55763EE42}" type="presParOf" srcId="{90BC1317-4462-499D-91E0-BE8BA0B7CAEB}" destId="{96D46F3B-67A6-4E19-851F-7DD702839AAE}" srcOrd="17" destOrd="0" presId="urn:microsoft.com/office/officeart/2005/8/layout/bProcess4"/>
    <dgm:cxn modelId="{0D1EA238-5E7C-4C5D-B7C9-853FB2E55A1A}" type="presParOf" srcId="{90BC1317-4462-499D-91E0-BE8BA0B7CAEB}" destId="{FCCC65DB-D07D-4829-9770-913E51939DF9}" srcOrd="18" destOrd="0" presId="urn:microsoft.com/office/officeart/2005/8/layout/bProcess4"/>
    <dgm:cxn modelId="{191DD03D-9184-4762-8B0E-516ABE419BB7}" type="presParOf" srcId="{FCCC65DB-D07D-4829-9770-913E51939DF9}" destId="{E564B49C-E5B7-4E3C-920D-58ADA2478292}" srcOrd="0" destOrd="0" presId="urn:microsoft.com/office/officeart/2005/8/layout/bProcess4"/>
    <dgm:cxn modelId="{BA695C02-8232-4B84-A334-6959B831467B}" type="presParOf" srcId="{FCCC65DB-D07D-4829-9770-913E51939DF9}" destId="{F53CE3DF-4941-4F38-A834-15A98A3AEF84}" srcOrd="1" destOrd="0" presId="urn:microsoft.com/office/officeart/2005/8/layout/bProcess4"/>
    <dgm:cxn modelId="{2C2A7C15-FFF5-4DC5-B77C-3C1EFE476CA3}" type="presParOf" srcId="{90BC1317-4462-499D-91E0-BE8BA0B7CAEB}" destId="{BDA228CC-21DB-4CAD-87E5-F49AF86EC9EF}" srcOrd="19" destOrd="0" presId="urn:microsoft.com/office/officeart/2005/8/layout/bProcess4"/>
    <dgm:cxn modelId="{A2603DAE-630C-45C4-96F9-9D76798C35AA}" type="presParOf" srcId="{90BC1317-4462-499D-91E0-BE8BA0B7CAEB}" destId="{60E188EC-2045-446E-A6DC-23B6D2147124}" srcOrd="20" destOrd="0" presId="urn:microsoft.com/office/officeart/2005/8/layout/bProcess4"/>
    <dgm:cxn modelId="{5A68D6E9-AD16-4CF8-8B36-6C90AD090594}" type="presParOf" srcId="{60E188EC-2045-446E-A6DC-23B6D2147124}" destId="{465C06C4-8AB1-427F-A82F-AB15759EC192}" srcOrd="0" destOrd="0" presId="urn:microsoft.com/office/officeart/2005/8/layout/bProcess4"/>
    <dgm:cxn modelId="{8D8D1BA8-174D-466C-8239-9876F95F78A8}" type="presParOf" srcId="{60E188EC-2045-446E-A6DC-23B6D2147124}" destId="{66166D45-C99E-4311-8050-2B3997579921}" srcOrd="1" destOrd="0" presId="urn:microsoft.com/office/officeart/2005/8/layout/bProcess4"/>
    <dgm:cxn modelId="{D2855BC4-6230-4346-ADA9-63DEECBECE8A}" type="presParOf" srcId="{90BC1317-4462-499D-91E0-BE8BA0B7CAEB}" destId="{9EF825E4-6151-4A76-8328-4C1DFFD812A4}" srcOrd="21" destOrd="0" presId="urn:microsoft.com/office/officeart/2005/8/layout/bProcess4"/>
    <dgm:cxn modelId="{DFB9D52B-F6FA-44D0-8E5C-F39173694DDA}" type="presParOf" srcId="{90BC1317-4462-499D-91E0-BE8BA0B7CAEB}" destId="{A4DE0C7D-96D1-4AD2-AF0D-1CEF74165D29}" srcOrd="22" destOrd="0" presId="urn:microsoft.com/office/officeart/2005/8/layout/bProcess4"/>
    <dgm:cxn modelId="{29EC7C09-9FDB-4DEE-A687-221112C7DC25}" type="presParOf" srcId="{A4DE0C7D-96D1-4AD2-AF0D-1CEF74165D29}" destId="{C6935FC6-9264-49FE-A40F-BA44FF2CEC1B}" srcOrd="0" destOrd="0" presId="urn:microsoft.com/office/officeart/2005/8/layout/bProcess4"/>
    <dgm:cxn modelId="{693AB4EF-CCE0-4288-815C-33308BC39CC8}" type="presParOf" srcId="{A4DE0C7D-96D1-4AD2-AF0D-1CEF74165D29}" destId="{A61D299F-7081-4CA9-9E99-BE84A3FE571B}" srcOrd="1" destOrd="0" presId="urn:microsoft.com/office/officeart/2005/8/layout/bProcess4"/>
    <dgm:cxn modelId="{E9722CF6-168F-45EA-88DA-03FEE0D95BE0}" type="presParOf" srcId="{90BC1317-4462-499D-91E0-BE8BA0B7CAEB}" destId="{12AA9446-787D-4558-BF06-0B251C608ECD}" srcOrd="23" destOrd="0" presId="urn:microsoft.com/office/officeart/2005/8/layout/bProcess4"/>
    <dgm:cxn modelId="{B7D5DBEB-FAC8-4977-93AE-958CD8EED985}" type="presParOf" srcId="{90BC1317-4462-499D-91E0-BE8BA0B7CAEB}" destId="{45894725-A0C6-47CD-9AB4-EE1A30A762CC}" srcOrd="24" destOrd="0" presId="urn:microsoft.com/office/officeart/2005/8/layout/bProcess4"/>
    <dgm:cxn modelId="{ACF40D12-84CD-4294-B763-8483B3F36AE4}" type="presParOf" srcId="{45894725-A0C6-47CD-9AB4-EE1A30A762CC}" destId="{1013621D-F928-40BB-AC06-7600D4C82AF3}" srcOrd="0" destOrd="0" presId="urn:microsoft.com/office/officeart/2005/8/layout/bProcess4"/>
    <dgm:cxn modelId="{5A82CC60-D5E3-4CD2-A8F4-AEB1198D3403}" type="presParOf" srcId="{45894725-A0C6-47CD-9AB4-EE1A30A762CC}" destId="{1EA32F99-F361-46F4-995D-60903D70668B}" srcOrd="1" destOrd="0" presId="urn:microsoft.com/office/officeart/2005/8/layout/bProcess4"/>
    <dgm:cxn modelId="{A24C24B9-80B4-4E69-B276-F6AACD8A63DB}" type="presParOf" srcId="{90BC1317-4462-499D-91E0-BE8BA0B7CAEB}" destId="{4E171D76-A344-44AE-A0EF-6347842960E1}" srcOrd="25" destOrd="0" presId="urn:microsoft.com/office/officeart/2005/8/layout/bProcess4"/>
    <dgm:cxn modelId="{B8B0E056-DA82-43AB-B42B-D49F4AFC8315}" type="presParOf" srcId="{90BC1317-4462-499D-91E0-BE8BA0B7CAEB}" destId="{F7B7EA9B-CBED-4E3A-8DFD-76880A62A224}" srcOrd="26" destOrd="0" presId="urn:microsoft.com/office/officeart/2005/8/layout/bProcess4"/>
    <dgm:cxn modelId="{AD63FEE6-4752-4F90-AFAA-34327BC54572}" type="presParOf" srcId="{F7B7EA9B-CBED-4E3A-8DFD-76880A62A224}" destId="{D9FAFFFA-07E4-4D18-B4CF-2981821DD413}" srcOrd="0" destOrd="0" presId="urn:microsoft.com/office/officeart/2005/8/layout/bProcess4"/>
    <dgm:cxn modelId="{3BC5243C-1678-444B-898F-D8423E5AF105}" type="presParOf" srcId="{F7B7EA9B-CBED-4E3A-8DFD-76880A62A224}" destId="{27547157-5DAA-42A3-8836-5B1AEC983AD4}" srcOrd="1" destOrd="0" presId="urn:microsoft.com/office/officeart/2005/8/layout/bProcess4"/>
    <dgm:cxn modelId="{1245D220-ED78-40C5-B3F3-F2BCABFEADF3}" type="presParOf" srcId="{90BC1317-4462-499D-91E0-BE8BA0B7CAEB}" destId="{CAE79E79-D9A7-4DDE-B618-1435191A7A50}" srcOrd="27" destOrd="0" presId="urn:microsoft.com/office/officeart/2005/8/layout/bProcess4"/>
    <dgm:cxn modelId="{DE7DE50C-05FA-4AA2-8BF9-811496AC6AFF}" type="presParOf" srcId="{90BC1317-4462-499D-91E0-BE8BA0B7CAEB}" destId="{DC83FF06-3373-4C16-8DD7-69BE2CCEC5F7}" srcOrd="28" destOrd="0" presId="urn:microsoft.com/office/officeart/2005/8/layout/bProcess4"/>
    <dgm:cxn modelId="{A498671B-8C95-4D19-A0DA-4B18225080B4}" type="presParOf" srcId="{DC83FF06-3373-4C16-8DD7-69BE2CCEC5F7}" destId="{41BA5797-D782-48A3-81EF-2CAFA13DC795}" srcOrd="0" destOrd="0" presId="urn:microsoft.com/office/officeart/2005/8/layout/bProcess4"/>
    <dgm:cxn modelId="{9696A002-7D81-465A-875A-B83714E97EE4}" type="presParOf" srcId="{DC83FF06-3373-4C16-8DD7-69BE2CCEC5F7}" destId="{60F69AD5-DCF2-4484-80C3-EA2616A48F78}" srcOrd="1" destOrd="0" presId="urn:microsoft.com/office/officeart/2005/8/layout/bProcess4"/>
    <dgm:cxn modelId="{12CDA9D8-E7A7-43E0-9191-DECE5E99B1C8}" type="presParOf" srcId="{90BC1317-4462-499D-91E0-BE8BA0B7CAEB}" destId="{91E90D21-969A-4224-BA23-987FA3E1B0E3}" srcOrd="29" destOrd="0" presId="urn:microsoft.com/office/officeart/2005/8/layout/bProcess4"/>
    <dgm:cxn modelId="{35AB63B0-94F9-435C-AEFE-34B0DEC4674C}" type="presParOf" srcId="{90BC1317-4462-499D-91E0-BE8BA0B7CAEB}" destId="{C0BE4C14-F9C5-419D-8E67-C8289F15E797}" srcOrd="30" destOrd="0" presId="urn:microsoft.com/office/officeart/2005/8/layout/bProcess4"/>
    <dgm:cxn modelId="{14AC6AA7-98B8-4984-8F8C-F3E202E0A4BE}" type="presParOf" srcId="{C0BE4C14-F9C5-419D-8E67-C8289F15E797}" destId="{B32D287A-F973-40AD-AFEA-7A029022E346}" srcOrd="0" destOrd="0" presId="urn:microsoft.com/office/officeart/2005/8/layout/bProcess4"/>
    <dgm:cxn modelId="{FFDA7601-82D9-4062-A601-9C9F4F8CCFAB}" type="presParOf" srcId="{C0BE4C14-F9C5-419D-8E67-C8289F15E797}" destId="{EA545997-63E1-42AA-9329-E0809552994D}" srcOrd="1" destOrd="0" presId="urn:microsoft.com/office/officeart/2005/8/layout/bProcess4"/>
    <dgm:cxn modelId="{3B7EB8D5-E0DF-4C83-A671-9B42F576AA82}" type="presParOf" srcId="{90BC1317-4462-499D-91E0-BE8BA0B7CAEB}" destId="{D489A4BC-DAA2-4A91-B843-628CD721C698}" srcOrd="31" destOrd="0" presId="urn:microsoft.com/office/officeart/2005/8/layout/bProcess4"/>
    <dgm:cxn modelId="{52771F24-A452-4854-BA6D-0A950B937E68}" type="presParOf" srcId="{90BC1317-4462-499D-91E0-BE8BA0B7CAEB}" destId="{E5A04A7C-E146-4EE6-8992-FB62E138E57C}" srcOrd="32" destOrd="0" presId="urn:microsoft.com/office/officeart/2005/8/layout/bProcess4"/>
    <dgm:cxn modelId="{571728EE-DF86-4694-B7BA-45BD04A60EEA}" type="presParOf" srcId="{E5A04A7C-E146-4EE6-8992-FB62E138E57C}" destId="{4D7C65C2-57BD-4FC3-8A9D-571CD76E2E28}" srcOrd="0" destOrd="0" presId="urn:microsoft.com/office/officeart/2005/8/layout/bProcess4"/>
    <dgm:cxn modelId="{6671CAB5-F85A-40BC-BD62-36E333802A4A}" type="presParOf" srcId="{E5A04A7C-E146-4EE6-8992-FB62E138E57C}" destId="{67A39D37-BB4C-431F-9208-5318961DA832}" srcOrd="1" destOrd="0" presId="urn:microsoft.com/office/officeart/2005/8/layout/bProcess4"/>
    <dgm:cxn modelId="{BD1E8403-A6BB-4A03-8E29-46F1B7BBF263}" type="presParOf" srcId="{90BC1317-4462-499D-91E0-BE8BA0B7CAEB}" destId="{7662070D-A0B6-4CD8-8DF3-5DF15EE0E5EC}" srcOrd="33" destOrd="0" presId="urn:microsoft.com/office/officeart/2005/8/layout/bProcess4"/>
    <dgm:cxn modelId="{C13F83E8-00F3-4AD1-B9C3-72CA53EB76F4}" type="presParOf" srcId="{90BC1317-4462-499D-91E0-BE8BA0B7CAEB}" destId="{0111D895-74A6-4928-9BC1-EFF93F7188FF}" srcOrd="34" destOrd="0" presId="urn:microsoft.com/office/officeart/2005/8/layout/bProcess4"/>
    <dgm:cxn modelId="{10299CD5-D1C5-4E1D-A5B4-6A02E25FD408}" type="presParOf" srcId="{0111D895-74A6-4928-9BC1-EFF93F7188FF}" destId="{0B91CE3E-D32A-4857-BE7B-E86F67396D0E}" srcOrd="0" destOrd="0" presId="urn:microsoft.com/office/officeart/2005/8/layout/bProcess4"/>
    <dgm:cxn modelId="{391189F3-4A7E-4AD2-8A24-A19025ED51E7}" type="presParOf" srcId="{0111D895-74A6-4928-9BC1-EFF93F7188FF}" destId="{9297D6A9-4AF9-415B-875A-85D07B3D97DD}" srcOrd="1" destOrd="0" presId="urn:microsoft.com/office/officeart/2005/8/layout/bProcess4"/>
    <dgm:cxn modelId="{3E6AD083-1721-4865-8FC0-7E88915E154B}" type="presParOf" srcId="{90BC1317-4462-499D-91E0-BE8BA0B7CAEB}" destId="{AF42E3EC-024C-42EB-9811-E5B6FA87F2FF}" srcOrd="35" destOrd="0" presId="urn:microsoft.com/office/officeart/2005/8/layout/bProcess4"/>
    <dgm:cxn modelId="{0C4B8AA0-3638-44C2-B5E9-885B0E7498A7}" type="presParOf" srcId="{90BC1317-4462-499D-91E0-BE8BA0B7CAEB}" destId="{7E185D91-1ABB-4880-B962-455AE55E9C4B}" srcOrd="36" destOrd="0" presId="urn:microsoft.com/office/officeart/2005/8/layout/bProcess4"/>
    <dgm:cxn modelId="{54D665E8-C19C-49BE-9E59-74ABCA98D087}" type="presParOf" srcId="{7E185D91-1ABB-4880-B962-455AE55E9C4B}" destId="{50658B8B-267A-4CCB-9828-568E723A47AC}" srcOrd="0" destOrd="0" presId="urn:microsoft.com/office/officeart/2005/8/layout/bProcess4"/>
    <dgm:cxn modelId="{7B2ED000-8F88-4941-909B-772A4B5DC8EC}" type="presParOf" srcId="{7E185D91-1ABB-4880-B962-455AE55E9C4B}" destId="{A6FA4125-2508-48A8-B441-36849B834614}" srcOrd="1" destOrd="0" presId="urn:microsoft.com/office/officeart/2005/8/layout/bProcess4"/>
    <dgm:cxn modelId="{2B022DC5-58ED-4B06-BFF6-F9423E1C9A68}" type="presParOf" srcId="{90BC1317-4462-499D-91E0-BE8BA0B7CAEB}" destId="{C802A3C6-9F30-48EB-BB9A-3C5B85832211}" srcOrd="37" destOrd="0" presId="urn:microsoft.com/office/officeart/2005/8/layout/bProcess4"/>
    <dgm:cxn modelId="{B60D3F14-C474-4E82-9BC5-82B4603466EC}" type="presParOf" srcId="{90BC1317-4462-499D-91E0-BE8BA0B7CAEB}" destId="{9DBA76BF-EE1A-4FC1-8B8E-E5ACC21BEDFA}" srcOrd="38" destOrd="0" presId="urn:microsoft.com/office/officeart/2005/8/layout/bProcess4"/>
    <dgm:cxn modelId="{499DE068-D7FE-4AF7-8C06-1E2435DBFE58}" type="presParOf" srcId="{9DBA76BF-EE1A-4FC1-8B8E-E5ACC21BEDFA}" destId="{11784515-5044-4E3B-9BFF-39BF3625F749}" srcOrd="0" destOrd="0" presId="urn:microsoft.com/office/officeart/2005/8/layout/bProcess4"/>
    <dgm:cxn modelId="{08B5D3B0-828D-4FD2-AFB3-C6066D819D3D}" type="presParOf" srcId="{9DBA76BF-EE1A-4FC1-8B8E-E5ACC21BEDFA}" destId="{919FAFB7-858F-4E38-A58B-3336E3599C6E}" srcOrd="1" destOrd="0" presId="urn:microsoft.com/office/officeart/2005/8/layout/bProcess4"/>
    <dgm:cxn modelId="{D82F6F29-A446-4FB4-901F-809918A1FD33}" type="presParOf" srcId="{90BC1317-4462-499D-91E0-BE8BA0B7CAEB}" destId="{E9EFA400-4CCC-4FF8-8417-D51CB3CA2ECC}" srcOrd="39" destOrd="0" presId="urn:microsoft.com/office/officeart/2005/8/layout/bProcess4"/>
    <dgm:cxn modelId="{12101955-D2F7-4384-827B-93EA038CC960}" type="presParOf" srcId="{90BC1317-4462-499D-91E0-BE8BA0B7CAEB}" destId="{ED2F9E39-169C-419C-952C-16362826E96A}" srcOrd="40" destOrd="0" presId="urn:microsoft.com/office/officeart/2005/8/layout/bProcess4"/>
    <dgm:cxn modelId="{513548B3-E8CC-4747-BA64-FF1C5800245A}" type="presParOf" srcId="{ED2F9E39-169C-419C-952C-16362826E96A}" destId="{20BA180B-D957-42DD-8296-3A8A6C2C6C35}" srcOrd="0" destOrd="0" presId="urn:microsoft.com/office/officeart/2005/8/layout/bProcess4"/>
    <dgm:cxn modelId="{8FDC8FB6-D8FB-4E9D-BE9D-DD597211AD3A}" type="presParOf" srcId="{ED2F9E39-169C-419C-952C-16362826E96A}" destId="{423C90B3-4804-4B95-888E-EB70619634ED}" srcOrd="1" destOrd="0" presId="urn:microsoft.com/office/officeart/2005/8/layout/bProcess4"/>
    <dgm:cxn modelId="{61E29A66-F7A5-4100-8B5A-0A4E6040E37B}" type="presParOf" srcId="{90BC1317-4462-499D-91E0-BE8BA0B7CAEB}" destId="{CA9CEA69-4A6A-48D5-9312-1DC546783E98}" srcOrd="41" destOrd="0" presId="urn:microsoft.com/office/officeart/2005/8/layout/bProcess4"/>
    <dgm:cxn modelId="{52C77039-C686-46B2-9720-2FCA96ED57A4}" type="presParOf" srcId="{90BC1317-4462-499D-91E0-BE8BA0B7CAEB}" destId="{20178160-AC28-468B-A515-23B786567F51}" srcOrd="42" destOrd="0" presId="urn:microsoft.com/office/officeart/2005/8/layout/bProcess4"/>
    <dgm:cxn modelId="{75AEB248-8F07-42B4-9374-41CC39C2C407}" type="presParOf" srcId="{20178160-AC28-468B-A515-23B786567F51}" destId="{DE799E9C-03FB-450C-9CF6-39A0301514E6}" srcOrd="0" destOrd="0" presId="urn:microsoft.com/office/officeart/2005/8/layout/bProcess4"/>
    <dgm:cxn modelId="{7F4E0DF7-0F9A-46BF-A9CA-E3FB907B5726}" type="presParOf" srcId="{20178160-AC28-468B-A515-23B786567F51}" destId="{8E9F097B-0E80-48C9-B07A-954C06529AF1}" srcOrd="1" destOrd="0" presId="urn:microsoft.com/office/officeart/2005/8/layout/bProcess4"/>
    <dgm:cxn modelId="{D37245FD-A1D6-4773-B18B-354BDF77CD92}" type="presParOf" srcId="{90BC1317-4462-499D-91E0-BE8BA0B7CAEB}" destId="{0F752F38-54E7-47C1-B0B6-D15475842D34}" srcOrd="43" destOrd="0" presId="urn:microsoft.com/office/officeart/2005/8/layout/bProcess4"/>
    <dgm:cxn modelId="{6149093F-6AE4-4035-B227-95A213B0EBCB}" type="presParOf" srcId="{90BC1317-4462-499D-91E0-BE8BA0B7CAEB}" destId="{C209125D-02D7-437E-B0BA-A9DA2332BE00}" srcOrd="44" destOrd="0" presId="urn:microsoft.com/office/officeart/2005/8/layout/bProcess4"/>
    <dgm:cxn modelId="{5AE92A35-78BD-4AC9-B790-21C142512B61}" type="presParOf" srcId="{C209125D-02D7-437E-B0BA-A9DA2332BE00}" destId="{45DF2D34-776D-4BCE-B104-40CD000C812C}" srcOrd="0" destOrd="0" presId="urn:microsoft.com/office/officeart/2005/8/layout/bProcess4"/>
    <dgm:cxn modelId="{088C21A8-7137-4C24-993F-A46C1B246BBC}" type="presParOf" srcId="{C209125D-02D7-437E-B0BA-A9DA2332BE00}" destId="{53D801D9-3A3A-4796-AC1C-E200625DB507}"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B926E-C24C-4510-9103-CC2675E99BF4}">
      <dsp:nvSpPr>
        <dsp:cNvPr id="0" name=""/>
        <dsp:cNvSpPr/>
      </dsp:nvSpPr>
      <dsp:spPr>
        <a:xfrm rot="5400000">
          <a:off x="1311987"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C4BB20-2B33-4DAE-9306-9DB80A41E8B3}">
      <dsp:nvSpPr>
        <dsp:cNvPr id="0" name=""/>
        <dsp:cNvSpPr/>
      </dsp:nvSpPr>
      <dsp:spPr>
        <a:xfrm>
          <a:off x="1615128"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Checkout Success</a:t>
          </a:r>
        </a:p>
      </dsp:txBody>
      <dsp:txXfrm>
        <a:off x="1632987" y="19618"/>
        <a:ext cx="1152284" cy="574045"/>
      </dsp:txXfrm>
    </dsp:sp>
    <dsp:sp modelId="{90040163-420E-4136-B308-C87131B663D5}">
      <dsp:nvSpPr>
        <dsp:cNvPr id="0" name=""/>
        <dsp:cNvSpPr/>
      </dsp:nvSpPr>
      <dsp:spPr>
        <a:xfrm rot="5400000">
          <a:off x="1311987"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F4FC7F-3551-405F-B4DA-422773E133EB}">
      <dsp:nvSpPr>
        <dsp:cNvPr id="0" name=""/>
        <dsp:cNvSpPr/>
      </dsp:nvSpPr>
      <dsp:spPr>
        <a:xfrm>
          <a:off x="1615128"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Checkout Try</a:t>
          </a:r>
        </a:p>
      </dsp:txBody>
      <dsp:txXfrm>
        <a:off x="1632987" y="781822"/>
        <a:ext cx="1152284" cy="574045"/>
      </dsp:txXfrm>
    </dsp:sp>
    <dsp:sp modelId="{2484C738-17A1-42C2-BCC0-E2B062F37C12}">
      <dsp:nvSpPr>
        <dsp:cNvPr id="0" name=""/>
        <dsp:cNvSpPr/>
      </dsp:nvSpPr>
      <dsp:spPr>
        <a:xfrm rot="5400000">
          <a:off x="1311987"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1B38CA-5FDD-4834-A084-A44824A494A5}">
      <dsp:nvSpPr>
        <dsp:cNvPr id="0" name=""/>
        <dsp:cNvSpPr/>
      </dsp:nvSpPr>
      <dsp:spPr>
        <a:xfrm>
          <a:off x="1615128"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Home</a:t>
          </a:r>
        </a:p>
      </dsp:txBody>
      <dsp:txXfrm>
        <a:off x="1632987" y="1544027"/>
        <a:ext cx="1152284" cy="574045"/>
      </dsp:txXfrm>
    </dsp:sp>
    <dsp:sp modelId="{9707A629-1148-4AD1-BE9E-AE5E6AA75116}">
      <dsp:nvSpPr>
        <dsp:cNvPr id="0" name=""/>
        <dsp:cNvSpPr/>
      </dsp:nvSpPr>
      <dsp:spPr>
        <a:xfrm rot="5400000">
          <a:off x="1311987"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5D5AAB-548D-4548-9296-4C0CF4CE2A23}">
      <dsp:nvSpPr>
        <dsp:cNvPr id="0" name=""/>
        <dsp:cNvSpPr/>
      </dsp:nvSpPr>
      <dsp:spPr>
        <a:xfrm>
          <a:off x="1615128"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Register Success</a:t>
          </a:r>
        </a:p>
      </dsp:txBody>
      <dsp:txXfrm>
        <a:off x="1632987" y="2306231"/>
        <a:ext cx="1152284" cy="574045"/>
      </dsp:txXfrm>
    </dsp:sp>
    <dsp:sp modelId="{BFBEF336-F780-4242-A82E-C3B28BE828D5}">
      <dsp:nvSpPr>
        <dsp:cNvPr id="0" name=""/>
        <dsp:cNvSpPr/>
      </dsp:nvSpPr>
      <dsp:spPr>
        <a:xfrm>
          <a:off x="2028389" y="3153944"/>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875DFF-422B-4DFF-A7C3-C8F7BB873691}">
      <dsp:nvSpPr>
        <dsp:cNvPr id="0" name=""/>
        <dsp:cNvSpPr/>
      </dsp:nvSpPr>
      <dsp:spPr>
        <a:xfrm>
          <a:off x="1615128"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Register Try</a:t>
          </a:r>
        </a:p>
      </dsp:txBody>
      <dsp:txXfrm>
        <a:off x="1632987" y="3068436"/>
        <a:ext cx="1152284" cy="574045"/>
      </dsp:txXfrm>
    </dsp:sp>
    <dsp:sp modelId="{5A4F6C7E-9268-459C-9056-E5135CB6B756}">
      <dsp:nvSpPr>
        <dsp:cNvPr id="0" name=""/>
        <dsp:cNvSpPr/>
      </dsp:nvSpPr>
      <dsp:spPr>
        <a:xfrm rot="16200000">
          <a:off x="2835359"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0CC2DB-09C0-4DB1-B6F9-A2502346A784}">
      <dsp:nvSpPr>
        <dsp:cNvPr id="0" name=""/>
        <dsp:cNvSpPr/>
      </dsp:nvSpPr>
      <dsp:spPr>
        <a:xfrm>
          <a:off x="3138501"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Login Success</a:t>
          </a:r>
        </a:p>
      </dsp:txBody>
      <dsp:txXfrm>
        <a:off x="3156360" y="3068436"/>
        <a:ext cx="1152284" cy="574045"/>
      </dsp:txXfrm>
    </dsp:sp>
    <dsp:sp modelId="{088AB44C-2C2D-4852-BCEE-6E6A0E95D017}">
      <dsp:nvSpPr>
        <dsp:cNvPr id="0" name=""/>
        <dsp:cNvSpPr/>
      </dsp:nvSpPr>
      <dsp:spPr>
        <a:xfrm rot="16187844">
          <a:off x="2834018"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FAD7EB-1AD7-4491-89F6-2FC7BE724796}">
      <dsp:nvSpPr>
        <dsp:cNvPr id="0" name=""/>
        <dsp:cNvSpPr/>
      </dsp:nvSpPr>
      <dsp:spPr>
        <a:xfrm>
          <a:off x="3138501"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Log off</a:t>
          </a:r>
        </a:p>
      </dsp:txBody>
      <dsp:txXfrm>
        <a:off x="3156360" y="2306231"/>
        <a:ext cx="1152284" cy="574045"/>
      </dsp:txXfrm>
    </dsp:sp>
    <dsp:sp modelId="{EBC00EF3-A455-4465-9812-37CAC3A17160}">
      <dsp:nvSpPr>
        <dsp:cNvPr id="0" name=""/>
        <dsp:cNvSpPr/>
      </dsp:nvSpPr>
      <dsp:spPr>
        <a:xfrm rot="16202932">
          <a:off x="2835037" y="1249303"/>
          <a:ext cx="1187997"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2B1C8C-BBCB-4D5C-BCC9-90CB84EFB5AD}">
      <dsp:nvSpPr>
        <dsp:cNvPr id="0" name=""/>
        <dsp:cNvSpPr/>
      </dsp:nvSpPr>
      <dsp:spPr>
        <a:xfrm>
          <a:off x="3135818"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Search</a:t>
          </a:r>
        </a:p>
      </dsp:txBody>
      <dsp:txXfrm>
        <a:off x="3153677" y="1544027"/>
        <a:ext cx="1152284" cy="574045"/>
      </dsp:txXfrm>
    </dsp:sp>
    <dsp:sp modelId="{96D46F3B-67A6-4E19-851F-7DD702839AAE}">
      <dsp:nvSpPr>
        <dsp:cNvPr id="0" name=""/>
        <dsp:cNvSpPr/>
      </dsp:nvSpPr>
      <dsp:spPr>
        <a:xfrm rot="16200000">
          <a:off x="2835359"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88B2D5-9C45-4943-A145-78D9F312F912}">
      <dsp:nvSpPr>
        <dsp:cNvPr id="0" name=""/>
        <dsp:cNvSpPr/>
      </dsp:nvSpPr>
      <dsp:spPr>
        <a:xfrm>
          <a:off x="3138501"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Browse</a:t>
          </a:r>
        </a:p>
      </dsp:txBody>
      <dsp:txXfrm>
        <a:off x="3156360" y="781822"/>
        <a:ext cx="1152284" cy="574045"/>
      </dsp:txXfrm>
    </dsp:sp>
    <dsp:sp modelId="{BDA228CC-21DB-4CAD-87E5-F49AF86EC9EF}">
      <dsp:nvSpPr>
        <dsp:cNvPr id="0" name=""/>
        <dsp:cNvSpPr/>
      </dsp:nvSpPr>
      <dsp:spPr>
        <a:xfrm>
          <a:off x="3551762" y="105126"/>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3CE3DF-4941-4F38-A834-15A98A3AEF84}">
      <dsp:nvSpPr>
        <dsp:cNvPr id="0" name=""/>
        <dsp:cNvSpPr/>
      </dsp:nvSpPr>
      <dsp:spPr>
        <a:xfrm>
          <a:off x="3138501"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Details</a:t>
          </a:r>
        </a:p>
      </dsp:txBody>
      <dsp:txXfrm>
        <a:off x="3156360" y="19618"/>
        <a:ext cx="1152284" cy="574045"/>
      </dsp:txXfrm>
    </dsp:sp>
    <dsp:sp modelId="{9EF825E4-6151-4A76-8328-4C1DFFD812A4}">
      <dsp:nvSpPr>
        <dsp:cNvPr id="0" name=""/>
        <dsp:cNvSpPr/>
      </dsp:nvSpPr>
      <dsp:spPr>
        <a:xfrm rot="5400000">
          <a:off x="4358732"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166D45-C99E-4311-8050-2B3997579921}">
      <dsp:nvSpPr>
        <dsp:cNvPr id="0" name=""/>
        <dsp:cNvSpPr/>
      </dsp:nvSpPr>
      <dsp:spPr>
        <a:xfrm>
          <a:off x="4661873"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Add</a:t>
          </a:r>
        </a:p>
      </dsp:txBody>
      <dsp:txXfrm>
        <a:off x="4679732" y="19618"/>
        <a:ext cx="1152284" cy="574045"/>
      </dsp:txXfrm>
    </dsp:sp>
    <dsp:sp modelId="{12AA9446-787D-4558-BF06-0B251C608ECD}">
      <dsp:nvSpPr>
        <dsp:cNvPr id="0" name=""/>
        <dsp:cNvSpPr/>
      </dsp:nvSpPr>
      <dsp:spPr>
        <a:xfrm rot="5400000">
          <a:off x="4358732"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1D299F-7081-4CA9-9E99-BE84A3FE571B}">
      <dsp:nvSpPr>
        <dsp:cNvPr id="0" name=""/>
        <dsp:cNvSpPr/>
      </dsp:nvSpPr>
      <dsp:spPr>
        <a:xfrm>
          <a:off x="4661873"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Shipping Checkout</a:t>
          </a:r>
        </a:p>
      </dsp:txBody>
      <dsp:txXfrm>
        <a:off x="4679732" y="781822"/>
        <a:ext cx="1152284" cy="574045"/>
      </dsp:txXfrm>
    </dsp:sp>
    <dsp:sp modelId="{4E171D76-A344-44AE-A0EF-6347842960E1}">
      <dsp:nvSpPr>
        <dsp:cNvPr id="0" name=""/>
        <dsp:cNvSpPr/>
      </dsp:nvSpPr>
      <dsp:spPr>
        <a:xfrm rot="5400000">
          <a:off x="4358732"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A32F99-F361-46F4-995D-60903D70668B}">
      <dsp:nvSpPr>
        <dsp:cNvPr id="0" name=""/>
        <dsp:cNvSpPr/>
      </dsp:nvSpPr>
      <dsp:spPr>
        <a:xfrm>
          <a:off x="4661873"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Shipping</a:t>
          </a:r>
        </a:p>
      </dsp:txBody>
      <dsp:txXfrm>
        <a:off x="4679732" y="1544027"/>
        <a:ext cx="1152284" cy="574045"/>
      </dsp:txXfrm>
    </dsp:sp>
    <dsp:sp modelId="{CAE79E79-D9A7-4DDE-B618-1435191A7A50}">
      <dsp:nvSpPr>
        <dsp:cNvPr id="0" name=""/>
        <dsp:cNvSpPr/>
      </dsp:nvSpPr>
      <dsp:spPr>
        <a:xfrm rot="5400000">
          <a:off x="4358732"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547157-5DAA-42A3-8836-5B1AEC983AD4}">
      <dsp:nvSpPr>
        <dsp:cNvPr id="0" name=""/>
        <dsp:cNvSpPr/>
      </dsp:nvSpPr>
      <dsp:spPr>
        <a:xfrm>
          <a:off x="4661873"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Information</a:t>
          </a:r>
        </a:p>
      </dsp:txBody>
      <dsp:txXfrm>
        <a:off x="4679732" y="2306231"/>
        <a:ext cx="1152284" cy="574045"/>
      </dsp:txXfrm>
    </dsp:sp>
    <dsp:sp modelId="{91E90D21-969A-4224-BA23-987FA3E1B0E3}">
      <dsp:nvSpPr>
        <dsp:cNvPr id="0" name=""/>
        <dsp:cNvSpPr/>
      </dsp:nvSpPr>
      <dsp:spPr>
        <a:xfrm>
          <a:off x="5075134" y="3153944"/>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F69AD5-DCF2-4484-80C3-EA2616A48F78}">
      <dsp:nvSpPr>
        <dsp:cNvPr id="0" name=""/>
        <dsp:cNvSpPr/>
      </dsp:nvSpPr>
      <dsp:spPr>
        <a:xfrm>
          <a:off x="4661873"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Entertainment</a:t>
          </a:r>
        </a:p>
      </dsp:txBody>
      <dsp:txXfrm>
        <a:off x="4679732" y="3068436"/>
        <a:ext cx="1152284" cy="574045"/>
      </dsp:txXfrm>
    </dsp:sp>
    <dsp:sp modelId="{D489A4BC-DAA2-4A91-B843-628CD721C698}">
      <dsp:nvSpPr>
        <dsp:cNvPr id="0" name=""/>
        <dsp:cNvSpPr/>
      </dsp:nvSpPr>
      <dsp:spPr>
        <a:xfrm rot="16200000">
          <a:off x="5882104"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545997-63E1-42AA-9329-E0809552994D}">
      <dsp:nvSpPr>
        <dsp:cNvPr id="0" name=""/>
        <dsp:cNvSpPr/>
      </dsp:nvSpPr>
      <dsp:spPr>
        <a:xfrm>
          <a:off x="6185246"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Pages Number</a:t>
          </a:r>
        </a:p>
      </dsp:txBody>
      <dsp:txXfrm>
        <a:off x="6203105" y="3068436"/>
        <a:ext cx="1152284" cy="574045"/>
      </dsp:txXfrm>
    </dsp:sp>
    <dsp:sp modelId="{7662070D-A0B6-4CD8-8DF3-5DF15EE0E5EC}">
      <dsp:nvSpPr>
        <dsp:cNvPr id="0" name=""/>
        <dsp:cNvSpPr/>
      </dsp:nvSpPr>
      <dsp:spPr>
        <a:xfrm rot="16200000">
          <a:off x="5882104"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A39D37-BB4C-431F-9208-5318961DA832}">
      <dsp:nvSpPr>
        <dsp:cNvPr id="0" name=""/>
        <dsp:cNvSpPr/>
      </dsp:nvSpPr>
      <dsp:spPr>
        <a:xfrm>
          <a:off x="6185246"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Request Number</a:t>
          </a:r>
        </a:p>
      </dsp:txBody>
      <dsp:txXfrm>
        <a:off x="6203105" y="2306231"/>
        <a:ext cx="1152284" cy="574045"/>
      </dsp:txXfrm>
    </dsp:sp>
    <dsp:sp modelId="{AF42E3EC-024C-42EB-9811-E5B6FA87F2FF}">
      <dsp:nvSpPr>
        <dsp:cNvPr id="0" name=""/>
        <dsp:cNvSpPr/>
      </dsp:nvSpPr>
      <dsp:spPr>
        <a:xfrm rot="16200000">
          <a:off x="5882104"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97D6A9-4AF9-415B-875A-85D07B3D97DD}">
      <dsp:nvSpPr>
        <dsp:cNvPr id="0" name=""/>
        <dsp:cNvSpPr/>
      </dsp:nvSpPr>
      <dsp:spPr>
        <a:xfrm>
          <a:off x="6185246"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Transfer</a:t>
          </a:r>
        </a:p>
      </dsp:txBody>
      <dsp:txXfrm>
        <a:off x="6203105" y="1544027"/>
        <a:ext cx="1152284" cy="574045"/>
      </dsp:txXfrm>
    </dsp:sp>
    <dsp:sp modelId="{C802A3C6-9F30-48EB-BB9A-3C5B85832211}">
      <dsp:nvSpPr>
        <dsp:cNvPr id="0" name=""/>
        <dsp:cNvSpPr/>
      </dsp:nvSpPr>
      <dsp:spPr>
        <a:xfrm rot="16200000">
          <a:off x="5882104"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FA4125-2508-48A8-B441-36849B834614}">
      <dsp:nvSpPr>
        <dsp:cNvPr id="0" name=""/>
        <dsp:cNvSpPr/>
      </dsp:nvSpPr>
      <dsp:spPr>
        <a:xfrm>
          <a:off x="6185246"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Duration</a:t>
          </a:r>
        </a:p>
      </dsp:txBody>
      <dsp:txXfrm>
        <a:off x="6203105" y="781822"/>
        <a:ext cx="1152284" cy="574045"/>
      </dsp:txXfrm>
    </dsp:sp>
    <dsp:sp modelId="{E9EFA400-4CCC-4FF8-8417-D51CB3CA2ECC}">
      <dsp:nvSpPr>
        <dsp:cNvPr id="0" name=""/>
        <dsp:cNvSpPr/>
      </dsp:nvSpPr>
      <dsp:spPr>
        <a:xfrm>
          <a:off x="6598507" y="105126"/>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9FAFB7-858F-4E38-A58B-3336E3599C6E}">
      <dsp:nvSpPr>
        <dsp:cNvPr id="0" name=""/>
        <dsp:cNvSpPr/>
      </dsp:nvSpPr>
      <dsp:spPr>
        <a:xfrm>
          <a:off x="6185246"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Page per time</a:t>
          </a:r>
        </a:p>
      </dsp:txBody>
      <dsp:txXfrm>
        <a:off x="6203105" y="19618"/>
        <a:ext cx="1152284" cy="574045"/>
      </dsp:txXfrm>
    </dsp:sp>
    <dsp:sp modelId="{CA9CEA69-4A6A-48D5-9312-1DC546783E98}">
      <dsp:nvSpPr>
        <dsp:cNvPr id="0" name=""/>
        <dsp:cNvSpPr/>
      </dsp:nvSpPr>
      <dsp:spPr>
        <a:xfrm rot="5400000">
          <a:off x="7405477"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3C90B3-4804-4B95-888E-EB70619634ED}">
      <dsp:nvSpPr>
        <dsp:cNvPr id="0" name=""/>
        <dsp:cNvSpPr/>
      </dsp:nvSpPr>
      <dsp:spPr>
        <a:xfrm>
          <a:off x="7708618"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Source</a:t>
          </a:r>
        </a:p>
      </dsp:txBody>
      <dsp:txXfrm>
        <a:off x="7726477" y="19618"/>
        <a:ext cx="1152284" cy="574045"/>
      </dsp:txXfrm>
    </dsp:sp>
    <dsp:sp modelId="{0F752F38-54E7-47C1-B0B6-D15475842D34}">
      <dsp:nvSpPr>
        <dsp:cNvPr id="0" name=""/>
        <dsp:cNvSpPr/>
      </dsp:nvSpPr>
      <dsp:spPr>
        <a:xfrm rot="5400000">
          <a:off x="7405477"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9F097B-0E80-48C9-B07A-954C06529AF1}">
      <dsp:nvSpPr>
        <dsp:cNvPr id="0" name=""/>
        <dsp:cNvSpPr/>
      </dsp:nvSpPr>
      <dsp:spPr>
        <a:xfrm>
          <a:off x="7708618"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Is bot</a:t>
          </a:r>
        </a:p>
      </dsp:txBody>
      <dsp:txXfrm>
        <a:off x="7726477" y="781822"/>
        <a:ext cx="1152284" cy="574045"/>
      </dsp:txXfrm>
    </dsp:sp>
    <dsp:sp modelId="{53D801D9-3A3A-4796-AC1C-E200625DB507}">
      <dsp:nvSpPr>
        <dsp:cNvPr id="0" name=""/>
        <dsp:cNvSpPr/>
      </dsp:nvSpPr>
      <dsp:spPr>
        <a:xfrm>
          <a:off x="7708618"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Is admin</a:t>
          </a:r>
        </a:p>
      </dsp:txBody>
      <dsp:txXfrm>
        <a:off x="7726477" y="1544027"/>
        <a:ext cx="1152284" cy="574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B926E-C24C-4510-9103-CC2675E99BF4}">
      <dsp:nvSpPr>
        <dsp:cNvPr id="0" name=""/>
        <dsp:cNvSpPr/>
      </dsp:nvSpPr>
      <dsp:spPr>
        <a:xfrm rot="5400000">
          <a:off x="1311987"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C4BB20-2B33-4DAE-9306-9DB80A41E8B3}">
      <dsp:nvSpPr>
        <dsp:cNvPr id="0" name=""/>
        <dsp:cNvSpPr/>
      </dsp:nvSpPr>
      <dsp:spPr>
        <a:xfrm>
          <a:off x="1615128"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Checkout Success</a:t>
          </a:r>
        </a:p>
      </dsp:txBody>
      <dsp:txXfrm>
        <a:off x="1632987" y="19618"/>
        <a:ext cx="1152284" cy="574045"/>
      </dsp:txXfrm>
    </dsp:sp>
    <dsp:sp modelId="{90040163-420E-4136-B308-C87131B663D5}">
      <dsp:nvSpPr>
        <dsp:cNvPr id="0" name=""/>
        <dsp:cNvSpPr/>
      </dsp:nvSpPr>
      <dsp:spPr>
        <a:xfrm rot="5400000">
          <a:off x="1311987"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F4FC7F-3551-405F-B4DA-422773E133EB}">
      <dsp:nvSpPr>
        <dsp:cNvPr id="0" name=""/>
        <dsp:cNvSpPr/>
      </dsp:nvSpPr>
      <dsp:spPr>
        <a:xfrm>
          <a:off x="1615128"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Checkout Try</a:t>
          </a:r>
        </a:p>
      </dsp:txBody>
      <dsp:txXfrm>
        <a:off x="1632987" y="781822"/>
        <a:ext cx="1152284" cy="574045"/>
      </dsp:txXfrm>
    </dsp:sp>
    <dsp:sp modelId="{2484C738-17A1-42C2-BCC0-E2B062F37C12}">
      <dsp:nvSpPr>
        <dsp:cNvPr id="0" name=""/>
        <dsp:cNvSpPr/>
      </dsp:nvSpPr>
      <dsp:spPr>
        <a:xfrm rot="5400000">
          <a:off x="1311987"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1B38CA-5FDD-4834-A084-A44824A494A5}">
      <dsp:nvSpPr>
        <dsp:cNvPr id="0" name=""/>
        <dsp:cNvSpPr/>
      </dsp:nvSpPr>
      <dsp:spPr>
        <a:xfrm>
          <a:off x="1615128"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Home</a:t>
          </a:r>
        </a:p>
      </dsp:txBody>
      <dsp:txXfrm>
        <a:off x="1632987" y="1544027"/>
        <a:ext cx="1152284" cy="574045"/>
      </dsp:txXfrm>
    </dsp:sp>
    <dsp:sp modelId="{9707A629-1148-4AD1-BE9E-AE5E6AA75116}">
      <dsp:nvSpPr>
        <dsp:cNvPr id="0" name=""/>
        <dsp:cNvSpPr/>
      </dsp:nvSpPr>
      <dsp:spPr>
        <a:xfrm rot="5400000">
          <a:off x="1311987"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5D5AAB-548D-4548-9296-4C0CF4CE2A23}">
      <dsp:nvSpPr>
        <dsp:cNvPr id="0" name=""/>
        <dsp:cNvSpPr/>
      </dsp:nvSpPr>
      <dsp:spPr>
        <a:xfrm>
          <a:off x="1615128"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Register Success</a:t>
          </a:r>
        </a:p>
      </dsp:txBody>
      <dsp:txXfrm>
        <a:off x="1632987" y="2306231"/>
        <a:ext cx="1152284" cy="574045"/>
      </dsp:txXfrm>
    </dsp:sp>
    <dsp:sp modelId="{BFBEF336-F780-4242-A82E-C3B28BE828D5}">
      <dsp:nvSpPr>
        <dsp:cNvPr id="0" name=""/>
        <dsp:cNvSpPr/>
      </dsp:nvSpPr>
      <dsp:spPr>
        <a:xfrm>
          <a:off x="2028389" y="3153944"/>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875DFF-422B-4DFF-A7C3-C8F7BB873691}">
      <dsp:nvSpPr>
        <dsp:cNvPr id="0" name=""/>
        <dsp:cNvSpPr/>
      </dsp:nvSpPr>
      <dsp:spPr>
        <a:xfrm>
          <a:off x="1615128"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Register Try</a:t>
          </a:r>
        </a:p>
      </dsp:txBody>
      <dsp:txXfrm>
        <a:off x="1632987" y="3068436"/>
        <a:ext cx="1152284" cy="574045"/>
      </dsp:txXfrm>
    </dsp:sp>
    <dsp:sp modelId="{5A4F6C7E-9268-459C-9056-E5135CB6B756}">
      <dsp:nvSpPr>
        <dsp:cNvPr id="0" name=""/>
        <dsp:cNvSpPr/>
      </dsp:nvSpPr>
      <dsp:spPr>
        <a:xfrm rot="16200000">
          <a:off x="2835359"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0CC2DB-09C0-4DB1-B6F9-A2502346A784}">
      <dsp:nvSpPr>
        <dsp:cNvPr id="0" name=""/>
        <dsp:cNvSpPr/>
      </dsp:nvSpPr>
      <dsp:spPr>
        <a:xfrm>
          <a:off x="3138501"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Login Success</a:t>
          </a:r>
        </a:p>
      </dsp:txBody>
      <dsp:txXfrm>
        <a:off x="3156360" y="3068436"/>
        <a:ext cx="1152284" cy="574045"/>
      </dsp:txXfrm>
    </dsp:sp>
    <dsp:sp modelId="{088AB44C-2C2D-4852-BCEE-6E6A0E95D017}">
      <dsp:nvSpPr>
        <dsp:cNvPr id="0" name=""/>
        <dsp:cNvSpPr/>
      </dsp:nvSpPr>
      <dsp:spPr>
        <a:xfrm rot="16187844">
          <a:off x="2834018"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FAD7EB-1AD7-4491-89F6-2FC7BE724796}">
      <dsp:nvSpPr>
        <dsp:cNvPr id="0" name=""/>
        <dsp:cNvSpPr/>
      </dsp:nvSpPr>
      <dsp:spPr>
        <a:xfrm>
          <a:off x="3138501"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Log off</a:t>
          </a:r>
        </a:p>
      </dsp:txBody>
      <dsp:txXfrm>
        <a:off x="3156360" y="2306231"/>
        <a:ext cx="1152284" cy="574045"/>
      </dsp:txXfrm>
    </dsp:sp>
    <dsp:sp modelId="{EBC00EF3-A455-4465-9812-37CAC3A17160}">
      <dsp:nvSpPr>
        <dsp:cNvPr id="0" name=""/>
        <dsp:cNvSpPr/>
      </dsp:nvSpPr>
      <dsp:spPr>
        <a:xfrm rot="16202932">
          <a:off x="2835037" y="1249303"/>
          <a:ext cx="1187997"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2B1C8C-BBCB-4D5C-BCC9-90CB84EFB5AD}">
      <dsp:nvSpPr>
        <dsp:cNvPr id="0" name=""/>
        <dsp:cNvSpPr/>
      </dsp:nvSpPr>
      <dsp:spPr>
        <a:xfrm>
          <a:off x="3135818"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Search</a:t>
          </a:r>
        </a:p>
      </dsp:txBody>
      <dsp:txXfrm>
        <a:off x="3153677" y="1544027"/>
        <a:ext cx="1152284" cy="574045"/>
      </dsp:txXfrm>
    </dsp:sp>
    <dsp:sp modelId="{96D46F3B-67A6-4E19-851F-7DD702839AAE}">
      <dsp:nvSpPr>
        <dsp:cNvPr id="0" name=""/>
        <dsp:cNvSpPr/>
      </dsp:nvSpPr>
      <dsp:spPr>
        <a:xfrm rot="16200000">
          <a:off x="2835359"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88B2D5-9C45-4943-A145-78D9F312F912}">
      <dsp:nvSpPr>
        <dsp:cNvPr id="0" name=""/>
        <dsp:cNvSpPr/>
      </dsp:nvSpPr>
      <dsp:spPr>
        <a:xfrm>
          <a:off x="3138501"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Browse</a:t>
          </a:r>
        </a:p>
      </dsp:txBody>
      <dsp:txXfrm>
        <a:off x="3156360" y="781822"/>
        <a:ext cx="1152284" cy="574045"/>
      </dsp:txXfrm>
    </dsp:sp>
    <dsp:sp modelId="{BDA228CC-21DB-4CAD-87E5-F49AF86EC9EF}">
      <dsp:nvSpPr>
        <dsp:cNvPr id="0" name=""/>
        <dsp:cNvSpPr/>
      </dsp:nvSpPr>
      <dsp:spPr>
        <a:xfrm>
          <a:off x="3551762" y="105126"/>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3CE3DF-4941-4F38-A834-15A98A3AEF84}">
      <dsp:nvSpPr>
        <dsp:cNvPr id="0" name=""/>
        <dsp:cNvSpPr/>
      </dsp:nvSpPr>
      <dsp:spPr>
        <a:xfrm>
          <a:off x="3138501"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Details</a:t>
          </a:r>
        </a:p>
      </dsp:txBody>
      <dsp:txXfrm>
        <a:off x="3156360" y="19618"/>
        <a:ext cx="1152284" cy="574045"/>
      </dsp:txXfrm>
    </dsp:sp>
    <dsp:sp modelId="{9EF825E4-6151-4A76-8328-4C1DFFD812A4}">
      <dsp:nvSpPr>
        <dsp:cNvPr id="0" name=""/>
        <dsp:cNvSpPr/>
      </dsp:nvSpPr>
      <dsp:spPr>
        <a:xfrm rot="5400000">
          <a:off x="4358732"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166D45-C99E-4311-8050-2B3997579921}">
      <dsp:nvSpPr>
        <dsp:cNvPr id="0" name=""/>
        <dsp:cNvSpPr/>
      </dsp:nvSpPr>
      <dsp:spPr>
        <a:xfrm>
          <a:off x="4661873"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Add</a:t>
          </a:r>
        </a:p>
      </dsp:txBody>
      <dsp:txXfrm>
        <a:off x="4679732" y="19618"/>
        <a:ext cx="1152284" cy="574045"/>
      </dsp:txXfrm>
    </dsp:sp>
    <dsp:sp modelId="{12AA9446-787D-4558-BF06-0B251C608ECD}">
      <dsp:nvSpPr>
        <dsp:cNvPr id="0" name=""/>
        <dsp:cNvSpPr/>
      </dsp:nvSpPr>
      <dsp:spPr>
        <a:xfrm rot="5400000">
          <a:off x="4358732"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1D299F-7081-4CA9-9E99-BE84A3FE571B}">
      <dsp:nvSpPr>
        <dsp:cNvPr id="0" name=""/>
        <dsp:cNvSpPr/>
      </dsp:nvSpPr>
      <dsp:spPr>
        <a:xfrm>
          <a:off x="4661873"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Shipping Checkout</a:t>
          </a:r>
        </a:p>
      </dsp:txBody>
      <dsp:txXfrm>
        <a:off x="4679732" y="781822"/>
        <a:ext cx="1152284" cy="574045"/>
      </dsp:txXfrm>
    </dsp:sp>
    <dsp:sp modelId="{4E171D76-A344-44AE-A0EF-6347842960E1}">
      <dsp:nvSpPr>
        <dsp:cNvPr id="0" name=""/>
        <dsp:cNvSpPr/>
      </dsp:nvSpPr>
      <dsp:spPr>
        <a:xfrm rot="5400000">
          <a:off x="4358732"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A32F99-F361-46F4-995D-60903D70668B}">
      <dsp:nvSpPr>
        <dsp:cNvPr id="0" name=""/>
        <dsp:cNvSpPr/>
      </dsp:nvSpPr>
      <dsp:spPr>
        <a:xfrm>
          <a:off x="4661873"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Shipping</a:t>
          </a:r>
        </a:p>
      </dsp:txBody>
      <dsp:txXfrm>
        <a:off x="4679732" y="1544027"/>
        <a:ext cx="1152284" cy="574045"/>
      </dsp:txXfrm>
    </dsp:sp>
    <dsp:sp modelId="{CAE79E79-D9A7-4DDE-B618-1435191A7A50}">
      <dsp:nvSpPr>
        <dsp:cNvPr id="0" name=""/>
        <dsp:cNvSpPr/>
      </dsp:nvSpPr>
      <dsp:spPr>
        <a:xfrm rot="5400000">
          <a:off x="4358732"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547157-5DAA-42A3-8836-5B1AEC983AD4}">
      <dsp:nvSpPr>
        <dsp:cNvPr id="0" name=""/>
        <dsp:cNvSpPr/>
      </dsp:nvSpPr>
      <dsp:spPr>
        <a:xfrm>
          <a:off x="4661873"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Information</a:t>
          </a:r>
        </a:p>
      </dsp:txBody>
      <dsp:txXfrm>
        <a:off x="4679732" y="2306231"/>
        <a:ext cx="1152284" cy="574045"/>
      </dsp:txXfrm>
    </dsp:sp>
    <dsp:sp modelId="{91E90D21-969A-4224-BA23-987FA3E1B0E3}">
      <dsp:nvSpPr>
        <dsp:cNvPr id="0" name=""/>
        <dsp:cNvSpPr/>
      </dsp:nvSpPr>
      <dsp:spPr>
        <a:xfrm>
          <a:off x="5075134" y="3153944"/>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F69AD5-DCF2-4484-80C3-EA2616A48F78}">
      <dsp:nvSpPr>
        <dsp:cNvPr id="0" name=""/>
        <dsp:cNvSpPr/>
      </dsp:nvSpPr>
      <dsp:spPr>
        <a:xfrm>
          <a:off x="4661873"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Entertainment</a:t>
          </a:r>
        </a:p>
      </dsp:txBody>
      <dsp:txXfrm>
        <a:off x="4679732" y="3068436"/>
        <a:ext cx="1152284" cy="574045"/>
      </dsp:txXfrm>
    </dsp:sp>
    <dsp:sp modelId="{D489A4BC-DAA2-4A91-B843-628CD721C698}">
      <dsp:nvSpPr>
        <dsp:cNvPr id="0" name=""/>
        <dsp:cNvSpPr/>
      </dsp:nvSpPr>
      <dsp:spPr>
        <a:xfrm rot="16200000">
          <a:off x="5882104"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545997-63E1-42AA-9329-E0809552994D}">
      <dsp:nvSpPr>
        <dsp:cNvPr id="0" name=""/>
        <dsp:cNvSpPr/>
      </dsp:nvSpPr>
      <dsp:spPr>
        <a:xfrm>
          <a:off x="6185246"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Pages Number</a:t>
          </a:r>
        </a:p>
      </dsp:txBody>
      <dsp:txXfrm>
        <a:off x="6203105" y="3068436"/>
        <a:ext cx="1152284" cy="574045"/>
      </dsp:txXfrm>
    </dsp:sp>
    <dsp:sp modelId="{7662070D-A0B6-4CD8-8DF3-5DF15EE0E5EC}">
      <dsp:nvSpPr>
        <dsp:cNvPr id="0" name=""/>
        <dsp:cNvSpPr/>
      </dsp:nvSpPr>
      <dsp:spPr>
        <a:xfrm rot="16200000">
          <a:off x="5882104"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A39D37-BB4C-431F-9208-5318961DA832}">
      <dsp:nvSpPr>
        <dsp:cNvPr id="0" name=""/>
        <dsp:cNvSpPr/>
      </dsp:nvSpPr>
      <dsp:spPr>
        <a:xfrm>
          <a:off x="6185246"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Request Number</a:t>
          </a:r>
        </a:p>
      </dsp:txBody>
      <dsp:txXfrm>
        <a:off x="6203105" y="2306231"/>
        <a:ext cx="1152284" cy="574045"/>
      </dsp:txXfrm>
    </dsp:sp>
    <dsp:sp modelId="{AF42E3EC-024C-42EB-9811-E5B6FA87F2FF}">
      <dsp:nvSpPr>
        <dsp:cNvPr id="0" name=""/>
        <dsp:cNvSpPr/>
      </dsp:nvSpPr>
      <dsp:spPr>
        <a:xfrm rot="16200000">
          <a:off x="5882104"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97D6A9-4AF9-415B-875A-85D07B3D97DD}">
      <dsp:nvSpPr>
        <dsp:cNvPr id="0" name=""/>
        <dsp:cNvSpPr/>
      </dsp:nvSpPr>
      <dsp:spPr>
        <a:xfrm>
          <a:off x="6185246"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Transfer</a:t>
          </a:r>
        </a:p>
      </dsp:txBody>
      <dsp:txXfrm>
        <a:off x="6203105" y="1544027"/>
        <a:ext cx="1152284" cy="574045"/>
      </dsp:txXfrm>
    </dsp:sp>
    <dsp:sp modelId="{C802A3C6-9F30-48EB-BB9A-3C5B85832211}">
      <dsp:nvSpPr>
        <dsp:cNvPr id="0" name=""/>
        <dsp:cNvSpPr/>
      </dsp:nvSpPr>
      <dsp:spPr>
        <a:xfrm rot="16200000">
          <a:off x="5882104"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FA4125-2508-48A8-B441-36849B834614}">
      <dsp:nvSpPr>
        <dsp:cNvPr id="0" name=""/>
        <dsp:cNvSpPr/>
      </dsp:nvSpPr>
      <dsp:spPr>
        <a:xfrm>
          <a:off x="6185246"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Duration</a:t>
          </a:r>
        </a:p>
      </dsp:txBody>
      <dsp:txXfrm>
        <a:off x="6203105" y="781822"/>
        <a:ext cx="1152284" cy="574045"/>
      </dsp:txXfrm>
    </dsp:sp>
    <dsp:sp modelId="{E9EFA400-4CCC-4FF8-8417-D51CB3CA2ECC}">
      <dsp:nvSpPr>
        <dsp:cNvPr id="0" name=""/>
        <dsp:cNvSpPr/>
      </dsp:nvSpPr>
      <dsp:spPr>
        <a:xfrm>
          <a:off x="6598507" y="105126"/>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9FAFB7-858F-4E38-A58B-3336E3599C6E}">
      <dsp:nvSpPr>
        <dsp:cNvPr id="0" name=""/>
        <dsp:cNvSpPr/>
      </dsp:nvSpPr>
      <dsp:spPr>
        <a:xfrm>
          <a:off x="6185246"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Page per time</a:t>
          </a:r>
        </a:p>
      </dsp:txBody>
      <dsp:txXfrm>
        <a:off x="6203105" y="19618"/>
        <a:ext cx="1152284" cy="574045"/>
      </dsp:txXfrm>
    </dsp:sp>
    <dsp:sp modelId="{CA9CEA69-4A6A-48D5-9312-1DC546783E98}">
      <dsp:nvSpPr>
        <dsp:cNvPr id="0" name=""/>
        <dsp:cNvSpPr/>
      </dsp:nvSpPr>
      <dsp:spPr>
        <a:xfrm rot="5400000">
          <a:off x="7405477"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3C90B3-4804-4B95-888E-EB70619634ED}">
      <dsp:nvSpPr>
        <dsp:cNvPr id="0" name=""/>
        <dsp:cNvSpPr/>
      </dsp:nvSpPr>
      <dsp:spPr>
        <a:xfrm>
          <a:off x="7708618"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Source</a:t>
          </a:r>
        </a:p>
      </dsp:txBody>
      <dsp:txXfrm>
        <a:off x="7726477" y="19618"/>
        <a:ext cx="1152284" cy="574045"/>
      </dsp:txXfrm>
    </dsp:sp>
    <dsp:sp modelId="{0F752F38-54E7-47C1-B0B6-D15475842D34}">
      <dsp:nvSpPr>
        <dsp:cNvPr id="0" name=""/>
        <dsp:cNvSpPr/>
      </dsp:nvSpPr>
      <dsp:spPr>
        <a:xfrm rot="5400000">
          <a:off x="7405477"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9F097B-0E80-48C9-B07A-954C06529AF1}">
      <dsp:nvSpPr>
        <dsp:cNvPr id="0" name=""/>
        <dsp:cNvSpPr/>
      </dsp:nvSpPr>
      <dsp:spPr>
        <a:xfrm>
          <a:off x="7708618"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Is bot</a:t>
          </a:r>
        </a:p>
      </dsp:txBody>
      <dsp:txXfrm>
        <a:off x="7726477" y="781822"/>
        <a:ext cx="1152284" cy="574045"/>
      </dsp:txXfrm>
    </dsp:sp>
    <dsp:sp modelId="{53D801D9-3A3A-4796-AC1C-E200625DB507}">
      <dsp:nvSpPr>
        <dsp:cNvPr id="0" name=""/>
        <dsp:cNvSpPr/>
      </dsp:nvSpPr>
      <dsp:spPr>
        <a:xfrm>
          <a:off x="7708618"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Is admin</a:t>
          </a:r>
        </a:p>
      </dsp:txBody>
      <dsp:txXfrm>
        <a:off x="7726477" y="1544027"/>
        <a:ext cx="1152284" cy="574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B926E-C24C-4510-9103-CC2675E99BF4}">
      <dsp:nvSpPr>
        <dsp:cNvPr id="0" name=""/>
        <dsp:cNvSpPr/>
      </dsp:nvSpPr>
      <dsp:spPr>
        <a:xfrm rot="5400000">
          <a:off x="1311987"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C4BB20-2B33-4DAE-9306-9DB80A41E8B3}">
      <dsp:nvSpPr>
        <dsp:cNvPr id="0" name=""/>
        <dsp:cNvSpPr/>
      </dsp:nvSpPr>
      <dsp:spPr>
        <a:xfrm>
          <a:off x="1615128"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Checkout Success</a:t>
          </a:r>
        </a:p>
      </dsp:txBody>
      <dsp:txXfrm>
        <a:off x="1632987" y="19618"/>
        <a:ext cx="1152284" cy="574045"/>
      </dsp:txXfrm>
    </dsp:sp>
    <dsp:sp modelId="{90040163-420E-4136-B308-C87131B663D5}">
      <dsp:nvSpPr>
        <dsp:cNvPr id="0" name=""/>
        <dsp:cNvSpPr/>
      </dsp:nvSpPr>
      <dsp:spPr>
        <a:xfrm rot="5400000">
          <a:off x="1311987"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F4FC7F-3551-405F-B4DA-422773E133EB}">
      <dsp:nvSpPr>
        <dsp:cNvPr id="0" name=""/>
        <dsp:cNvSpPr/>
      </dsp:nvSpPr>
      <dsp:spPr>
        <a:xfrm>
          <a:off x="1615128"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Checkout Try</a:t>
          </a:r>
        </a:p>
      </dsp:txBody>
      <dsp:txXfrm>
        <a:off x="1632987" y="781822"/>
        <a:ext cx="1152284" cy="574045"/>
      </dsp:txXfrm>
    </dsp:sp>
    <dsp:sp modelId="{2484C738-17A1-42C2-BCC0-E2B062F37C12}">
      <dsp:nvSpPr>
        <dsp:cNvPr id="0" name=""/>
        <dsp:cNvSpPr/>
      </dsp:nvSpPr>
      <dsp:spPr>
        <a:xfrm rot="5400000">
          <a:off x="1311987"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1B38CA-5FDD-4834-A084-A44824A494A5}">
      <dsp:nvSpPr>
        <dsp:cNvPr id="0" name=""/>
        <dsp:cNvSpPr/>
      </dsp:nvSpPr>
      <dsp:spPr>
        <a:xfrm>
          <a:off x="1615128"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Home</a:t>
          </a:r>
        </a:p>
      </dsp:txBody>
      <dsp:txXfrm>
        <a:off x="1632987" y="1544027"/>
        <a:ext cx="1152284" cy="574045"/>
      </dsp:txXfrm>
    </dsp:sp>
    <dsp:sp modelId="{9707A629-1148-4AD1-BE9E-AE5E6AA75116}">
      <dsp:nvSpPr>
        <dsp:cNvPr id="0" name=""/>
        <dsp:cNvSpPr/>
      </dsp:nvSpPr>
      <dsp:spPr>
        <a:xfrm rot="5400000">
          <a:off x="1311987"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5D5AAB-548D-4548-9296-4C0CF4CE2A23}">
      <dsp:nvSpPr>
        <dsp:cNvPr id="0" name=""/>
        <dsp:cNvSpPr/>
      </dsp:nvSpPr>
      <dsp:spPr>
        <a:xfrm>
          <a:off x="1615128"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Register Success</a:t>
          </a:r>
        </a:p>
      </dsp:txBody>
      <dsp:txXfrm>
        <a:off x="1632987" y="2306231"/>
        <a:ext cx="1152284" cy="574045"/>
      </dsp:txXfrm>
    </dsp:sp>
    <dsp:sp modelId="{BFBEF336-F780-4242-A82E-C3B28BE828D5}">
      <dsp:nvSpPr>
        <dsp:cNvPr id="0" name=""/>
        <dsp:cNvSpPr/>
      </dsp:nvSpPr>
      <dsp:spPr>
        <a:xfrm>
          <a:off x="2028389" y="3153944"/>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875DFF-422B-4DFF-A7C3-C8F7BB873691}">
      <dsp:nvSpPr>
        <dsp:cNvPr id="0" name=""/>
        <dsp:cNvSpPr/>
      </dsp:nvSpPr>
      <dsp:spPr>
        <a:xfrm>
          <a:off x="1615128"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Register Try</a:t>
          </a:r>
        </a:p>
      </dsp:txBody>
      <dsp:txXfrm>
        <a:off x="1632987" y="3068436"/>
        <a:ext cx="1152284" cy="574045"/>
      </dsp:txXfrm>
    </dsp:sp>
    <dsp:sp modelId="{5A4F6C7E-9268-459C-9056-E5135CB6B756}">
      <dsp:nvSpPr>
        <dsp:cNvPr id="0" name=""/>
        <dsp:cNvSpPr/>
      </dsp:nvSpPr>
      <dsp:spPr>
        <a:xfrm rot="16200000">
          <a:off x="2835359"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0CC2DB-09C0-4DB1-B6F9-A2502346A784}">
      <dsp:nvSpPr>
        <dsp:cNvPr id="0" name=""/>
        <dsp:cNvSpPr/>
      </dsp:nvSpPr>
      <dsp:spPr>
        <a:xfrm>
          <a:off x="3138501"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Login Success</a:t>
          </a:r>
        </a:p>
      </dsp:txBody>
      <dsp:txXfrm>
        <a:off x="3156360" y="3068436"/>
        <a:ext cx="1152284" cy="574045"/>
      </dsp:txXfrm>
    </dsp:sp>
    <dsp:sp modelId="{088AB44C-2C2D-4852-BCEE-6E6A0E95D017}">
      <dsp:nvSpPr>
        <dsp:cNvPr id="0" name=""/>
        <dsp:cNvSpPr/>
      </dsp:nvSpPr>
      <dsp:spPr>
        <a:xfrm rot="16187844">
          <a:off x="2834018"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FAD7EB-1AD7-4491-89F6-2FC7BE724796}">
      <dsp:nvSpPr>
        <dsp:cNvPr id="0" name=""/>
        <dsp:cNvSpPr/>
      </dsp:nvSpPr>
      <dsp:spPr>
        <a:xfrm>
          <a:off x="3138501"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Log off</a:t>
          </a:r>
        </a:p>
      </dsp:txBody>
      <dsp:txXfrm>
        <a:off x="3156360" y="2306231"/>
        <a:ext cx="1152284" cy="574045"/>
      </dsp:txXfrm>
    </dsp:sp>
    <dsp:sp modelId="{EBC00EF3-A455-4465-9812-37CAC3A17160}">
      <dsp:nvSpPr>
        <dsp:cNvPr id="0" name=""/>
        <dsp:cNvSpPr/>
      </dsp:nvSpPr>
      <dsp:spPr>
        <a:xfrm rot="16202932">
          <a:off x="2835037" y="1249303"/>
          <a:ext cx="1187997"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2B1C8C-BBCB-4D5C-BCC9-90CB84EFB5AD}">
      <dsp:nvSpPr>
        <dsp:cNvPr id="0" name=""/>
        <dsp:cNvSpPr/>
      </dsp:nvSpPr>
      <dsp:spPr>
        <a:xfrm>
          <a:off x="3135818"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Search</a:t>
          </a:r>
        </a:p>
      </dsp:txBody>
      <dsp:txXfrm>
        <a:off x="3153677" y="1544027"/>
        <a:ext cx="1152284" cy="574045"/>
      </dsp:txXfrm>
    </dsp:sp>
    <dsp:sp modelId="{96D46F3B-67A6-4E19-851F-7DD702839AAE}">
      <dsp:nvSpPr>
        <dsp:cNvPr id="0" name=""/>
        <dsp:cNvSpPr/>
      </dsp:nvSpPr>
      <dsp:spPr>
        <a:xfrm rot="16200000">
          <a:off x="2835359"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88B2D5-9C45-4943-A145-78D9F312F912}">
      <dsp:nvSpPr>
        <dsp:cNvPr id="0" name=""/>
        <dsp:cNvSpPr/>
      </dsp:nvSpPr>
      <dsp:spPr>
        <a:xfrm>
          <a:off x="3138501"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Browse</a:t>
          </a:r>
        </a:p>
      </dsp:txBody>
      <dsp:txXfrm>
        <a:off x="3156360" y="781822"/>
        <a:ext cx="1152284" cy="574045"/>
      </dsp:txXfrm>
    </dsp:sp>
    <dsp:sp modelId="{BDA228CC-21DB-4CAD-87E5-F49AF86EC9EF}">
      <dsp:nvSpPr>
        <dsp:cNvPr id="0" name=""/>
        <dsp:cNvSpPr/>
      </dsp:nvSpPr>
      <dsp:spPr>
        <a:xfrm>
          <a:off x="3551762" y="105126"/>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3CE3DF-4941-4F38-A834-15A98A3AEF84}">
      <dsp:nvSpPr>
        <dsp:cNvPr id="0" name=""/>
        <dsp:cNvSpPr/>
      </dsp:nvSpPr>
      <dsp:spPr>
        <a:xfrm>
          <a:off x="3138501"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Details</a:t>
          </a:r>
        </a:p>
      </dsp:txBody>
      <dsp:txXfrm>
        <a:off x="3156360" y="19618"/>
        <a:ext cx="1152284" cy="574045"/>
      </dsp:txXfrm>
    </dsp:sp>
    <dsp:sp modelId="{9EF825E4-6151-4A76-8328-4C1DFFD812A4}">
      <dsp:nvSpPr>
        <dsp:cNvPr id="0" name=""/>
        <dsp:cNvSpPr/>
      </dsp:nvSpPr>
      <dsp:spPr>
        <a:xfrm rot="5400000">
          <a:off x="4358732"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166D45-C99E-4311-8050-2B3997579921}">
      <dsp:nvSpPr>
        <dsp:cNvPr id="0" name=""/>
        <dsp:cNvSpPr/>
      </dsp:nvSpPr>
      <dsp:spPr>
        <a:xfrm>
          <a:off x="4661873"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Add</a:t>
          </a:r>
        </a:p>
      </dsp:txBody>
      <dsp:txXfrm>
        <a:off x="4679732" y="19618"/>
        <a:ext cx="1152284" cy="574045"/>
      </dsp:txXfrm>
    </dsp:sp>
    <dsp:sp modelId="{12AA9446-787D-4558-BF06-0B251C608ECD}">
      <dsp:nvSpPr>
        <dsp:cNvPr id="0" name=""/>
        <dsp:cNvSpPr/>
      </dsp:nvSpPr>
      <dsp:spPr>
        <a:xfrm rot="5400000">
          <a:off x="4358732"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1D299F-7081-4CA9-9E99-BE84A3FE571B}">
      <dsp:nvSpPr>
        <dsp:cNvPr id="0" name=""/>
        <dsp:cNvSpPr/>
      </dsp:nvSpPr>
      <dsp:spPr>
        <a:xfrm>
          <a:off x="4661873"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Shipping Checkout</a:t>
          </a:r>
        </a:p>
      </dsp:txBody>
      <dsp:txXfrm>
        <a:off x="4679732" y="781822"/>
        <a:ext cx="1152284" cy="574045"/>
      </dsp:txXfrm>
    </dsp:sp>
    <dsp:sp modelId="{4E171D76-A344-44AE-A0EF-6347842960E1}">
      <dsp:nvSpPr>
        <dsp:cNvPr id="0" name=""/>
        <dsp:cNvSpPr/>
      </dsp:nvSpPr>
      <dsp:spPr>
        <a:xfrm rot="5400000">
          <a:off x="4358732"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A32F99-F361-46F4-995D-60903D70668B}">
      <dsp:nvSpPr>
        <dsp:cNvPr id="0" name=""/>
        <dsp:cNvSpPr/>
      </dsp:nvSpPr>
      <dsp:spPr>
        <a:xfrm>
          <a:off x="4661873"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Shipping</a:t>
          </a:r>
        </a:p>
      </dsp:txBody>
      <dsp:txXfrm>
        <a:off x="4679732" y="1544027"/>
        <a:ext cx="1152284" cy="574045"/>
      </dsp:txXfrm>
    </dsp:sp>
    <dsp:sp modelId="{CAE79E79-D9A7-4DDE-B618-1435191A7A50}">
      <dsp:nvSpPr>
        <dsp:cNvPr id="0" name=""/>
        <dsp:cNvSpPr/>
      </dsp:nvSpPr>
      <dsp:spPr>
        <a:xfrm rot="5400000">
          <a:off x="4358732"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547157-5DAA-42A3-8836-5B1AEC983AD4}">
      <dsp:nvSpPr>
        <dsp:cNvPr id="0" name=""/>
        <dsp:cNvSpPr/>
      </dsp:nvSpPr>
      <dsp:spPr>
        <a:xfrm>
          <a:off x="4661873"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Information</a:t>
          </a:r>
        </a:p>
      </dsp:txBody>
      <dsp:txXfrm>
        <a:off x="4679732" y="2306231"/>
        <a:ext cx="1152284" cy="574045"/>
      </dsp:txXfrm>
    </dsp:sp>
    <dsp:sp modelId="{91E90D21-969A-4224-BA23-987FA3E1B0E3}">
      <dsp:nvSpPr>
        <dsp:cNvPr id="0" name=""/>
        <dsp:cNvSpPr/>
      </dsp:nvSpPr>
      <dsp:spPr>
        <a:xfrm>
          <a:off x="5075134" y="3153944"/>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F69AD5-DCF2-4484-80C3-EA2616A48F78}">
      <dsp:nvSpPr>
        <dsp:cNvPr id="0" name=""/>
        <dsp:cNvSpPr/>
      </dsp:nvSpPr>
      <dsp:spPr>
        <a:xfrm>
          <a:off x="4661873"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Entertainment</a:t>
          </a:r>
        </a:p>
      </dsp:txBody>
      <dsp:txXfrm>
        <a:off x="4679732" y="3068436"/>
        <a:ext cx="1152284" cy="574045"/>
      </dsp:txXfrm>
    </dsp:sp>
    <dsp:sp modelId="{D489A4BC-DAA2-4A91-B843-628CD721C698}">
      <dsp:nvSpPr>
        <dsp:cNvPr id="0" name=""/>
        <dsp:cNvSpPr/>
      </dsp:nvSpPr>
      <dsp:spPr>
        <a:xfrm rot="16200000">
          <a:off x="5882104" y="2772842"/>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545997-63E1-42AA-9329-E0809552994D}">
      <dsp:nvSpPr>
        <dsp:cNvPr id="0" name=""/>
        <dsp:cNvSpPr/>
      </dsp:nvSpPr>
      <dsp:spPr>
        <a:xfrm>
          <a:off x="6185246" y="3050577"/>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Pages Number</a:t>
          </a:r>
        </a:p>
      </dsp:txBody>
      <dsp:txXfrm>
        <a:off x="6203105" y="3068436"/>
        <a:ext cx="1152284" cy="574045"/>
      </dsp:txXfrm>
    </dsp:sp>
    <dsp:sp modelId="{7662070D-A0B6-4CD8-8DF3-5DF15EE0E5EC}">
      <dsp:nvSpPr>
        <dsp:cNvPr id="0" name=""/>
        <dsp:cNvSpPr/>
      </dsp:nvSpPr>
      <dsp:spPr>
        <a:xfrm rot="16200000">
          <a:off x="5882104" y="2010637"/>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A39D37-BB4C-431F-9208-5318961DA832}">
      <dsp:nvSpPr>
        <dsp:cNvPr id="0" name=""/>
        <dsp:cNvSpPr/>
      </dsp:nvSpPr>
      <dsp:spPr>
        <a:xfrm>
          <a:off x="6185246" y="2288372"/>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Request Number</a:t>
          </a:r>
        </a:p>
      </dsp:txBody>
      <dsp:txXfrm>
        <a:off x="6203105" y="2306231"/>
        <a:ext cx="1152284" cy="574045"/>
      </dsp:txXfrm>
    </dsp:sp>
    <dsp:sp modelId="{AF42E3EC-024C-42EB-9811-E5B6FA87F2FF}">
      <dsp:nvSpPr>
        <dsp:cNvPr id="0" name=""/>
        <dsp:cNvSpPr/>
      </dsp:nvSpPr>
      <dsp:spPr>
        <a:xfrm rot="16200000">
          <a:off x="5882104"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97D6A9-4AF9-415B-875A-85D07B3D97DD}">
      <dsp:nvSpPr>
        <dsp:cNvPr id="0" name=""/>
        <dsp:cNvSpPr/>
      </dsp:nvSpPr>
      <dsp:spPr>
        <a:xfrm>
          <a:off x="6185246"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Transfer</a:t>
          </a:r>
        </a:p>
      </dsp:txBody>
      <dsp:txXfrm>
        <a:off x="6203105" y="1544027"/>
        <a:ext cx="1152284" cy="574045"/>
      </dsp:txXfrm>
    </dsp:sp>
    <dsp:sp modelId="{C802A3C6-9F30-48EB-BB9A-3C5B85832211}">
      <dsp:nvSpPr>
        <dsp:cNvPr id="0" name=""/>
        <dsp:cNvSpPr/>
      </dsp:nvSpPr>
      <dsp:spPr>
        <a:xfrm rot="16200000">
          <a:off x="5882104"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FA4125-2508-48A8-B441-36849B834614}">
      <dsp:nvSpPr>
        <dsp:cNvPr id="0" name=""/>
        <dsp:cNvSpPr/>
      </dsp:nvSpPr>
      <dsp:spPr>
        <a:xfrm>
          <a:off x="6185246"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Duration</a:t>
          </a:r>
        </a:p>
      </dsp:txBody>
      <dsp:txXfrm>
        <a:off x="6203105" y="781822"/>
        <a:ext cx="1152284" cy="574045"/>
      </dsp:txXfrm>
    </dsp:sp>
    <dsp:sp modelId="{E9EFA400-4CCC-4FF8-8417-D51CB3CA2ECC}">
      <dsp:nvSpPr>
        <dsp:cNvPr id="0" name=""/>
        <dsp:cNvSpPr/>
      </dsp:nvSpPr>
      <dsp:spPr>
        <a:xfrm>
          <a:off x="6598507" y="105126"/>
          <a:ext cx="1278570"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9FAFB7-858F-4E38-A58B-3336E3599C6E}">
      <dsp:nvSpPr>
        <dsp:cNvPr id="0" name=""/>
        <dsp:cNvSpPr/>
      </dsp:nvSpPr>
      <dsp:spPr>
        <a:xfrm>
          <a:off x="6185246"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Page per time</a:t>
          </a:r>
        </a:p>
      </dsp:txBody>
      <dsp:txXfrm>
        <a:off x="6203105" y="19618"/>
        <a:ext cx="1152284" cy="574045"/>
      </dsp:txXfrm>
    </dsp:sp>
    <dsp:sp modelId="{CA9CEA69-4A6A-48D5-9312-1DC546783E98}">
      <dsp:nvSpPr>
        <dsp:cNvPr id="0" name=""/>
        <dsp:cNvSpPr/>
      </dsp:nvSpPr>
      <dsp:spPr>
        <a:xfrm rot="5400000">
          <a:off x="7405477" y="486228"/>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3C90B3-4804-4B95-888E-EB70619634ED}">
      <dsp:nvSpPr>
        <dsp:cNvPr id="0" name=""/>
        <dsp:cNvSpPr/>
      </dsp:nvSpPr>
      <dsp:spPr>
        <a:xfrm>
          <a:off x="7708618" y="1759"/>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Source</a:t>
          </a:r>
        </a:p>
      </dsp:txBody>
      <dsp:txXfrm>
        <a:off x="7726477" y="19618"/>
        <a:ext cx="1152284" cy="574045"/>
      </dsp:txXfrm>
    </dsp:sp>
    <dsp:sp modelId="{0F752F38-54E7-47C1-B0B6-D15475842D34}">
      <dsp:nvSpPr>
        <dsp:cNvPr id="0" name=""/>
        <dsp:cNvSpPr/>
      </dsp:nvSpPr>
      <dsp:spPr>
        <a:xfrm rot="5400000">
          <a:off x="7405477" y="1248433"/>
          <a:ext cx="1188002" cy="914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9F097B-0E80-48C9-B07A-954C06529AF1}">
      <dsp:nvSpPr>
        <dsp:cNvPr id="0" name=""/>
        <dsp:cNvSpPr/>
      </dsp:nvSpPr>
      <dsp:spPr>
        <a:xfrm>
          <a:off x="7708618" y="763963"/>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Is bot</a:t>
          </a:r>
        </a:p>
      </dsp:txBody>
      <dsp:txXfrm>
        <a:off x="7726477" y="781822"/>
        <a:ext cx="1152284" cy="574045"/>
      </dsp:txXfrm>
    </dsp:sp>
    <dsp:sp modelId="{53D801D9-3A3A-4796-AC1C-E200625DB507}">
      <dsp:nvSpPr>
        <dsp:cNvPr id="0" name=""/>
        <dsp:cNvSpPr/>
      </dsp:nvSpPr>
      <dsp:spPr>
        <a:xfrm>
          <a:off x="7708618" y="1526168"/>
          <a:ext cx="1188002" cy="609763"/>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latin typeface="Albert Sans" panose="020B0604020202020204" charset="0"/>
            </a:rPr>
            <a:t>Is admin</a:t>
          </a:r>
        </a:p>
      </dsp:txBody>
      <dsp:txXfrm>
        <a:off x="7726477" y="1544027"/>
        <a:ext cx="1152284" cy="57404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57A00921-DE6A-B0E0-6478-49D4E10B0189}"/>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6C44AD19-D056-038E-403A-0624093982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9F439BF6-8F35-D505-4803-95468E1955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95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48F1A17A-2472-9AA2-FED7-AEA7794B3D1D}"/>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C418B100-7586-7302-05AC-A3A493C6CF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5668FE02-D958-8542-192D-071430E6A7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840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E8E43C7E-1050-5E9B-80D0-196213062D6A}"/>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57516AE5-CF8F-4B1A-62C3-078436CC7B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549312B5-43FB-913E-4512-A6FBB1757D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634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DB4CBA7C-25CA-C897-607E-DDD47A49B2CC}"/>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F6D4B854-846C-0FF3-B328-818D098466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308D29B2-065D-1113-C41E-798A5108C4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298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F0AE05B0-601E-A042-D3BE-13C1D971ED13}"/>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325EDDF8-058C-E4AA-37CD-5169CEAABF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A6EFEFC9-2527-14A7-2320-B14B88D9DC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30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DDAC9575-DC48-D1D8-F2E9-068E413E0464}"/>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802998D0-69BC-8C64-7D1C-A65FB4ECA5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6F8FC03A-5796-99A1-9CCD-D60F840406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1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47068696-A7CC-E35A-F6FC-AD3065B64CE5}"/>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6E66915C-B6C9-25B3-F214-7DB0D27885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1158508C-A0CE-DF41-EB99-DB37F53AB8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916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D42BC878-07E5-31E4-7EE2-F307E83C3BE9}"/>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3608A840-718E-D61B-C364-904CC03C71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B4CB7C92-8BD3-4AE5-88D1-994834B3DF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965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389286D3-E0A0-E166-A618-7936CB111D6E}"/>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7390282E-BB64-85A1-5AC4-91C8B76786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CB8A1A28-3AA1-8ECE-97F4-91A2AA4C29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73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DFFA2C80-8667-A8E5-5E8B-CE91D1171ABF}"/>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E965CBCB-AF4D-4872-0BA8-DC1514AF6D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25334494-C156-6E37-C3EC-F4E1C1DAD5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61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322D8EDA-2F88-597A-70F3-8F9AAD8A3937}"/>
            </a:ext>
          </a:extLst>
        </p:cNvPr>
        <p:cNvGrpSpPr/>
        <p:nvPr/>
      </p:nvGrpSpPr>
      <p:grpSpPr>
        <a:xfrm>
          <a:off x="0" y="0"/>
          <a:ext cx="0" cy="0"/>
          <a:chOff x="0" y="0"/>
          <a:chExt cx="0" cy="0"/>
        </a:xfrm>
      </p:grpSpPr>
      <p:sp>
        <p:nvSpPr>
          <p:cNvPr id="187" name="Google Shape;187;g2558abb5fb3_0_0:notes">
            <a:extLst>
              <a:ext uri="{FF2B5EF4-FFF2-40B4-BE49-F238E27FC236}">
                <a16:creationId xmlns:a16="http://schemas.microsoft.com/office/drawing/2014/main" id="{F4C666BF-FEF9-39CC-AB87-9AC7CB87B4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a:extLst>
              <a:ext uri="{FF2B5EF4-FFF2-40B4-BE49-F238E27FC236}">
                <a16:creationId xmlns:a16="http://schemas.microsoft.com/office/drawing/2014/main" id="{B354AA13-25CF-0DBF-CFB0-DCCD99889E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160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0DC59479-0CB9-8210-F37B-01BA22E0CD7A}"/>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C9B33186-ADF5-E09B-2C19-445B6037C6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111C7DB5-1731-EF87-4A61-F5FFF817C6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121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F9151AC9-FD54-E756-132C-B576AD8251C7}"/>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A6D1EF2E-0371-5D39-46AC-FBBD408CEC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3170842D-C3A9-3943-2426-8639806798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266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797B0133-FB6D-0396-86DD-E93AB5FBD1EA}"/>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D72ED74B-68F6-0A01-745A-7E6AFCE2D8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7802015B-14EB-7720-DB78-89B1CCEE35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206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AED59B00-D34F-2144-C329-E532A34E2640}"/>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A9FCCFBB-0034-0025-930E-D6CA449A1F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8298274E-F373-4BCA-A724-40698B042F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349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A965A6F3-BFB9-A181-1726-000C2402FD6C}"/>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87DA9010-0F4F-1F35-2E56-E10BA2AD7C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C3AE3073-29CA-730E-A99A-34E3D7EED1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35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487857E4-18F3-1A66-4D30-656D33E21DBF}"/>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151D77AE-C7BE-71C6-9FDC-9032962349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4271F89E-972C-183D-D27D-11CC1EFFC1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446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B2E8F983-7DDA-DCCC-735E-D4EE7338EA58}"/>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D2CA2721-67DD-E9FD-DB71-F4A9AC4977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5E08E4BA-A61E-E67D-C0DD-AC71635D3D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047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8241A10F-27B6-5004-30E9-EF5E95893716}"/>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7D613080-43CA-52E9-ED2F-CA97F451EF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CC20D36F-E538-29E2-EB01-DEDB48CC89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581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29688CE5-47D7-93E7-4F3A-BF17892E5C8D}"/>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43E24F4B-B37D-9F39-ECF8-8F54FFF5DF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AAC0C4E1-9540-C409-BF32-3EEC86DE0D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98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4FFF1C0C-F594-874E-58B6-3DF8FF90EE98}"/>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234C67D0-CB1A-B79A-2037-B6B193D289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7B9E09B1-38C7-5C02-0075-0494748B3D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99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a:extLst>
            <a:ext uri="{FF2B5EF4-FFF2-40B4-BE49-F238E27FC236}">
              <a16:creationId xmlns:a16="http://schemas.microsoft.com/office/drawing/2014/main" id="{BB64E3D3-8EA1-6D4C-C9CF-FEE017247EEE}"/>
            </a:ext>
          </a:extLst>
        </p:cNvPr>
        <p:cNvGrpSpPr/>
        <p:nvPr/>
      </p:nvGrpSpPr>
      <p:grpSpPr>
        <a:xfrm>
          <a:off x="0" y="0"/>
          <a:ext cx="0" cy="0"/>
          <a:chOff x="0" y="0"/>
          <a:chExt cx="0" cy="0"/>
        </a:xfrm>
      </p:grpSpPr>
      <p:sp>
        <p:nvSpPr>
          <p:cNvPr id="203" name="Google Shape;203;g2553b51d4ff_0_89:notes">
            <a:extLst>
              <a:ext uri="{FF2B5EF4-FFF2-40B4-BE49-F238E27FC236}">
                <a16:creationId xmlns:a16="http://schemas.microsoft.com/office/drawing/2014/main" id="{6E001038-5E9A-AED6-CCD3-4506E442A1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a:extLst>
              <a:ext uri="{FF2B5EF4-FFF2-40B4-BE49-F238E27FC236}">
                <a16:creationId xmlns:a16="http://schemas.microsoft.com/office/drawing/2014/main" id="{1B3149CA-D2F7-8487-E886-06DCF7F3B2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147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C8C3EE3F-1AF0-98D2-45E6-DE4FA21DAD11}"/>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CB6DF9D9-7AD2-6784-E024-10C386629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6D5E09F7-EDEC-B53F-9DC1-3464A27AA2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573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415731EA-5834-D67D-5204-B4F7C67BE426}"/>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1E09249A-E262-2EA0-689F-0968A9F735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89E2E74D-1CD5-422B-59CF-B829B6BDA5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385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2B37576A-D726-6BDC-7C1E-95738C1AF43F}"/>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2ED41A4F-D08C-B84F-62F8-495909E92D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C2E5098B-E9B5-E755-E667-DA8307C616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588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85C3E5CC-98F7-CE41-D136-F0DEBCAD65B6}"/>
            </a:ext>
          </a:extLst>
        </p:cNvPr>
        <p:cNvGrpSpPr/>
        <p:nvPr/>
      </p:nvGrpSpPr>
      <p:grpSpPr>
        <a:xfrm>
          <a:off x="0" y="0"/>
          <a:ext cx="0" cy="0"/>
          <a:chOff x="0" y="0"/>
          <a:chExt cx="0" cy="0"/>
        </a:xfrm>
      </p:grpSpPr>
      <p:sp>
        <p:nvSpPr>
          <p:cNvPr id="239" name="Google Shape;239;g25685abcfce_0_0:notes">
            <a:extLst>
              <a:ext uri="{FF2B5EF4-FFF2-40B4-BE49-F238E27FC236}">
                <a16:creationId xmlns:a16="http://schemas.microsoft.com/office/drawing/2014/main" id="{E32483F4-C9B7-6AF8-5EF6-30E0F1E24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a:extLst>
              <a:ext uri="{FF2B5EF4-FFF2-40B4-BE49-F238E27FC236}">
                <a16:creationId xmlns:a16="http://schemas.microsoft.com/office/drawing/2014/main" id="{06046589-DFD7-465E-5E37-F5FE303E40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481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703cb3a7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58abb5fb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01B920A5-7160-892F-02C2-2212D9EB9ED1}"/>
            </a:ext>
          </a:extLst>
        </p:cNvPr>
        <p:cNvGrpSpPr/>
        <p:nvPr/>
      </p:nvGrpSpPr>
      <p:grpSpPr>
        <a:xfrm>
          <a:off x="0" y="0"/>
          <a:ext cx="0" cy="0"/>
          <a:chOff x="0" y="0"/>
          <a:chExt cx="0" cy="0"/>
        </a:xfrm>
      </p:grpSpPr>
      <p:sp>
        <p:nvSpPr>
          <p:cNvPr id="231" name="Google Shape;231;g2558abb5fb3_0_94:notes">
            <a:extLst>
              <a:ext uri="{FF2B5EF4-FFF2-40B4-BE49-F238E27FC236}">
                <a16:creationId xmlns:a16="http://schemas.microsoft.com/office/drawing/2014/main" id="{80B311F2-FDE0-99C9-37EF-6FE7046ACF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a:extLst>
              <a:ext uri="{FF2B5EF4-FFF2-40B4-BE49-F238E27FC236}">
                <a16:creationId xmlns:a16="http://schemas.microsoft.com/office/drawing/2014/main" id="{9475A997-E0E7-93C6-9C8E-5D8096CB48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468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67476DC4-00D8-DE3A-06E1-E3E7C48C2AA1}"/>
            </a:ext>
          </a:extLst>
        </p:cNvPr>
        <p:cNvGrpSpPr/>
        <p:nvPr/>
      </p:nvGrpSpPr>
      <p:grpSpPr>
        <a:xfrm>
          <a:off x="0" y="0"/>
          <a:ext cx="0" cy="0"/>
          <a:chOff x="0" y="0"/>
          <a:chExt cx="0" cy="0"/>
        </a:xfrm>
      </p:grpSpPr>
      <p:sp>
        <p:nvSpPr>
          <p:cNvPr id="239" name="Google Shape;239;g25685abcfce_0_0:notes">
            <a:extLst>
              <a:ext uri="{FF2B5EF4-FFF2-40B4-BE49-F238E27FC236}">
                <a16:creationId xmlns:a16="http://schemas.microsoft.com/office/drawing/2014/main" id="{27374C59-3C8C-1BC1-8371-9EA15D4A4A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a:extLst>
              <a:ext uri="{FF2B5EF4-FFF2-40B4-BE49-F238E27FC236}">
                <a16:creationId xmlns:a16="http://schemas.microsoft.com/office/drawing/2014/main" id="{B20B9475-7C58-20A7-48FF-429AFE4E62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provide predictive and personalized experiences to convert visitors into buyers. Despite high traffic, only a small fraction of visits lead to actual purchases, creating a need for targeted prediction to increase conversion rates. </a:t>
            </a:r>
          </a:p>
          <a:p>
            <a:pPr marL="0" indent="0">
              <a:buNone/>
            </a:pPr>
            <a:endParaRPr lang="en-US"/>
          </a:p>
          <a:p>
            <a:pPr marL="0" indent="0">
              <a:buNone/>
            </a:pPr>
            <a:r>
              <a:rPr lang="en-US"/>
              <a:t>distinguishing between potential buyers and casual browsers, allowing e-commerce platforms to optimize customer engagement strategies and prioritize likely buyers. </a:t>
            </a:r>
          </a:p>
        </p:txBody>
      </p:sp>
    </p:spTree>
    <p:extLst>
      <p:ext uri="{BB962C8B-B14F-4D97-AF65-F5344CB8AC3E}">
        <p14:creationId xmlns:p14="http://schemas.microsoft.com/office/powerpoint/2010/main" val="35640004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669B3084-500D-B733-91F3-70EFA666FFA9}"/>
            </a:ext>
          </a:extLst>
        </p:cNvPr>
        <p:cNvGrpSpPr/>
        <p:nvPr/>
      </p:nvGrpSpPr>
      <p:grpSpPr>
        <a:xfrm>
          <a:off x="0" y="0"/>
          <a:ext cx="0" cy="0"/>
          <a:chOff x="0" y="0"/>
          <a:chExt cx="0" cy="0"/>
        </a:xfrm>
      </p:grpSpPr>
      <p:sp>
        <p:nvSpPr>
          <p:cNvPr id="239" name="Google Shape;239;g25685abcfce_0_0:notes">
            <a:extLst>
              <a:ext uri="{FF2B5EF4-FFF2-40B4-BE49-F238E27FC236}">
                <a16:creationId xmlns:a16="http://schemas.microsoft.com/office/drawing/2014/main" id="{B3594945-5F43-5591-460A-BE4D85B62A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a:extLst>
              <a:ext uri="{FF2B5EF4-FFF2-40B4-BE49-F238E27FC236}">
                <a16:creationId xmlns:a16="http://schemas.microsoft.com/office/drawing/2014/main" id="{1025A68C-085B-C65C-9507-F45E398EAA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provide predictive and personalized experiences to convert visitors into buyers. Despite high traffic, only a small fraction of visits lead to actual purchases, creating a need for targeted prediction to increase conversion rates. </a:t>
            </a:r>
          </a:p>
          <a:p>
            <a:pPr marL="0" indent="0">
              <a:buNone/>
            </a:pPr>
            <a:endParaRPr lang="en-US"/>
          </a:p>
          <a:p>
            <a:pPr marL="0" indent="0">
              <a:buNone/>
            </a:pPr>
            <a:r>
              <a:rPr lang="en-US"/>
              <a:t>distinguishing between potential buyers and casual browsers, allowing e-commerce platforms to optimize customer engagement strategies and prioritize likely buyers. </a:t>
            </a:r>
          </a:p>
        </p:txBody>
      </p:sp>
    </p:spTree>
    <p:extLst>
      <p:ext uri="{BB962C8B-B14F-4D97-AF65-F5344CB8AC3E}">
        <p14:creationId xmlns:p14="http://schemas.microsoft.com/office/powerpoint/2010/main" val="880785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53b51d4f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A3780A24-A3B8-515B-86F0-EDF26C10B443}"/>
            </a:ext>
          </a:extLst>
        </p:cNvPr>
        <p:cNvGrpSpPr/>
        <p:nvPr/>
      </p:nvGrpSpPr>
      <p:grpSpPr>
        <a:xfrm>
          <a:off x="0" y="0"/>
          <a:ext cx="0" cy="0"/>
          <a:chOff x="0" y="0"/>
          <a:chExt cx="0" cy="0"/>
        </a:xfrm>
      </p:grpSpPr>
      <p:sp>
        <p:nvSpPr>
          <p:cNvPr id="505" name="Google Shape;505;g2572bee519d_0_882:notes">
            <a:extLst>
              <a:ext uri="{FF2B5EF4-FFF2-40B4-BE49-F238E27FC236}">
                <a16:creationId xmlns:a16="http://schemas.microsoft.com/office/drawing/2014/main" id="{5E57C317-AD73-C5CE-CD9B-DCC7430789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72bee519d_0_882:notes">
            <a:extLst>
              <a:ext uri="{FF2B5EF4-FFF2-40B4-BE49-F238E27FC236}">
                <a16:creationId xmlns:a16="http://schemas.microsoft.com/office/drawing/2014/main" id="{CD90D0F0-6840-319D-DD59-878CE7CC96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064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7A6CF5E3-70EF-6F35-88EA-EF33618402D9}"/>
            </a:ext>
          </a:extLst>
        </p:cNvPr>
        <p:cNvGrpSpPr/>
        <p:nvPr/>
      </p:nvGrpSpPr>
      <p:grpSpPr>
        <a:xfrm>
          <a:off x="0" y="0"/>
          <a:ext cx="0" cy="0"/>
          <a:chOff x="0" y="0"/>
          <a:chExt cx="0" cy="0"/>
        </a:xfrm>
      </p:grpSpPr>
      <p:sp>
        <p:nvSpPr>
          <p:cNvPr id="505" name="Google Shape;505;g2572bee519d_0_882:notes">
            <a:extLst>
              <a:ext uri="{FF2B5EF4-FFF2-40B4-BE49-F238E27FC236}">
                <a16:creationId xmlns:a16="http://schemas.microsoft.com/office/drawing/2014/main" id="{60717FFB-D458-3C93-CB49-E802BD08A3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72bee519d_0_882:notes">
            <a:extLst>
              <a:ext uri="{FF2B5EF4-FFF2-40B4-BE49-F238E27FC236}">
                <a16:creationId xmlns:a16="http://schemas.microsoft.com/office/drawing/2014/main" id="{D209E90A-6992-6D5A-BF37-0E2AA968E0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241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64400DE4-40EA-1EEB-6ABE-FD95218BC8C9}"/>
            </a:ext>
          </a:extLst>
        </p:cNvPr>
        <p:cNvGrpSpPr/>
        <p:nvPr/>
      </p:nvGrpSpPr>
      <p:grpSpPr>
        <a:xfrm>
          <a:off x="0" y="0"/>
          <a:ext cx="0" cy="0"/>
          <a:chOff x="0" y="0"/>
          <a:chExt cx="0" cy="0"/>
        </a:xfrm>
      </p:grpSpPr>
      <p:sp>
        <p:nvSpPr>
          <p:cNvPr id="505" name="Google Shape;505;g2572bee519d_0_882:notes">
            <a:extLst>
              <a:ext uri="{FF2B5EF4-FFF2-40B4-BE49-F238E27FC236}">
                <a16:creationId xmlns:a16="http://schemas.microsoft.com/office/drawing/2014/main" id="{E9EF6655-DBDB-650B-C09F-7B36DAA251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72bee519d_0_882:notes">
            <a:extLst>
              <a:ext uri="{FF2B5EF4-FFF2-40B4-BE49-F238E27FC236}">
                <a16:creationId xmlns:a16="http://schemas.microsoft.com/office/drawing/2014/main" id="{6A6D2F1F-1C57-7E94-3F97-94925239EE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327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0C2CD89B-8130-C4EF-8E83-69BFBC04A649}"/>
            </a:ext>
          </a:extLst>
        </p:cNvPr>
        <p:cNvGrpSpPr/>
        <p:nvPr/>
      </p:nvGrpSpPr>
      <p:grpSpPr>
        <a:xfrm>
          <a:off x="0" y="0"/>
          <a:ext cx="0" cy="0"/>
          <a:chOff x="0" y="0"/>
          <a:chExt cx="0" cy="0"/>
        </a:xfrm>
      </p:grpSpPr>
      <p:sp>
        <p:nvSpPr>
          <p:cNvPr id="505" name="Google Shape;505;g2572bee519d_0_882:notes">
            <a:extLst>
              <a:ext uri="{FF2B5EF4-FFF2-40B4-BE49-F238E27FC236}">
                <a16:creationId xmlns:a16="http://schemas.microsoft.com/office/drawing/2014/main" id="{0E722868-067A-4538-23AD-ACB48553C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72bee519d_0_882:notes">
            <a:extLst>
              <a:ext uri="{FF2B5EF4-FFF2-40B4-BE49-F238E27FC236}">
                <a16:creationId xmlns:a16="http://schemas.microsoft.com/office/drawing/2014/main" id="{5DBCD915-7DA8-FE9A-2C91-A50E2ECF9A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8786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CAB66F0D-FA3C-067E-2AF4-B4A67B32D97C}"/>
            </a:ext>
          </a:extLst>
        </p:cNvPr>
        <p:cNvGrpSpPr/>
        <p:nvPr/>
      </p:nvGrpSpPr>
      <p:grpSpPr>
        <a:xfrm>
          <a:off x="0" y="0"/>
          <a:ext cx="0" cy="0"/>
          <a:chOff x="0" y="0"/>
          <a:chExt cx="0" cy="0"/>
        </a:xfrm>
      </p:grpSpPr>
      <p:sp>
        <p:nvSpPr>
          <p:cNvPr id="505" name="Google Shape;505;g2572bee519d_0_882:notes">
            <a:extLst>
              <a:ext uri="{FF2B5EF4-FFF2-40B4-BE49-F238E27FC236}">
                <a16:creationId xmlns:a16="http://schemas.microsoft.com/office/drawing/2014/main" id="{995D0007-ABA0-BA30-9F9C-5C9A7CB0EE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72bee519d_0_882:notes">
            <a:extLst>
              <a:ext uri="{FF2B5EF4-FFF2-40B4-BE49-F238E27FC236}">
                <a16:creationId xmlns:a16="http://schemas.microsoft.com/office/drawing/2014/main" id="{7A6E9326-D88E-F20A-D07E-301D42C8EC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5894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8D6BE9C8-05DC-D941-E58B-6F89B926502B}"/>
            </a:ext>
          </a:extLst>
        </p:cNvPr>
        <p:cNvGrpSpPr/>
        <p:nvPr/>
      </p:nvGrpSpPr>
      <p:grpSpPr>
        <a:xfrm>
          <a:off x="0" y="0"/>
          <a:ext cx="0" cy="0"/>
          <a:chOff x="0" y="0"/>
          <a:chExt cx="0" cy="0"/>
        </a:xfrm>
      </p:grpSpPr>
      <p:sp>
        <p:nvSpPr>
          <p:cNvPr id="505" name="Google Shape;505;g2572bee519d_0_882:notes">
            <a:extLst>
              <a:ext uri="{FF2B5EF4-FFF2-40B4-BE49-F238E27FC236}">
                <a16:creationId xmlns:a16="http://schemas.microsoft.com/office/drawing/2014/main" id="{3E69C851-44BA-1962-D527-8E621F5BF8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72bee519d_0_882:notes">
            <a:extLst>
              <a:ext uri="{FF2B5EF4-FFF2-40B4-BE49-F238E27FC236}">
                <a16:creationId xmlns:a16="http://schemas.microsoft.com/office/drawing/2014/main" id="{6B55802E-7933-2E2F-9674-E81353AECC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1575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5C5BD4C3-F750-4DB4-24F8-95AD4BD349FC}"/>
            </a:ext>
          </a:extLst>
        </p:cNvPr>
        <p:cNvGrpSpPr/>
        <p:nvPr/>
      </p:nvGrpSpPr>
      <p:grpSpPr>
        <a:xfrm>
          <a:off x="0" y="0"/>
          <a:ext cx="0" cy="0"/>
          <a:chOff x="0" y="0"/>
          <a:chExt cx="0" cy="0"/>
        </a:xfrm>
      </p:grpSpPr>
      <p:sp>
        <p:nvSpPr>
          <p:cNvPr id="505" name="Google Shape;505;g2572bee519d_0_882:notes">
            <a:extLst>
              <a:ext uri="{FF2B5EF4-FFF2-40B4-BE49-F238E27FC236}">
                <a16:creationId xmlns:a16="http://schemas.microsoft.com/office/drawing/2014/main" id="{E931E20C-D410-311A-4400-7C4785A0A8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72bee519d_0_882:notes">
            <a:extLst>
              <a:ext uri="{FF2B5EF4-FFF2-40B4-BE49-F238E27FC236}">
                <a16:creationId xmlns:a16="http://schemas.microsoft.com/office/drawing/2014/main" id="{37D32201-74A3-B88D-9E12-BD39885F30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6490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5123F877-1868-FB0D-D31F-C0EED5E55FBD}"/>
            </a:ext>
          </a:extLst>
        </p:cNvPr>
        <p:cNvGrpSpPr/>
        <p:nvPr/>
      </p:nvGrpSpPr>
      <p:grpSpPr>
        <a:xfrm>
          <a:off x="0" y="0"/>
          <a:ext cx="0" cy="0"/>
          <a:chOff x="0" y="0"/>
          <a:chExt cx="0" cy="0"/>
        </a:xfrm>
      </p:grpSpPr>
      <p:sp>
        <p:nvSpPr>
          <p:cNvPr id="290" name="Google Shape;290;g25703cb3a7b_0_90:notes">
            <a:extLst>
              <a:ext uri="{FF2B5EF4-FFF2-40B4-BE49-F238E27FC236}">
                <a16:creationId xmlns:a16="http://schemas.microsoft.com/office/drawing/2014/main" id="{965F6D11-0AA7-E151-68EA-0656B054B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a:extLst>
              <a:ext uri="{FF2B5EF4-FFF2-40B4-BE49-F238E27FC236}">
                <a16:creationId xmlns:a16="http://schemas.microsoft.com/office/drawing/2014/main" id="{37F047B2-33E2-E0DF-6A63-3844CE6C15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11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311F0A84-4D91-3B66-FC13-56FED6D4F689}"/>
            </a:ext>
          </a:extLst>
        </p:cNvPr>
        <p:cNvGrpSpPr/>
        <p:nvPr/>
      </p:nvGrpSpPr>
      <p:grpSpPr>
        <a:xfrm>
          <a:off x="0" y="0"/>
          <a:ext cx="0" cy="0"/>
          <a:chOff x="0" y="0"/>
          <a:chExt cx="0" cy="0"/>
        </a:xfrm>
      </p:grpSpPr>
      <p:sp>
        <p:nvSpPr>
          <p:cNvPr id="290" name="Google Shape;290;g25703cb3a7b_0_90:notes">
            <a:extLst>
              <a:ext uri="{FF2B5EF4-FFF2-40B4-BE49-F238E27FC236}">
                <a16:creationId xmlns:a16="http://schemas.microsoft.com/office/drawing/2014/main" id="{F9448658-2767-B970-3018-9F97F4685E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a:extLst>
              <a:ext uri="{FF2B5EF4-FFF2-40B4-BE49-F238E27FC236}">
                <a16:creationId xmlns:a16="http://schemas.microsoft.com/office/drawing/2014/main" id="{52269391-0F95-582E-FBA5-2FBEF4F493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592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61961CF3-CD05-AED8-9485-B3E09A4C7BFF}"/>
            </a:ext>
          </a:extLst>
        </p:cNvPr>
        <p:cNvGrpSpPr/>
        <p:nvPr/>
      </p:nvGrpSpPr>
      <p:grpSpPr>
        <a:xfrm>
          <a:off x="0" y="0"/>
          <a:ext cx="0" cy="0"/>
          <a:chOff x="0" y="0"/>
          <a:chExt cx="0" cy="0"/>
        </a:xfrm>
      </p:grpSpPr>
      <p:sp>
        <p:nvSpPr>
          <p:cNvPr id="290" name="Google Shape;290;g25703cb3a7b_0_90:notes">
            <a:extLst>
              <a:ext uri="{FF2B5EF4-FFF2-40B4-BE49-F238E27FC236}">
                <a16:creationId xmlns:a16="http://schemas.microsoft.com/office/drawing/2014/main" id="{3F7FEE68-2747-3DDE-AEBE-28E9F408FF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a:extLst>
              <a:ext uri="{FF2B5EF4-FFF2-40B4-BE49-F238E27FC236}">
                <a16:creationId xmlns:a16="http://schemas.microsoft.com/office/drawing/2014/main" id="{7CEC0F5F-B532-45B4-7C2B-AB9B4DEB05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38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53b51d4f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505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AA23CB11-F81D-263D-E4D1-A60821582CF9}"/>
            </a:ext>
          </a:extLst>
        </p:cNvPr>
        <p:cNvGrpSpPr/>
        <p:nvPr/>
      </p:nvGrpSpPr>
      <p:grpSpPr>
        <a:xfrm>
          <a:off x="0" y="0"/>
          <a:ext cx="0" cy="0"/>
          <a:chOff x="0" y="0"/>
          <a:chExt cx="0" cy="0"/>
        </a:xfrm>
      </p:grpSpPr>
      <p:sp>
        <p:nvSpPr>
          <p:cNvPr id="290" name="Google Shape;290;g25703cb3a7b_0_90:notes">
            <a:extLst>
              <a:ext uri="{FF2B5EF4-FFF2-40B4-BE49-F238E27FC236}">
                <a16:creationId xmlns:a16="http://schemas.microsoft.com/office/drawing/2014/main" id="{8D0672E4-561A-8D8B-88A9-3D41DE262A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a:extLst>
              <a:ext uri="{FF2B5EF4-FFF2-40B4-BE49-F238E27FC236}">
                <a16:creationId xmlns:a16="http://schemas.microsoft.com/office/drawing/2014/main" id="{10FBED9C-24A8-2753-399B-97B5E9997F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8649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572bee519d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0595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529344A7-6BC1-97F0-11C9-B4151EE553D5}"/>
            </a:ext>
          </a:extLst>
        </p:cNvPr>
        <p:cNvGrpSpPr/>
        <p:nvPr/>
      </p:nvGrpSpPr>
      <p:grpSpPr>
        <a:xfrm>
          <a:off x="0" y="0"/>
          <a:ext cx="0" cy="0"/>
          <a:chOff x="0" y="0"/>
          <a:chExt cx="0" cy="0"/>
        </a:xfrm>
      </p:grpSpPr>
      <p:sp>
        <p:nvSpPr>
          <p:cNvPr id="425" name="Google Shape;425;g2572bee519d_0_426:notes">
            <a:extLst>
              <a:ext uri="{FF2B5EF4-FFF2-40B4-BE49-F238E27FC236}">
                <a16:creationId xmlns:a16="http://schemas.microsoft.com/office/drawing/2014/main" id="{EAA15909-BB59-678B-AD6D-672FD7482D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a:extLst>
              <a:ext uri="{FF2B5EF4-FFF2-40B4-BE49-F238E27FC236}">
                <a16:creationId xmlns:a16="http://schemas.microsoft.com/office/drawing/2014/main" id="{698DC8D4-C16B-461B-C6F4-8533BDC936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9984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572bee519d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7355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6BEA6F21-5A2C-288F-500A-8239B101EA0E}"/>
            </a:ext>
          </a:extLst>
        </p:cNvPr>
        <p:cNvGrpSpPr/>
        <p:nvPr/>
      </p:nvGrpSpPr>
      <p:grpSpPr>
        <a:xfrm>
          <a:off x="0" y="0"/>
          <a:ext cx="0" cy="0"/>
          <a:chOff x="0" y="0"/>
          <a:chExt cx="0" cy="0"/>
        </a:xfrm>
      </p:grpSpPr>
      <p:sp>
        <p:nvSpPr>
          <p:cNvPr id="425" name="Google Shape;425;g2572bee519d_0_426:notes">
            <a:extLst>
              <a:ext uri="{FF2B5EF4-FFF2-40B4-BE49-F238E27FC236}">
                <a16:creationId xmlns:a16="http://schemas.microsoft.com/office/drawing/2014/main" id="{5D572A0B-C95C-E43A-BA6A-4086F9CBD5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a:extLst>
              <a:ext uri="{FF2B5EF4-FFF2-40B4-BE49-F238E27FC236}">
                <a16:creationId xmlns:a16="http://schemas.microsoft.com/office/drawing/2014/main" id="{955249BD-9615-15B7-FD61-8534F75741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1977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703cb3a7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703cb3a7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a:extLst>
            <a:ext uri="{FF2B5EF4-FFF2-40B4-BE49-F238E27FC236}">
              <a16:creationId xmlns:a16="http://schemas.microsoft.com/office/drawing/2014/main" id="{41BF221A-CDAA-FBF7-1F62-8673A56CB82A}"/>
            </a:ext>
          </a:extLst>
        </p:cNvPr>
        <p:cNvGrpSpPr/>
        <p:nvPr/>
      </p:nvGrpSpPr>
      <p:grpSpPr>
        <a:xfrm>
          <a:off x="0" y="0"/>
          <a:ext cx="0" cy="0"/>
          <a:chOff x="0" y="0"/>
          <a:chExt cx="0" cy="0"/>
        </a:xfrm>
      </p:grpSpPr>
      <p:sp>
        <p:nvSpPr>
          <p:cNvPr id="224" name="Google Shape;224;g25703cb3a7b_0_22:notes">
            <a:extLst>
              <a:ext uri="{FF2B5EF4-FFF2-40B4-BE49-F238E27FC236}">
                <a16:creationId xmlns:a16="http://schemas.microsoft.com/office/drawing/2014/main" id="{B5D7FEED-0468-1092-54CC-A07665D82B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703cb3a7b_0_22:notes">
            <a:extLst>
              <a:ext uri="{FF2B5EF4-FFF2-40B4-BE49-F238E27FC236}">
                <a16:creationId xmlns:a16="http://schemas.microsoft.com/office/drawing/2014/main" id="{E059B576-CC71-DA2A-B481-D2ED95BA00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1859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a:extLst>
            <a:ext uri="{FF2B5EF4-FFF2-40B4-BE49-F238E27FC236}">
              <a16:creationId xmlns:a16="http://schemas.microsoft.com/office/drawing/2014/main" id="{150683AA-5F45-767B-6754-F955129E5B7F}"/>
            </a:ext>
          </a:extLst>
        </p:cNvPr>
        <p:cNvGrpSpPr/>
        <p:nvPr/>
      </p:nvGrpSpPr>
      <p:grpSpPr>
        <a:xfrm>
          <a:off x="0" y="0"/>
          <a:ext cx="0" cy="0"/>
          <a:chOff x="0" y="0"/>
          <a:chExt cx="0" cy="0"/>
        </a:xfrm>
      </p:grpSpPr>
      <p:sp>
        <p:nvSpPr>
          <p:cNvPr id="224" name="Google Shape;224;g25703cb3a7b_0_22:notes">
            <a:extLst>
              <a:ext uri="{FF2B5EF4-FFF2-40B4-BE49-F238E27FC236}">
                <a16:creationId xmlns:a16="http://schemas.microsoft.com/office/drawing/2014/main" id="{61BA6002-591A-5DC3-4413-4246A4470E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703cb3a7b_0_22:notes">
            <a:extLst>
              <a:ext uri="{FF2B5EF4-FFF2-40B4-BE49-F238E27FC236}">
                <a16:creationId xmlns:a16="http://schemas.microsoft.com/office/drawing/2014/main" id="{B05E4233-E123-D195-2B2C-BD67F8E692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351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a:extLst>
            <a:ext uri="{FF2B5EF4-FFF2-40B4-BE49-F238E27FC236}">
              <a16:creationId xmlns:a16="http://schemas.microsoft.com/office/drawing/2014/main" id="{46FAB9A3-B6D9-D370-D4BF-DE2223C38F1E}"/>
            </a:ext>
          </a:extLst>
        </p:cNvPr>
        <p:cNvGrpSpPr/>
        <p:nvPr/>
      </p:nvGrpSpPr>
      <p:grpSpPr>
        <a:xfrm>
          <a:off x="0" y="0"/>
          <a:ext cx="0" cy="0"/>
          <a:chOff x="0" y="0"/>
          <a:chExt cx="0" cy="0"/>
        </a:xfrm>
      </p:grpSpPr>
      <p:sp>
        <p:nvSpPr>
          <p:cNvPr id="224" name="Google Shape;224;g25703cb3a7b_0_22:notes">
            <a:extLst>
              <a:ext uri="{FF2B5EF4-FFF2-40B4-BE49-F238E27FC236}">
                <a16:creationId xmlns:a16="http://schemas.microsoft.com/office/drawing/2014/main" id="{B031711F-43B8-0E6D-7C8B-857B40D355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703cb3a7b_0_22:notes">
            <a:extLst>
              <a:ext uri="{FF2B5EF4-FFF2-40B4-BE49-F238E27FC236}">
                <a16:creationId xmlns:a16="http://schemas.microsoft.com/office/drawing/2014/main" id="{C6F3396F-E1C2-41F7-E758-B17774D576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1599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a:extLst>
            <a:ext uri="{FF2B5EF4-FFF2-40B4-BE49-F238E27FC236}">
              <a16:creationId xmlns:a16="http://schemas.microsoft.com/office/drawing/2014/main" id="{01248C36-8671-1362-79C3-10B654D06072}"/>
            </a:ext>
          </a:extLst>
        </p:cNvPr>
        <p:cNvGrpSpPr/>
        <p:nvPr/>
      </p:nvGrpSpPr>
      <p:grpSpPr>
        <a:xfrm>
          <a:off x="0" y="0"/>
          <a:ext cx="0" cy="0"/>
          <a:chOff x="0" y="0"/>
          <a:chExt cx="0" cy="0"/>
        </a:xfrm>
      </p:grpSpPr>
      <p:sp>
        <p:nvSpPr>
          <p:cNvPr id="224" name="Google Shape;224;g25703cb3a7b_0_22:notes">
            <a:extLst>
              <a:ext uri="{FF2B5EF4-FFF2-40B4-BE49-F238E27FC236}">
                <a16:creationId xmlns:a16="http://schemas.microsoft.com/office/drawing/2014/main" id="{BD780A82-AD06-8DB5-C4E7-CB9F0151CB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703cb3a7b_0_22:notes">
            <a:extLst>
              <a:ext uri="{FF2B5EF4-FFF2-40B4-BE49-F238E27FC236}">
                <a16:creationId xmlns:a16="http://schemas.microsoft.com/office/drawing/2014/main" id="{FA6D6700-4CAD-38DA-2077-8EB498D594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76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01B920A5-7160-892F-02C2-2212D9EB9ED1}"/>
            </a:ext>
          </a:extLst>
        </p:cNvPr>
        <p:cNvGrpSpPr/>
        <p:nvPr/>
      </p:nvGrpSpPr>
      <p:grpSpPr>
        <a:xfrm>
          <a:off x="0" y="0"/>
          <a:ext cx="0" cy="0"/>
          <a:chOff x="0" y="0"/>
          <a:chExt cx="0" cy="0"/>
        </a:xfrm>
      </p:grpSpPr>
      <p:sp>
        <p:nvSpPr>
          <p:cNvPr id="231" name="Google Shape;231;g2558abb5fb3_0_94:notes">
            <a:extLst>
              <a:ext uri="{FF2B5EF4-FFF2-40B4-BE49-F238E27FC236}">
                <a16:creationId xmlns:a16="http://schemas.microsoft.com/office/drawing/2014/main" id="{80B311F2-FDE0-99C9-37EF-6FE7046ACF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a:extLst>
              <a:ext uri="{FF2B5EF4-FFF2-40B4-BE49-F238E27FC236}">
                <a16:creationId xmlns:a16="http://schemas.microsoft.com/office/drawing/2014/main" id="{9475A997-E0E7-93C6-9C8E-5D8096CB48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071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0D23E5B2-5344-4ABA-43EF-C9DA1527DF07}"/>
            </a:ext>
          </a:extLst>
        </p:cNvPr>
        <p:cNvGrpSpPr/>
        <p:nvPr/>
      </p:nvGrpSpPr>
      <p:grpSpPr>
        <a:xfrm>
          <a:off x="0" y="0"/>
          <a:ext cx="0" cy="0"/>
          <a:chOff x="0" y="0"/>
          <a:chExt cx="0" cy="0"/>
        </a:xfrm>
      </p:grpSpPr>
      <p:sp>
        <p:nvSpPr>
          <p:cNvPr id="369" name="Google Shape;369;g25685abcfce_0_13:notes">
            <a:extLst>
              <a:ext uri="{FF2B5EF4-FFF2-40B4-BE49-F238E27FC236}">
                <a16:creationId xmlns:a16="http://schemas.microsoft.com/office/drawing/2014/main" id="{3410E3EF-7114-2676-2EA4-E62978F605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a:extLst>
              <a:ext uri="{FF2B5EF4-FFF2-40B4-BE49-F238E27FC236}">
                <a16:creationId xmlns:a16="http://schemas.microsoft.com/office/drawing/2014/main" id="{221EB86A-AED6-F1CB-0F5B-14C56BE909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586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DD557250-DDE5-A3CF-2276-EC9821307AA6}"/>
            </a:ext>
          </a:extLst>
        </p:cNvPr>
        <p:cNvGrpSpPr/>
        <p:nvPr/>
      </p:nvGrpSpPr>
      <p:grpSpPr>
        <a:xfrm>
          <a:off x="0" y="0"/>
          <a:ext cx="0" cy="0"/>
          <a:chOff x="0" y="0"/>
          <a:chExt cx="0" cy="0"/>
        </a:xfrm>
      </p:grpSpPr>
      <p:sp>
        <p:nvSpPr>
          <p:cNvPr id="425" name="Google Shape;425;g2572bee519d_0_426:notes">
            <a:extLst>
              <a:ext uri="{FF2B5EF4-FFF2-40B4-BE49-F238E27FC236}">
                <a16:creationId xmlns:a16="http://schemas.microsoft.com/office/drawing/2014/main" id="{6481267D-3B29-947F-83C1-DD2B13A58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a:extLst>
              <a:ext uri="{FF2B5EF4-FFF2-40B4-BE49-F238E27FC236}">
                <a16:creationId xmlns:a16="http://schemas.microsoft.com/office/drawing/2014/main" id="{B86F0281-578B-CFE7-B92C-96CA51640A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2337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BE868E81-FD6D-2FAF-6859-44D7D62B007D}"/>
            </a:ext>
          </a:extLst>
        </p:cNvPr>
        <p:cNvGrpSpPr/>
        <p:nvPr/>
      </p:nvGrpSpPr>
      <p:grpSpPr>
        <a:xfrm>
          <a:off x="0" y="0"/>
          <a:ext cx="0" cy="0"/>
          <a:chOff x="0" y="0"/>
          <a:chExt cx="0" cy="0"/>
        </a:xfrm>
      </p:grpSpPr>
      <p:sp>
        <p:nvSpPr>
          <p:cNvPr id="425" name="Google Shape;425;g2572bee519d_0_426:notes">
            <a:extLst>
              <a:ext uri="{FF2B5EF4-FFF2-40B4-BE49-F238E27FC236}">
                <a16:creationId xmlns:a16="http://schemas.microsoft.com/office/drawing/2014/main" id="{F33C037F-A6F4-1E84-A59E-AFE60F2172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a:extLst>
              <a:ext uri="{FF2B5EF4-FFF2-40B4-BE49-F238E27FC236}">
                <a16:creationId xmlns:a16="http://schemas.microsoft.com/office/drawing/2014/main" id="{7A6D8F30-0A37-31C2-0B5B-5CFBAC1E8A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2997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8B570591-41BA-6D73-DD5B-B7C10016765D}"/>
            </a:ext>
          </a:extLst>
        </p:cNvPr>
        <p:cNvGrpSpPr/>
        <p:nvPr/>
      </p:nvGrpSpPr>
      <p:grpSpPr>
        <a:xfrm>
          <a:off x="0" y="0"/>
          <a:ext cx="0" cy="0"/>
          <a:chOff x="0" y="0"/>
          <a:chExt cx="0" cy="0"/>
        </a:xfrm>
      </p:grpSpPr>
      <p:sp>
        <p:nvSpPr>
          <p:cNvPr id="425" name="Google Shape;425;g2572bee519d_0_426:notes">
            <a:extLst>
              <a:ext uri="{FF2B5EF4-FFF2-40B4-BE49-F238E27FC236}">
                <a16:creationId xmlns:a16="http://schemas.microsoft.com/office/drawing/2014/main" id="{A01A047E-9127-88D2-8DC5-332F60E722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a:extLst>
              <a:ext uri="{FF2B5EF4-FFF2-40B4-BE49-F238E27FC236}">
                <a16:creationId xmlns:a16="http://schemas.microsoft.com/office/drawing/2014/main" id="{6317ED0B-DE1F-A404-D790-03046DC309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0539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880B70C3-60E5-6B58-9A06-C7D662FC25F8}"/>
            </a:ext>
          </a:extLst>
        </p:cNvPr>
        <p:cNvGrpSpPr/>
        <p:nvPr/>
      </p:nvGrpSpPr>
      <p:grpSpPr>
        <a:xfrm>
          <a:off x="0" y="0"/>
          <a:ext cx="0" cy="0"/>
          <a:chOff x="0" y="0"/>
          <a:chExt cx="0" cy="0"/>
        </a:xfrm>
      </p:grpSpPr>
      <p:sp>
        <p:nvSpPr>
          <p:cNvPr id="425" name="Google Shape;425;g2572bee519d_0_426:notes">
            <a:extLst>
              <a:ext uri="{FF2B5EF4-FFF2-40B4-BE49-F238E27FC236}">
                <a16:creationId xmlns:a16="http://schemas.microsoft.com/office/drawing/2014/main" id="{5DCFDB35-EA3D-4F94-DBF4-8326C51B6E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a:extLst>
              <a:ext uri="{FF2B5EF4-FFF2-40B4-BE49-F238E27FC236}">
                <a16:creationId xmlns:a16="http://schemas.microsoft.com/office/drawing/2014/main" id="{6E010C08-446F-3C45-D69A-DE251166EB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4144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E1F6FAFB-C9C0-C438-B63D-41EE082A8472}"/>
            </a:ext>
          </a:extLst>
        </p:cNvPr>
        <p:cNvGrpSpPr/>
        <p:nvPr/>
      </p:nvGrpSpPr>
      <p:grpSpPr>
        <a:xfrm>
          <a:off x="0" y="0"/>
          <a:ext cx="0" cy="0"/>
          <a:chOff x="0" y="0"/>
          <a:chExt cx="0" cy="0"/>
        </a:xfrm>
      </p:grpSpPr>
      <p:sp>
        <p:nvSpPr>
          <p:cNvPr id="369" name="Google Shape;369;g25685abcfce_0_13:notes">
            <a:extLst>
              <a:ext uri="{FF2B5EF4-FFF2-40B4-BE49-F238E27FC236}">
                <a16:creationId xmlns:a16="http://schemas.microsoft.com/office/drawing/2014/main" id="{50F619D5-6E23-FC8F-9868-BF5C7C09D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a:extLst>
              <a:ext uri="{FF2B5EF4-FFF2-40B4-BE49-F238E27FC236}">
                <a16:creationId xmlns:a16="http://schemas.microsoft.com/office/drawing/2014/main" id="{38AF0157-DFB3-B3D6-8E61-834F572524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8604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F8F90524-12AA-9BE4-9952-DA1FA5A1D22A}"/>
            </a:ext>
          </a:extLst>
        </p:cNvPr>
        <p:cNvGrpSpPr/>
        <p:nvPr/>
      </p:nvGrpSpPr>
      <p:grpSpPr>
        <a:xfrm>
          <a:off x="0" y="0"/>
          <a:ext cx="0" cy="0"/>
          <a:chOff x="0" y="0"/>
          <a:chExt cx="0" cy="0"/>
        </a:xfrm>
      </p:grpSpPr>
      <p:sp>
        <p:nvSpPr>
          <p:cNvPr id="369" name="Google Shape;369;g25685abcfce_0_13:notes">
            <a:extLst>
              <a:ext uri="{FF2B5EF4-FFF2-40B4-BE49-F238E27FC236}">
                <a16:creationId xmlns:a16="http://schemas.microsoft.com/office/drawing/2014/main" id="{851BC916-98A0-5FCA-A741-144E1CCF6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a:extLst>
              <a:ext uri="{FF2B5EF4-FFF2-40B4-BE49-F238E27FC236}">
                <a16:creationId xmlns:a16="http://schemas.microsoft.com/office/drawing/2014/main" id="{B70200EA-4B21-B94F-852F-AB30F6D675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9953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1543271B-B94C-48D3-3953-F904D849624C}"/>
            </a:ext>
          </a:extLst>
        </p:cNvPr>
        <p:cNvGrpSpPr/>
        <p:nvPr/>
      </p:nvGrpSpPr>
      <p:grpSpPr>
        <a:xfrm>
          <a:off x="0" y="0"/>
          <a:ext cx="0" cy="0"/>
          <a:chOff x="0" y="0"/>
          <a:chExt cx="0" cy="0"/>
        </a:xfrm>
      </p:grpSpPr>
      <p:sp>
        <p:nvSpPr>
          <p:cNvPr id="369" name="Google Shape;369;g25685abcfce_0_13:notes">
            <a:extLst>
              <a:ext uri="{FF2B5EF4-FFF2-40B4-BE49-F238E27FC236}">
                <a16:creationId xmlns:a16="http://schemas.microsoft.com/office/drawing/2014/main" id="{11B34F19-6BB7-FCD3-64A1-9F190A8051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a:extLst>
              <a:ext uri="{FF2B5EF4-FFF2-40B4-BE49-F238E27FC236}">
                <a16:creationId xmlns:a16="http://schemas.microsoft.com/office/drawing/2014/main" id="{B80FB8A0-0389-9D11-295D-F300F8865C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9922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5EF6C9BF-35BA-DDF9-B47B-5DE7240F2FF2}"/>
            </a:ext>
          </a:extLst>
        </p:cNvPr>
        <p:cNvGrpSpPr/>
        <p:nvPr/>
      </p:nvGrpSpPr>
      <p:grpSpPr>
        <a:xfrm>
          <a:off x="0" y="0"/>
          <a:ext cx="0" cy="0"/>
          <a:chOff x="0" y="0"/>
          <a:chExt cx="0" cy="0"/>
        </a:xfrm>
      </p:grpSpPr>
      <p:sp>
        <p:nvSpPr>
          <p:cNvPr id="369" name="Google Shape;369;g25685abcfce_0_13:notes">
            <a:extLst>
              <a:ext uri="{FF2B5EF4-FFF2-40B4-BE49-F238E27FC236}">
                <a16:creationId xmlns:a16="http://schemas.microsoft.com/office/drawing/2014/main" id="{465DA9A3-D6DC-CBCA-FC1C-65357DACBB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a:extLst>
              <a:ext uri="{FF2B5EF4-FFF2-40B4-BE49-F238E27FC236}">
                <a16:creationId xmlns:a16="http://schemas.microsoft.com/office/drawing/2014/main" id="{8D248533-1861-B487-A536-85FF59F7C9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2402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CE2C4D77-5BB7-C727-5711-CE4115168537}"/>
            </a:ext>
          </a:extLst>
        </p:cNvPr>
        <p:cNvGrpSpPr/>
        <p:nvPr/>
      </p:nvGrpSpPr>
      <p:grpSpPr>
        <a:xfrm>
          <a:off x="0" y="0"/>
          <a:ext cx="0" cy="0"/>
          <a:chOff x="0" y="0"/>
          <a:chExt cx="0" cy="0"/>
        </a:xfrm>
      </p:grpSpPr>
      <p:sp>
        <p:nvSpPr>
          <p:cNvPr id="505" name="Google Shape;505;g2572bee519d_0_882:notes">
            <a:extLst>
              <a:ext uri="{FF2B5EF4-FFF2-40B4-BE49-F238E27FC236}">
                <a16:creationId xmlns:a16="http://schemas.microsoft.com/office/drawing/2014/main" id="{82876A93-4055-258C-4201-2D0C386B33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72bee519d_0_882:notes">
            <a:extLst>
              <a:ext uri="{FF2B5EF4-FFF2-40B4-BE49-F238E27FC236}">
                <a16:creationId xmlns:a16="http://schemas.microsoft.com/office/drawing/2014/main" id="{E55D0FD2-CA2C-BD76-3096-7B0B758833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59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2E1A1FB7-56ED-FABC-F46D-B16F5AE29CDB}"/>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1F8E7B72-9BB3-0DEA-7B31-2C0400DF29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6EFD646C-C6E6-FC65-8A29-40FCDAE1E6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9661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a:extLst>
            <a:ext uri="{FF2B5EF4-FFF2-40B4-BE49-F238E27FC236}">
              <a16:creationId xmlns:a16="http://schemas.microsoft.com/office/drawing/2014/main" id="{F41182EA-333F-0FC8-F30C-254B3B097860}"/>
            </a:ext>
          </a:extLst>
        </p:cNvPr>
        <p:cNvGrpSpPr/>
        <p:nvPr/>
      </p:nvGrpSpPr>
      <p:grpSpPr>
        <a:xfrm>
          <a:off x="0" y="0"/>
          <a:ext cx="0" cy="0"/>
          <a:chOff x="0" y="0"/>
          <a:chExt cx="0" cy="0"/>
        </a:xfrm>
      </p:grpSpPr>
      <p:sp>
        <p:nvSpPr>
          <p:cNvPr id="505" name="Google Shape;505;g2572bee519d_0_882:notes">
            <a:extLst>
              <a:ext uri="{FF2B5EF4-FFF2-40B4-BE49-F238E27FC236}">
                <a16:creationId xmlns:a16="http://schemas.microsoft.com/office/drawing/2014/main" id="{05A6C888-C57A-1097-109C-3962DCD77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72bee519d_0_882:notes">
            <a:extLst>
              <a:ext uri="{FF2B5EF4-FFF2-40B4-BE49-F238E27FC236}">
                <a16:creationId xmlns:a16="http://schemas.microsoft.com/office/drawing/2014/main" id="{2067EEDC-1F89-54C6-DDB5-4AF70B6949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916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a:extLst>
            <a:ext uri="{FF2B5EF4-FFF2-40B4-BE49-F238E27FC236}">
              <a16:creationId xmlns:a16="http://schemas.microsoft.com/office/drawing/2014/main" id="{A7248F1D-ECC3-566E-010C-64F7C85D0B38}"/>
            </a:ext>
          </a:extLst>
        </p:cNvPr>
        <p:cNvGrpSpPr/>
        <p:nvPr/>
      </p:nvGrpSpPr>
      <p:grpSpPr>
        <a:xfrm>
          <a:off x="0" y="0"/>
          <a:ext cx="0" cy="0"/>
          <a:chOff x="0" y="0"/>
          <a:chExt cx="0" cy="0"/>
        </a:xfrm>
      </p:grpSpPr>
      <p:sp>
        <p:nvSpPr>
          <p:cNvPr id="375" name="Google Shape;375;g2572bee519d_0_205:notes">
            <a:extLst>
              <a:ext uri="{FF2B5EF4-FFF2-40B4-BE49-F238E27FC236}">
                <a16:creationId xmlns:a16="http://schemas.microsoft.com/office/drawing/2014/main" id="{9EB5EB1C-5C81-AFEB-374D-388E4D7AD2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a:extLst>
              <a:ext uri="{FF2B5EF4-FFF2-40B4-BE49-F238E27FC236}">
                <a16:creationId xmlns:a16="http://schemas.microsoft.com/office/drawing/2014/main" id="{72E4E4D5-DFD0-0D4A-1C82-6AE100B2C8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2629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a:extLst>
            <a:ext uri="{FF2B5EF4-FFF2-40B4-BE49-F238E27FC236}">
              <a16:creationId xmlns:a16="http://schemas.microsoft.com/office/drawing/2014/main" id="{D1340AE9-63C1-BF01-E3D3-D319C493DACE}"/>
            </a:ext>
          </a:extLst>
        </p:cNvPr>
        <p:cNvGrpSpPr/>
        <p:nvPr/>
      </p:nvGrpSpPr>
      <p:grpSpPr>
        <a:xfrm>
          <a:off x="0" y="0"/>
          <a:ext cx="0" cy="0"/>
          <a:chOff x="0" y="0"/>
          <a:chExt cx="0" cy="0"/>
        </a:xfrm>
      </p:grpSpPr>
      <p:sp>
        <p:nvSpPr>
          <p:cNvPr id="375" name="Google Shape;375;g2572bee519d_0_205:notes">
            <a:extLst>
              <a:ext uri="{FF2B5EF4-FFF2-40B4-BE49-F238E27FC236}">
                <a16:creationId xmlns:a16="http://schemas.microsoft.com/office/drawing/2014/main" id="{F7391074-5B31-7E87-9EBD-8396CF9E27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a:extLst>
              <a:ext uri="{FF2B5EF4-FFF2-40B4-BE49-F238E27FC236}">
                <a16:creationId xmlns:a16="http://schemas.microsoft.com/office/drawing/2014/main" id="{472A3A42-BD96-BEAE-283E-500BF84232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3664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a:extLst>
            <a:ext uri="{FF2B5EF4-FFF2-40B4-BE49-F238E27FC236}">
              <a16:creationId xmlns:a16="http://schemas.microsoft.com/office/drawing/2014/main" id="{462BF630-AAE4-579E-9D62-EF9F091FFE99}"/>
            </a:ext>
          </a:extLst>
        </p:cNvPr>
        <p:cNvGrpSpPr/>
        <p:nvPr/>
      </p:nvGrpSpPr>
      <p:grpSpPr>
        <a:xfrm>
          <a:off x="0" y="0"/>
          <a:ext cx="0" cy="0"/>
          <a:chOff x="0" y="0"/>
          <a:chExt cx="0" cy="0"/>
        </a:xfrm>
      </p:grpSpPr>
      <p:sp>
        <p:nvSpPr>
          <p:cNvPr id="375" name="Google Shape;375;g2572bee519d_0_205:notes">
            <a:extLst>
              <a:ext uri="{FF2B5EF4-FFF2-40B4-BE49-F238E27FC236}">
                <a16:creationId xmlns:a16="http://schemas.microsoft.com/office/drawing/2014/main" id="{F98F8C0A-70B7-412B-2A9F-4298C66817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a:extLst>
              <a:ext uri="{FF2B5EF4-FFF2-40B4-BE49-F238E27FC236}">
                <a16:creationId xmlns:a16="http://schemas.microsoft.com/office/drawing/2014/main" id="{5E6646BF-CDC9-B74D-4ACD-BDA2DEC73F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0351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a:extLst>
            <a:ext uri="{FF2B5EF4-FFF2-40B4-BE49-F238E27FC236}">
              <a16:creationId xmlns:a16="http://schemas.microsoft.com/office/drawing/2014/main" id="{5EFE7CA4-0D66-83E9-D849-DA6EF822CE34}"/>
            </a:ext>
          </a:extLst>
        </p:cNvPr>
        <p:cNvGrpSpPr/>
        <p:nvPr/>
      </p:nvGrpSpPr>
      <p:grpSpPr>
        <a:xfrm>
          <a:off x="0" y="0"/>
          <a:ext cx="0" cy="0"/>
          <a:chOff x="0" y="0"/>
          <a:chExt cx="0" cy="0"/>
        </a:xfrm>
      </p:grpSpPr>
      <p:sp>
        <p:nvSpPr>
          <p:cNvPr id="375" name="Google Shape;375;g2572bee519d_0_205:notes">
            <a:extLst>
              <a:ext uri="{FF2B5EF4-FFF2-40B4-BE49-F238E27FC236}">
                <a16:creationId xmlns:a16="http://schemas.microsoft.com/office/drawing/2014/main" id="{F32BBFD3-F876-FB06-53C3-8F197D950C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a:extLst>
              <a:ext uri="{FF2B5EF4-FFF2-40B4-BE49-F238E27FC236}">
                <a16:creationId xmlns:a16="http://schemas.microsoft.com/office/drawing/2014/main" id="{7BD388A6-6EBB-9D2D-31AC-651C8B5EFB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9039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4E035784-2A94-9D50-FE34-DCA3361DD9F0}"/>
            </a:ext>
          </a:extLst>
        </p:cNvPr>
        <p:cNvGrpSpPr/>
        <p:nvPr/>
      </p:nvGrpSpPr>
      <p:grpSpPr>
        <a:xfrm>
          <a:off x="0" y="0"/>
          <a:ext cx="0" cy="0"/>
          <a:chOff x="0" y="0"/>
          <a:chExt cx="0" cy="0"/>
        </a:xfrm>
      </p:grpSpPr>
      <p:sp>
        <p:nvSpPr>
          <p:cNvPr id="231" name="Google Shape;231;g2558abb5fb3_0_94:notes">
            <a:extLst>
              <a:ext uri="{FF2B5EF4-FFF2-40B4-BE49-F238E27FC236}">
                <a16:creationId xmlns:a16="http://schemas.microsoft.com/office/drawing/2014/main" id="{9A85B3CF-A032-0AEA-096E-15968BD28B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a:extLst>
              <a:ext uri="{FF2B5EF4-FFF2-40B4-BE49-F238E27FC236}">
                <a16:creationId xmlns:a16="http://schemas.microsoft.com/office/drawing/2014/main" id="{B891B394-224D-60AA-14D7-52088F1ED3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372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02B7E0AE-6E0C-8597-1AA9-B78D0B16F94C}"/>
            </a:ext>
          </a:extLst>
        </p:cNvPr>
        <p:cNvGrpSpPr/>
        <p:nvPr/>
      </p:nvGrpSpPr>
      <p:grpSpPr>
        <a:xfrm>
          <a:off x="0" y="0"/>
          <a:ext cx="0" cy="0"/>
          <a:chOff x="0" y="0"/>
          <a:chExt cx="0" cy="0"/>
        </a:xfrm>
      </p:grpSpPr>
      <p:sp>
        <p:nvSpPr>
          <p:cNvPr id="231" name="Google Shape;231;g2558abb5fb3_0_94:notes">
            <a:extLst>
              <a:ext uri="{FF2B5EF4-FFF2-40B4-BE49-F238E27FC236}">
                <a16:creationId xmlns:a16="http://schemas.microsoft.com/office/drawing/2014/main" id="{DC9E3B52-821B-08C0-690B-44C6809BB6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a:extLst>
              <a:ext uri="{FF2B5EF4-FFF2-40B4-BE49-F238E27FC236}">
                <a16:creationId xmlns:a16="http://schemas.microsoft.com/office/drawing/2014/main" id="{1F259376-1477-9DC8-3B12-6B1592DD8B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7780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Paper uses Microarray of samples to analyze the gene expressions</a:t>
            </a:r>
          </a:p>
        </p:txBody>
      </p:sp>
    </p:spTree>
    <p:extLst>
      <p:ext uri="{BB962C8B-B14F-4D97-AF65-F5344CB8AC3E}">
        <p14:creationId xmlns:p14="http://schemas.microsoft.com/office/powerpoint/2010/main" val="22193007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B61A2-8022-D67F-D763-A5FF2ECA2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590A9-97EF-E9CD-6C2F-C5526F39467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981F92E-65C1-4A07-519B-6DEEA403AE5D}"/>
              </a:ext>
            </a:extLst>
          </p:cNvPr>
          <p:cNvSpPr>
            <a:spLocks noGrp="1"/>
          </p:cNvSpPr>
          <p:nvPr>
            <p:ph type="body" idx="1"/>
          </p:nvPr>
        </p:nvSpPr>
        <p:spPr/>
        <p:txBody>
          <a:bodyPr/>
          <a:lstStyle/>
          <a:p>
            <a:pPr>
              <a:buNone/>
            </a:pPr>
            <a:r>
              <a:rPr lang="en-US">
                <a:latin typeface="Calibri"/>
                <a:cs typeface="Calibri"/>
              </a:rPr>
              <a:t>Paper uses Microarray of samples to analyze the gene expressions</a:t>
            </a:r>
          </a:p>
        </p:txBody>
      </p:sp>
    </p:spTree>
    <p:extLst>
      <p:ext uri="{BB962C8B-B14F-4D97-AF65-F5344CB8AC3E}">
        <p14:creationId xmlns:p14="http://schemas.microsoft.com/office/powerpoint/2010/main" val="25949600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B016E-CCC9-BCD2-4AB0-061D57571D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98FE24-6ADA-28A3-9486-4A9D5470B25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495701E-E50A-2A9C-80EE-B7BAB0524F7E}"/>
              </a:ext>
            </a:extLst>
          </p:cNvPr>
          <p:cNvSpPr>
            <a:spLocks noGrp="1"/>
          </p:cNvSpPr>
          <p:nvPr>
            <p:ph type="body" idx="1"/>
          </p:nvPr>
        </p:nvSpPr>
        <p:spPr/>
        <p:txBody>
          <a:bodyPr/>
          <a:lstStyle/>
          <a:p>
            <a:pPr>
              <a:buNone/>
            </a:pPr>
            <a:r>
              <a:rPr lang="en-US">
                <a:latin typeface="Calibri"/>
                <a:cs typeface="Calibri"/>
              </a:rPr>
              <a:t>Paper uses Microarray of samples to analyze the gene expressions</a:t>
            </a:r>
          </a:p>
        </p:txBody>
      </p:sp>
    </p:spTree>
    <p:extLst>
      <p:ext uri="{BB962C8B-B14F-4D97-AF65-F5344CB8AC3E}">
        <p14:creationId xmlns:p14="http://schemas.microsoft.com/office/powerpoint/2010/main" val="1429357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68633D2A-9D10-59E0-D9A5-FA53607F459F}"/>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89E453EF-E45A-1203-97B9-B7FBBBDD9E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5CB3F976-3164-7EC1-C470-CD1E5C8FCD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4324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2A3C8-9EF6-279E-2391-148FD63165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E8B105-C383-CBE3-1CBB-3AFCD94B617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7E9DC24-8C24-5C46-E8C3-8B6730306486}"/>
              </a:ext>
            </a:extLst>
          </p:cNvPr>
          <p:cNvSpPr>
            <a:spLocks noGrp="1"/>
          </p:cNvSpPr>
          <p:nvPr>
            <p:ph type="body" idx="1"/>
          </p:nvPr>
        </p:nvSpPr>
        <p:spPr/>
        <p:txBody>
          <a:bodyPr/>
          <a:lstStyle/>
          <a:p>
            <a:pPr>
              <a:buNone/>
            </a:pPr>
            <a:r>
              <a:rPr lang="en-US">
                <a:latin typeface="Calibri"/>
                <a:cs typeface="Calibri"/>
              </a:rPr>
              <a:t>Paper uses Microarray of samples to analyze the gene expressions</a:t>
            </a:r>
          </a:p>
        </p:txBody>
      </p:sp>
    </p:spTree>
    <p:extLst>
      <p:ext uri="{BB962C8B-B14F-4D97-AF65-F5344CB8AC3E}">
        <p14:creationId xmlns:p14="http://schemas.microsoft.com/office/powerpoint/2010/main" val="36422638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572bee519d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A48642D8-DAC4-CC9E-29DF-11518746211B}"/>
            </a:ext>
          </a:extLst>
        </p:cNvPr>
        <p:cNvGrpSpPr/>
        <p:nvPr/>
      </p:nvGrpSpPr>
      <p:grpSpPr>
        <a:xfrm>
          <a:off x="0" y="0"/>
          <a:ext cx="0" cy="0"/>
          <a:chOff x="0" y="0"/>
          <a:chExt cx="0" cy="0"/>
        </a:xfrm>
      </p:grpSpPr>
      <p:sp>
        <p:nvSpPr>
          <p:cNvPr id="425" name="Google Shape;425;g2572bee519d_0_426:notes">
            <a:extLst>
              <a:ext uri="{FF2B5EF4-FFF2-40B4-BE49-F238E27FC236}">
                <a16:creationId xmlns:a16="http://schemas.microsoft.com/office/drawing/2014/main" id="{987C3E76-A942-5AD4-75AB-395B796452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572bee519d_0_426:notes">
            <a:extLst>
              <a:ext uri="{FF2B5EF4-FFF2-40B4-BE49-F238E27FC236}">
                <a16:creationId xmlns:a16="http://schemas.microsoft.com/office/drawing/2014/main" id="{177CFFFD-99FE-A7DC-95F0-A2D51802D7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0785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C0F52FDC-9F21-3BF0-7215-653049EE3829}"/>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1786FD60-B734-D0A8-BA05-BC3CDFD4E2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83CA2704-6CFE-8CCF-461D-59C5DCA265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0801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703cb3a7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86F6781D-280D-AF7C-23C3-EAD73701A37E}"/>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593DB57E-774E-FD99-0819-C023720AF8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B730044C-7D26-887A-A30D-98FD5E1F5D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7145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F92775D1-DE37-8BF7-4985-38A596651F40}"/>
            </a:ext>
          </a:extLst>
        </p:cNvPr>
        <p:cNvGrpSpPr/>
        <p:nvPr/>
      </p:nvGrpSpPr>
      <p:grpSpPr>
        <a:xfrm>
          <a:off x="0" y="0"/>
          <a:ext cx="0" cy="0"/>
          <a:chOff x="0" y="0"/>
          <a:chExt cx="0" cy="0"/>
        </a:xfrm>
      </p:grpSpPr>
      <p:sp>
        <p:nvSpPr>
          <p:cNvPr id="369" name="Google Shape;369;g25685abcfce_0_13:notes">
            <a:extLst>
              <a:ext uri="{FF2B5EF4-FFF2-40B4-BE49-F238E27FC236}">
                <a16:creationId xmlns:a16="http://schemas.microsoft.com/office/drawing/2014/main" id="{8A86D084-D7E9-1183-C3D1-6D4373B539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a:extLst>
              <a:ext uri="{FF2B5EF4-FFF2-40B4-BE49-F238E27FC236}">
                <a16:creationId xmlns:a16="http://schemas.microsoft.com/office/drawing/2014/main" id="{A6BA7533-C5C2-25FE-4398-A6C180CD03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03662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0FC879FC-E42E-76FD-919F-C3D8AEB807AF}"/>
            </a:ext>
          </a:extLst>
        </p:cNvPr>
        <p:cNvGrpSpPr/>
        <p:nvPr/>
      </p:nvGrpSpPr>
      <p:grpSpPr>
        <a:xfrm>
          <a:off x="0" y="0"/>
          <a:ext cx="0" cy="0"/>
          <a:chOff x="0" y="0"/>
          <a:chExt cx="0" cy="0"/>
        </a:xfrm>
      </p:grpSpPr>
      <p:sp>
        <p:nvSpPr>
          <p:cNvPr id="369" name="Google Shape;369;g25685abcfce_0_13:notes">
            <a:extLst>
              <a:ext uri="{FF2B5EF4-FFF2-40B4-BE49-F238E27FC236}">
                <a16:creationId xmlns:a16="http://schemas.microsoft.com/office/drawing/2014/main" id="{3BBB38F8-C30C-FB3F-AC52-3DCFD5498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a:extLst>
              <a:ext uri="{FF2B5EF4-FFF2-40B4-BE49-F238E27FC236}">
                <a16:creationId xmlns:a16="http://schemas.microsoft.com/office/drawing/2014/main" id="{96FEBB4B-4BCC-DF20-2792-27C322D03E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2703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8A3921A1-4DCD-A200-F000-6500D396701D}"/>
            </a:ext>
          </a:extLst>
        </p:cNvPr>
        <p:cNvGrpSpPr/>
        <p:nvPr/>
      </p:nvGrpSpPr>
      <p:grpSpPr>
        <a:xfrm>
          <a:off x="0" y="0"/>
          <a:ext cx="0" cy="0"/>
          <a:chOff x="0" y="0"/>
          <a:chExt cx="0" cy="0"/>
        </a:xfrm>
      </p:grpSpPr>
      <p:sp>
        <p:nvSpPr>
          <p:cNvPr id="369" name="Google Shape;369;g25685abcfce_0_13:notes">
            <a:extLst>
              <a:ext uri="{FF2B5EF4-FFF2-40B4-BE49-F238E27FC236}">
                <a16:creationId xmlns:a16="http://schemas.microsoft.com/office/drawing/2014/main" id="{4F076D21-F7C4-074C-01D0-74F3F4B262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a:extLst>
              <a:ext uri="{FF2B5EF4-FFF2-40B4-BE49-F238E27FC236}">
                <a16:creationId xmlns:a16="http://schemas.microsoft.com/office/drawing/2014/main" id="{109E5AFE-C292-548B-E73E-F31DEF7A88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5410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5FEC4CB2-EB49-2715-BA6D-18A1978E5B58}"/>
            </a:ext>
          </a:extLst>
        </p:cNvPr>
        <p:cNvGrpSpPr/>
        <p:nvPr/>
      </p:nvGrpSpPr>
      <p:grpSpPr>
        <a:xfrm>
          <a:off x="0" y="0"/>
          <a:ext cx="0" cy="0"/>
          <a:chOff x="0" y="0"/>
          <a:chExt cx="0" cy="0"/>
        </a:xfrm>
      </p:grpSpPr>
      <p:sp>
        <p:nvSpPr>
          <p:cNvPr id="369" name="Google Shape;369;g25685abcfce_0_13:notes">
            <a:extLst>
              <a:ext uri="{FF2B5EF4-FFF2-40B4-BE49-F238E27FC236}">
                <a16:creationId xmlns:a16="http://schemas.microsoft.com/office/drawing/2014/main" id="{6E77FC37-CD20-E4DC-BE3B-EEBC2B8C74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a:extLst>
              <a:ext uri="{FF2B5EF4-FFF2-40B4-BE49-F238E27FC236}">
                <a16:creationId xmlns:a16="http://schemas.microsoft.com/office/drawing/2014/main" id="{581A02BE-D4E1-7615-FA88-516D8B2A9E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174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AB081F78-9387-CF50-7AB5-E858FAF9D08A}"/>
            </a:ext>
          </a:extLst>
        </p:cNvPr>
        <p:cNvGrpSpPr/>
        <p:nvPr/>
      </p:nvGrpSpPr>
      <p:grpSpPr>
        <a:xfrm>
          <a:off x="0" y="0"/>
          <a:ext cx="0" cy="0"/>
          <a:chOff x="0" y="0"/>
          <a:chExt cx="0" cy="0"/>
        </a:xfrm>
      </p:grpSpPr>
      <p:sp>
        <p:nvSpPr>
          <p:cNvPr id="260" name="Google Shape;260;g25703cb3a7b_0_64:notes">
            <a:extLst>
              <a:ext uri="{FF2B5EF4-FFF2-40B4-BE49-F238E27FC236}">
                <a16:creationId xmlns:a16="http://schemas.microsoft.com/office/drawing/2014/main" id="{5A8F9E2B-214C-8C91-94B7-7D0668F43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a:extLst>
              <a:ext uri="{FF2B5EF4-FFF2-40B4-BE49-F238E27FC236}">
                <a16:creationId xmlns:a16="http://schemas.microsoft.com/office/drawing/2014/main" id="{54E6B48B-AFFD-DD10-DF9C-E6E7FA43B0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7819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a:t>-For both papers, SVM Linear performed the best, with case 1 having an accuracy rate of 74% and case 2 with 100%. Judging from both papers, the classifier seemed be more appropriate when classifying between different cancer tissue samples. (case 2) than a binary classification of Normal and cancer tissue samples (case 1). </a:t>
            </a:r>
          </a:p>
          <a:p>
            <a:pPr marL="0" indent="0">
              <a:buNone/>
            </a:pPr>
            <a:endParaRPr lang="en-US"/>
          </a:p>
          <a:p>
            <a:pPr marL="0" indent="0">
              <a:buNone/>
            </a:pPr>
            <a:r>
              <a:rPr lang="en-US"/>
              <a:t>-The worst performing classifier was SVM Quadratic, with the highest error rate within both cases. This may be because the sample size is quite small and Quadratic SVM emphasizes more on bigger datasets with more detailed features, as a smaller dataset could be overfitted whilst using a Quadratic SVM due to its complex technique of inputting its feature to a quadratic feature space. </a:t>
            </a:r>
          </a:p>
          <a:p>
            <a:pPr marL="285750" indent="-285750">
              <a:buFont typeface="Calibri,Sans-Serif"/>
              <a:buChar char="-"/>
            </a:pPr>
            <a:endParaRPr lang="en-US"/>
          </a:p>
          <a:p>
            <a:pPr>
              <a:buNone/>
            </a:pPr>
            <a:endParaRPr lang="en-US">
              <a:latin typeface="Calibri"/>
              <a:cs typeface="Calibri"/>
            </a:endParaRPr>
          </a:p>
        </p:txBody>
      </p:sp>
    </p:spTree>
    <p:extLst>
      <p:ext uri="{BB962C8B-B14F-4D97-AF65-F5344CB8AC3E}">
        <p14:creationId xmlns:p14="http://schemas.microsoft.com/office/powerpoint/2010/main" val="37189830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74B1E-610F-1DC1-85A7-745B0AAFAE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B33CB8-C2EB-0B22-F3F7-CE857F7D951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66E9924-4B57-692D-C675-7884A85D1A94}"/>
              </a:ext>
            </a:extLst>
          </p:cNvPr>
          <p:cNvSpPr>
            <a:spLocks noGrp="1"/>
          </p:cNvSpPr>
          <p:nvPr>
            <p:ph type="body" idx="1"/>
          </p:nvPr>
        </p:nvSpPr>
        <p:spPr/>
        <p:txBody>
          <a:bodyPr/>
          <a:lstStyle/>
          <a:p>
            <a:pPr marL="0" indent="0">
              <a:buNone/>
            </a:pPr>
            <a:r>
              <a:rPr lang="en-US"/>
              <a:t>-For both papers, SVM Linear performed the best, with case 1 having an accuracy rate of 74% and case 2 with 100%. Judging from both papers, the classifier seemed be more appropriate when classifying between different cancer tissue samples. (case 2) than a binary classification of Normal and cancer tissue samples (case 1). </a:t>
            </a:r>
          </a:p>
          <a:p>
            <a:pPr marL="0" indent="0">
              <a:buNone/>
            </a:pPr>
            <a:endParaRPr lang="en-US"/>
          </a:p>
          <a:p>
            <a:pPr marL="0" indent="0">
              <a:buNone/>
            </a:pPr>
            <a:r>
              <a:rPr lang="en-US"/>
              <a:t>-The worst performing classifier was SVM Quadratic, with the highest error rate within both cases. This may be because the sample size is quite small and Quadratic SVM emphasizes more on bigger datasets with more detailed features, as a smaller dataset could be overfitted whilst using a Quadratic SVM due to its complex technique of inputting its feature to a quadratic feature space. </a:t>
            </a:r>
          </a:p>
          <a:p>
            <a:pPr marL="285750" indent="-285750">
              <a:buFont typeface="Calibri,Sans-Serif"/>
              <a:buChar char="-"/>
            </a:pPr>
            <a:endParaRPr lang="en-US"/>
          </a:p>
          <a:p>
            <a:pPr>
              <a:buNone/>
            </a:pPr>
            <a:endParaRPr lang="en-US">
              <a:latin typeface="Calibri"/>
              <a:cs typeface="Calibri"/>
            </a:endParaRPr>
          </a:p>
        </p:txBody>
      </p:sp>
    </p:spTree>
    <p:extLst>
      <p:ext uri="{BB962C8B-B14F-4D97-AF65-F5344CB8AC3E}">
        <p14:creationId xmlns:p14="http://schemas.microsoft.com/office/powerpoint/2010/main" val="2500454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0582B-FDBD-7E89-6081-85BA99C9B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F0F2E-E8DA-0EA5-7478-5F90C2CF058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CA1E21-34D8-AC71-DB72-33C0009950F4}"/>
              </a:ext>
            </a:extLst>
          </p:cNvPr>
          <p:cNvSpPr>
            <a:spLocks noGrp="1"/>
          </p:cNvSpPr>
          <p:nvPr>
            <p:ph type="body" idx="1"/>
          </p:nvPr>
        </p:nvSpPr>
        <p:spPr/>
        <p:txBody>
          <a:bodyPr/>
          <a:lstStyle/>
          <a:p>
            <a:pPr marL="0" indent="0">
              <a:buNone/>
            </a:pPr>
            <a:r>
              <a:rPr lang="en-US"/>
              <a:t>-For both papers, SVM Linear performed the best, with case 1 having an accuracy rate of 74% and case 2 with 100%. Judging from both papers, the classifier seemed be more appropriate when classifying between different cancer tissue samples. (case 2) than a binary classification of Normal and cancer tissue samples (case 1). </a:t>
            </a:r>
          </a:p>
          <a:p>
            <a:pPr marL="0" indent="0">
              <a:buNone/>
            </a:pPr>
            <a:endParaRPr lang="en-US"/>
          </a:p>
          <a:p>
            <a:pPr marL="0" indent="0">
              <a:buNone/>
            </a:pPr>
            <a:r>
              <a:rPr lang="en-US"/>
              <a:t>-The worst performing classifier was SVM Quadratic, with the highest error rate within both cases. This may be because the sample size is quite small and Quadratic SVM emphasizes more on bigger datasets with more detailed features, as a smaller dataset could be overfitted whilst using a Quadratic SVM due to its complex technique of inputting its feature to a quadratic feature space. </a:t>
            </a:r>
          </a:p>
          <a:p>
            <a:pPr marL="285750" indent="-285750">
              <a:buFont typeface="Calibri,Sans-Serif"/>
              <a:buChar char="-"/>
            </a:pPr>
            <a:endParaRPr lang="en-US"/>
          </a:p>
          <a:p>
            <a:pPr>
              <a:buNone/>
            </a:pPr>
            <a:endParaRPr lang="en-US">
              <a:latin typeface="Calibri"/>
              <a:cs typeface="Calibri"/>
            </a:endParaRPr>
          </a:p>
        </p:txBody>
      </p:sp>
    </p:spTree>
    <p:extLst>
      <p:ext uri="{BB962C8B-B14F-4D97-AF65-F5344CB8AC3E}">
        <p14:creationId xmlns:p14="http://schemas.microsoft.com/office/powerpoint/2010/main" val="37058532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999C9-E870-19A0-1431-4F8707B18A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8E7303-5DBF-066B-BD91-7D4E40CEBBB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A93F0C2-C4B1-E8B5-44E9-AC2502BCE0BF}"/>
              </a:ext>
            </a:extLst>
          </p:cNvPr>
          <p:cNvSpPr>
            <a:spLocks noGrp="1"/>
          </p:cNvSpPr>
          <p:nvPr>
            <p:ph type="body" idx="1"/>
          </p:nvPr>
        </p:nvSpPr>
        <p:spPr/>
        <p:txBody>
          <a:bodyPr/>
          <a:lstStyle/>
          <a:p>
            <a:pPr marL="0" indent="0">
              <a:buNone/>
            </a:pPr>
            <a:r>
              <a:rPr lang="en-US"/>
              <a:t>-For both papers, SVM Linear performed the best, with case 1 having an accuracy rate of 74% and case 2 with 100%. Judging from both papers, the classifier seemed be more appropriate when classifying between different cancer tissue samples. (case 2) than a binary classification of Normal and cancer tissue samples (case 1). </a:t>
            </a:r>
          </a:p>
          <a:p>
            <a:pPr marL="0" indent="0">
              <a:buNone/>
            </a:pPr>
            <a:endParaRPr lang="en-US"/>
          </a:p>
          <a:p>
            <a:pPr marL="0" indent="0">
              <a:buNone/>
            </a:pPr>
            <a:r>
              <a:rPr lang="en-US"/>
              <a:t>-The worst performing classifier was SVM Quadratic, with the highest error rate within both cases. This may be because the sample size is quite small and Quadratic SVM emphasizes more on bigger datasets with more detailed features, as a smaller dataset could be overfitted whilst using a Quadratic SVM due to its complex technique of inputting its feature to a quadratic feature space. </a:t>
            </a:r>
          </a:p>
          <a:p>
            <a:pPr marL="285750" indent="-285750">
              <a:buFont typeface="Calibri,Sans-Serif"/>
              <a:buChar char="-"/>
            </a:pPr>
            <a:endParaRPr lang="en-US"/>
          </a:p>
          <a:p>
            <a:pPr>
              <a:buNone/>
            </a:pPr>
            <a:endParaRPr lang="en-US">
              <a:latin typeface="Calibri"/>
              <a:cs typeface="Calibri"/>
            </a:endParaRPr>
          </a:p>
        </p:txBody>
      </p:sp>
    </p:spTree>
    <p:extLst>
      <p:ext uri="{BB962C8B-B14F-4D97-AF65-F5344CB8AC3E}">
        <p14:creationId xmlns:p14="http://schemas.microsoft.com/office/powerpoint/2010/main" val="38444105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E002A82B-6D21-160C-FF75-3F064C530953}"/>
            </a:ext>
          </a:extLst>
        </p:cNvPr>
        <p:cNvGrpSpPr/>
        <p:nvPr/>
      </p:nvGrpSpPr>
      <p:grpSpPr>
        <a:xfrm>
          <a:off x="0" y="0"/>
          <a:ext cx="0" cy="0"/>
          <a:chOff x="0" y="0"/>
          <a:chExt cx="0" cy="0"/>
        </a:xfrm>
      </p:grpSpPr>
      <p:sp>
        <p:nvSpPr>
          <p:cNvPr id="231" name="Google Shape;231;g2558abb5fb3_0_94:notes">
            <a:extLst>
              <a:ext uri="{FF2B5EF4-FFF2-40B4-BE49-F238E27FC236}">
                <a16:creationId xmlns:a16="http://schemas.microsoft.com/office/drawing/2014/main" id="{3E8F6502-E5DC-D115-F160-0BF28D1115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a:extLst>
              <a:ext uri="{FF2B5EF4-FFF2-40B4-BE49-F238E27FC236}">
                <a16:creationId xmlns:a16="http://schemas.microsoft.com/office/drawing/2014/main" id="{5267F573-55EB-C362-843E-A24A041792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2906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7141C639-2173-C810-6104-70665C96FA8A}"/>
            </a:ext>
          </a:extLst>
        </p:cNvPr>
        <p:cNvGrpSpPr/>
        <p:nvPr/>
      </p:nvGrpSpPr>
      <p:grpSpPr>
        <a:xfrm>
          <a:off x="0" y="0"/>
          <a:ext cx="0" cy="0"/>
          <a:chOff x="0" y="0"/>
          <a:chExt cx="0" cy="0"/>
        </a:xfrm>
      </p:grpSpPr>
      <p:sp>
        <p:nvSpPr>
          <p:cNvPr id="231" name="Google Shape;231;g2558abb5fb3_0_94:notes">
            <a:extLst>
              <a:ext uri="{FF2B5EF4-FFF2-40B4-BE49-F238E27FC236}">
                <a16:creationId xmlns:a16="http://schemas.microsoft.com/office/drawing/2014/main" id="{FCC65662-6DEE-7BE2-D00B-D24BEA9A6E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a:extLst>
              <a:ext uri="{FF2B5EF4-FFF2-40B4-BE49-F238E27FC236}">
                <a16:creationId xmlns:a16="http://schemas.microsoft.com/office/drawing/2014/main" id="{C73454FA-20BF-28A2-755B-3C8C5E5A89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37463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a:extLst>
            <a:ext uri="{FF2B5EF4-FFF2-40B4-BE49-F238E27FC236}">
              <a16:creationId xmlns:a16="http://schemas.microsoft.com/office/drawing/2014/main" id="{E32A3174-01CA-53F5-4CE9-F6379A2FE375}"/>
            </a:ext>
          </a:extLst>
        </p:cNvPr>
        <p:cNvGrpSpPr/>
        <p:nvPr/>
      </p:nvGrpSpPr>
      <p:grpSpPr>
        <a:xfrm>
          <a:off x="0" y="0"/>
          <a:ext cx="0" cy="0"/>
          <a:chOff x="0" y="0"/>
          <a:chExt cx="0" cy="0"/>
        </a:xfrm>
      </p:grpSpPr>
      <p:sp>
        <p:nvSpPr>
          <p:cNvPr id="246" name="Google Shape;246;g2558abb5fb3_0_46:notes">
            <a:extLst>
              <a:ext uri="{FF2B5EF4-FFF2-40B4-BE49-F238E27FC236}">
                <a16:creationId xmlns:a16="http://schemas.microsoft.com/office/drawing/2014/main" id="{E33816A9-EA4F-B45C-0C6C-C354F38D1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a:extLst>
              <a:ext uri="{FF2B5EF4-FFF2-40B4-BE49-F238E27FC236}">
                <a16:creationId xmlns:a16="http://schemas.microsoft.com/office/drawing/2014/main" id="{A87F23E3-215B-ACCE-08DC-21C3082DBB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56275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a:extLst>
            <a:ext uri="{FF2B5EF4-FFF2-40B4-BE49-F238E27FC236}">
              <a16:creationId xmlns:a16="http://schemas.microsoft.com/office/drawing/2014/main" id="{FB0142DA-49D8-4A40-9178-9FD9A293529E}"/>
            </a:ext>
          </a:extLst>
        </p:cNvPr>
        <p:cNvGrpSpPr/>
        <p:nvPr/>
      </p:nvGrpSpPr>
      <p:grpSpPr>
        <a:xfrm>
          <a:off x="0" y="0"/>
          <a:ext cx="0" cy="0"/>
          <a:chOff x="0" y="0"/>
          <a:chExt cx="0" cy="0"/>
        </a:xfrm>
      </p:grpSpPr>
      <p:sp>
        <p:nvSpPr>
          <p:cNvPr id="624" name="Google Shape;624;g2572bee519d_0_801:notes">
            <a:extLst>
              <a:ext uri="{FF2B5EF4-FFF2-40B4-BE49-F238E27FC236}">
                <a16:creationId xmlns:a16="http://schemas.microsoft.com/office/drawing/2014/main" id="{756FE5B6-F762-1319-C0D1-CA38C489FE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572bee519d_0_801:notes">
            <a:extLst>
              <a:ext uri="{FF2B5EF4-FFF2-40B4-BE49-F238E27FC236}">
                <a16:creationId xmlns:a16="http://schemas.microsoft.com/office/drawing/2014/main" id="{E29FE653-2506-E552-2722-784F0B08EA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658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l="-19689" t="41478" r="19690" b="2272"/>
          <a:stretch/>
        </p:blipFill>
        <p:spPr>
          <a:xfrm rot="10800000" flipH="1">
            <a:off x="0" y="-2285"/>
            <a:ext cx="9144000" cy="5148070"/>
          </a:xfrm>
          <a:prstGeom prst="rect">
            <a:avLst/>
          </a:prstGeom>
          <a:noFill/>
          <a:ln>
            <a:noFill/>
          </a:ln>
        </p:spPr>
      </p:pic>
      <p:sp>
        <p:nvSpPr>
          <p:cNvPr id="79" name="Google Shape;79;p15"/>
          <p:cNvSpPr txBox="1">
            <a:spLocks noGrp="1"/>
          </p:cNvSpPr>
          <p:nvPr>
            <p:ph type="title"/>
          </p:nvPr>
        </p:nvSpPr>
        <p:spPr>
          <a:xfrm>
            <a:off x="715100" y="2259575"/>
            <a:ext cx="4276800" cy="2317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80" name="Google Shape;80;p15"/>
          <p:cNvSpPr txBox="1">
            <a:spLocks noGrp="1"/>
          </p:cNvSpPr>
          <p:nvPr>
            <p:ph type="body" idx="1"/>
          </p:nvPr>
        </p:nvSpPr>
        <p:spPr>
          <a:xfrm>
            <a:off x="4572000" y="535000"/>
            <a:ext cx="3856500" cy="8091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4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lt1"/>
        </a:solidFill>
        <a:effectLst/>
      </p:bgPr>
    </p:bg>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95" name="Google Shape;95;p19"/>
          <p:cNvSpPr txBox="1">
            <a:spLocks noGrp="1"/>
          </p:cNvSpPr>
          <p:nvPr>
            <p:ph type="subTitle" idx="1"/>
          </p:nvPr>
        </p:nvSpPr>
        <p:spPr>
          <a:xfrm>
            <a:off x="715100" y="20465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97" name="Google Shape;97;p19"/>
          <p:cNvSpPr txBox="1">
            <a:spLocks noGrp="1"/>
          </p:cNvSpPr>
          <p:nvPr>
            <p:ph type="subTitle" idx="2"/>
          </p:nvPr>
        </p:nvSpPr>
        <p:spPr>
          <a:xfrm>
            <a:off x="715100" y="32990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9"/>
          <p:cNvSpPr txBox="1">
            <a:spLocks noGrp="1"/>
          </p:cNvSpPr>
          <p:nvPr>
            <p:ph type="subTitle" idx="3"/>
          </p:nvPr>
        </p:nvSpPr>
        <p:spPr>
          <a:xfrm>
            <a:off x="715100" y="16667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99" name="Google Shape;99;p19"/>
          <p:cNvSpPr txBox="1">
            <a:spLocks noGrp="1"/>
          </p:cNvSpPr>
          <p:nvPr>
            <p:ph type="subTitle" idx="4"/>
          </p:nvPr>
        </p:nvSpPr>
        <p:spPr>
          <a:xfrm>
            <a:off x="715100" y="29192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lt1"/>
        </a:solidFill>
        <a:effectLst/>
      </p:bgPr>
    </p:bg>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l="-235242" t="44962" r="44460" b="-108521"/>
          <a:stretch/>
        </p:blipFill>
        <p:spPr>
          <a:xfrm rot="10800000" flipH="1">
            <a:off x="-4572" y="-2437"/>
            <a:ext cx="9153145" cy="5148375"/>
          </a:xfrm>
          <a:prstGeom prst="rect">
            <a:avLst/>
          </a:prstGeom>
          <a:noFill/>
          <a:ln>
            <a:noFill/>
          </a:ln>
        </p:spPr>
      </p:pic>
      <p:sp>
        <p:nvSpPr>
          <p:cNvPr id="103" name="Google Shape;103;p20"/>
          <p:cNvSpPr txBox="1">
            <a:spLocks noGrp="1"/>
          </p:cNvSpPr>
          <p:nvPr>
            <p:ph type="subTitle" idx="1"/>
          </p:nvPr>
        </p:nvSpPr>
        <p:spPr>
          <a:xfrm>
            <a:off x="715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0"/>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05" name="Google Shape;105;p20"/>
          <p:cNvSpPr txBox="1">
            <a:spLocks noGrp="1"/>
          </p:cNvSpPr>
          <p:nvPr>
            <p:ph type="subTitle" idx="2"/>
          </p:nvPr>
        </p:nvSpPr>
        <p:spPr>
          <a:xfrm>
            <a:off x="7151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6" name="Google Shape;106;p20"/>
          <p:cNvSpPr txBox="1">
            <a:spLocks noGrp="1"/>
          </p:cNvSpPr>
          <p:nvPr>
            <p:ph type="subTitle" idx="3"/>
          </p:nvPr>
        </p:nvSpPr>
        <p:spPr>
          <a:xfrm>
            <a:off x="3506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0"/>
          <p:cNvSpPr txBox="1">
            <a:spLocks noGrp="1"/>
          </p:cNvSpPr>
          <p:nvPr>
            <p:ph type="subTitle" idx="4"/>
          </p:nvPr>
        </p:nvSpPr>
        <p:spPr>
          <a:xfrm>
            <a:off x="3506099"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8" name="Google Shape;108;p20"/>
          <p:cNvSpPr txBox="1">
            <a:spLocks noGrp="1"/>
          </p:cNvSpPr>
          <p:nvPr>
            <p:ph type="subTitle" idx="5"/>
          </p:nvPr>
        </p:nvSpPr>
        <p:spPr>
          <a:xfrm>
            <a:off x="6297202"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0"/>
          <p:cNvSpPr txBox="1">
            <a:spLocks noGrp="1"/>
          </p:cNvSpPr>
          <p:nvPr>
            <p:ph type="subTitle" idx="6"/>
          </p:nvPr>
        </p:nvSpPr>
        <p:spPr>
          <a:xfrm>
            <a:off x="62972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lt1"/>
        </a:solidFill>
        <a:effectLst/>
      </p:bgPr>
    </p:bg>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112" name="Google Shape;112;p21"/>
          <p:cNvSpPr txBox="1">
            <a:spLocks noGrp="1"/>
          </p:cNvSpPr>
          <p:nvPr>
            <p:ph type="subTitle" idx="1"/>
          </p:nvPr>
        </p:nvSpPr>
        <p:spPr>
          <a:xfrm>
            <a:off x="715100"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21"/>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14" name="Google Shape;114;p21"/>
          <p:cNvSpPr txBox="1">
            <a:spLocks noGrp="1"/>
          </p:cNvSpPr>
          <p:nvPr>
            <p:ph type="subTitle" idx="2"/>
          </p:nvPr>
        </p:nvSpPr>
        <p:spPr>
          <a:xfrm>
            <a:off x="715100"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15" name="Google Shape;115;p21"/>
          <p:cNvSpPr txBox="1">
            <a:spLocks noGrp="1"/>
          </p:cNvSpPr>
          <p:nvPr>
            <p:ph type="subTitle" idx="3"/>
          </p:nvPr>
        </p:nvSpPr>
        <p:spPr>
          <a:xfrm>
            <a:off x="3506099"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1"/>
          <p:cNvSpPr txBox="1">
            <a:spLocks noGrp="1"/>
          </p:cNvSpPr>
          <p:nvPr>
            <p:ph type="subTitle" idx="4"/>
          </p:nvPr>
        </p:nvSpPr>
        <p:spPr>
          <a:xfrm>
            <a:off x="3506099"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17" name="Google Shape;117;p21"/>
          <p:cNvSpPr txBox="1">
            <a:spLocks noGrp="1"/>
          </p:cNvSpPr>
          <p:nvPr>
            <p:ph type="subTitle" idx="5"/>
          </p:nvPr>
        </p:nvSpPr>
        <p:spPr>
          <a:xfrm>
            <a:off x="6297200"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21"/>
          <p:cNvSpPr txBox="1">
            <a:spLocks noGrp="1"/>
          </p:cNvSpPr>
          <p:nvPr>
            <p:ph type="subTitle" idx="6"/>
          </p:nvPr>
        </p:nvSpPr>
        <p:spPr>
          <a:xfrm>
            <a:off x="6297200"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_1_1">
    <p:bg>
      <p:bgPr>
        <a:solidFill>
          <a:schemeClr val="lt1"/>
        </a:solidFill>
        <a:effectLst/>
      </p:bgPr>
    </p:bg>
    <p:spTree>
      <p:nvGrpSpPr>
        <p:cNvPr id="1"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l="-6643" t="-11183" r="27548" b="-11170"/>
          <a:stretch/>
        </p:blipFill>
        <p:spPr>
          <a:xfrm>
            <a:off x="5819050" y="0"/>
            <a:ext cx="3324950" cy="5143500"/>
          </a:xfrm>
          <a:prstGeom prst="rect">
            <a:avLst/>
          </a:prstGeom>
          <a:noFill/>
          <a:ln>
            <a:noFill/>
          </a:ln>
        </p:spPr>
      </p:pic>
      <p:sp>
        <p:nvSpPr>
          <p:cNvPr id="167" name="Google Shape;167;p28"/>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l="36283" t="30" r="-6" b="-40"/>
          <a:stretch/>
        </p:blipFill>
        <p:spPr>
          <a:xfrm rot="10800000">
            <a:off x="5864950" y="-3275"/>
            <a:ext cx="3279050" cy="5146775"/>
          </a:xfrm>
          <a:prstGeom prst="rect">
            <a:avLst/>
          </a:prstGeom>
          <a:noFill/>
          <a:ln>
            <a:noFill/>
          </a:ln>
        </p:spPr>
      </p:pic>
      <p:sp>
        <p:nvSpPr>
          <p:cNvPr id="16" name="Google Shape;16;p3"/>
          <p:cNvSpPr txBox="1">
            <a:spLocks noGrp="1"/>
          </p:cNvSpPr>
          <p:nvPr>
            <p:ph type="title"/>
          </p:nvPr>
        </p:nvSpPr>
        <p:spPr>
          <a:xfrm>
            <a:off x="715100" y="3328050"/>
            <a:ext cx="7708800" cy="1253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5100" y="2074250"/>
            <a:ext cx="7708800" cy="1253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6000"/>
              <a:buNone/>
              <a:defRPr sz="7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a:spLocks noGrp="1"/>
          </p:cNvSpPr>
          <p:nvPr>
            <p:ph type="subTitle" idx="1"/>
          </p:nvPr>
        </p:nvSpPr>
        <p:spPr>
          <a:xfrm>
            <a:off x="4572000" y="535000"/>
            <a:ext cx="38568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6" name="Google Shape;26;p5"/>
          <p:cNvSpPr txBox="1">
            <a:spLocks noGrp="1"/>
          </p:cNvSpPr>
          <p:nvPr>
            <p:ph type="subTitle" idx="1"/>
          </p:nvPr>
        </p:nvSpPr>
        <p:spPr>
          <a:xfrm>
            <a:off x="11897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8" name="Google Shape;28;p5"/>
          <p:cNvSpPr txBox="1">
            <a:spLocks noGrp="1"/>
          </p:cNvSpPr>
          <p:nvPr>
            <p:ph type="subTitle" idx="2"/>
          </p:nvPr>
        </p:nvSpPr>
        <p:spPr>
          <a:xfrm>
            <a:off x="50466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715100" y="535000"/>
            <a:ext cx="7713900" cy="231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2" name="Google Shape;42;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l="-55210" t="50562" r="55209" b="-6811"/>
          <a:stretch/>
        </p:blipFill>
        <p:spPr>
          <a:xfrm rot="10800000" flipH="1">
            <a:off x="0" y="0"/>
            <a:ext cx="9144000" cy="5143500"/>
          </a:xfrm>
          <a:prstGeom prst="rect">
            <a:avLst/>
          </a:prstGeom>
          <a:noFill/>
          <a:ln>
            <a:noFill/>
          </a:ln>
        </p:spPr>
      </p:pic>
      <p:sp>
        <p:nvSpPr>
          <p:cNvPr id="50" name="Google Shape;50;p11"/>
          <p:cNvSpPr txBox="1">
            <a:spLocks noGrp="1"/>
          </p:cNvSpPr>
          <p:nvPr>
            <p:ph type="title" hasCustomPrompt="1"/>
          </p:nvPr>
        </p:nvSpPr>
        <p:spPr>
          <a:xfrm>
            <a:off x="715100" y="3068600"/>
            <a:ext cx="7713900" cy="1539900"/>
          </a:xfrm>
          <a:prstGeom prst="rect">
            <a:avLst/>
          </a:prstGeom>
        </p:spPr>
        <p:txBody>
          <a:bodyPr spcFirstLastPara="1" wrap="square" lIns="91425" tIns="91425" rIns="91425" bIns="91425" anchor="t" anchorCtr="0">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a:spLocks noGrp="1"/>
          </p:cNvSpPr>
          <p:nvPr>
            <p:ph type="subTitle" idx="1"/>
          </p:nvPr>
        </p:nvSpPr>
        <p:spPr>
          <a:xfrm>
            <a:off x="4572000" y="535000"/>
            <a:ext cx="38568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55" name="Google Shape;55;p13"/>
          <p:cNvSpPr txBox="1">
            <a:spLocks noGrp="1"/>
          </p:cNvSpPr>
          <p:nvPr>
            <p:ph type="title" hasCustomPrompt="1"/>
          </p:nvPr>
        </p:nvSpPr>
        <p:spPr>
          <a:xfrm>
            <a:off x="1070650"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
          </p:nvPr>
        </p:nvSpPr>
        <p:spPr>
          <a:xfrm>
            <a:off x="1609075"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57" name="Google Shape;57;p13"/>
          <p:cNvSpPr txBox="1">
            <a:spLocks noGrp="1"/>
          </p:cNvSpPr>
          <p:nvPr>
            <p:ph type="title" idx="2"/>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8" name="Google Shape;58;p13"/>
          <p:cNvSpPr txBox="1">
            <a:spLocks noGrp="1"/>
          </p:cNvSpPr>
          <p:nvPr>
            <p:ph type="title" idx="3" hasCustomPrompt="1"/>
          </p:nvPr>
        </p:nvSpPr>
        <p:spPr>
          <a:xfrm>
            <a:off x="1070650" y="21035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4"/>
          </p:nvPr>
        </p:nvSpPr>
        <p:spPr>
          <a:xfrm>
            <a:off x="1609075" y="2103524"/>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0" name="Google Shape;60;p13"/>
          <p:cNvSpPr txBox="1">
            <a:spLocks noGrp="1"/>
          </p:cNvSpPr>
          <p:nvPr>
            <p:ph type="title" idx="5" hasCustomPrompt="1"/>
          </p:nvPr>
        </p:nvSpPr>
        <p:spPr>
          <a:xfrm>
            <a:off x="1070650" y="28397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6"/>
          </p:nvPr>
        </p:nvSpPr>
        <p:spPr>
          <a:xfrm>
            <a:off x="1609075" y="28397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2" name="Google Shape;62;p13"/>
          <p:cNvSpPr txBox="1">
            <a:spLocks noGrp="1"/>
          </p:cNvSpPr>
          <p:nvPr>
            <p:ph type="title" idx="7" hasCustomPrompt="1"/>
          </p:nvPr>
        </p:nvSpPr>
        <p:spPr>
          <a:xfrm>
            <a:off x="1070650" y="35759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1609075" y="35759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4" name="Google Shape;64;p13"/>
          <p:cNvSpPr txBox="1">
            <a:spLocks noGrp="1"/>
          </p:cNvSpPr>
          <p:nvPr>
            <p:ph type="title" idx="9" hasCustomPrompt="1"/>
          </p:nvPr>
        </p:nvSpPr>
        <p:spPr>
          <a:xfrm>
            <a:off x="4927449"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3"/>
          </p:nvPr>
        </p:nvSpPr>
        <p:spPr>
          <a:xfrm>
            <a:off x="5465950"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6" name="Google Shape;66;p13"/>
          <p:cNvSpPr txBox="1">
            <a:spLocks noGrp="1"/>
          </p:cNvSpPr>
          <p:nvPr>
            <p:ph type="title" idx="14" hasCustomPrompt="1"/>
          </p:nvPr>
        </p:nvSpPr>
        <p:spPr>
          <a:xfrm>
            <a:off x="4927449" y="2103522"/>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15"/>
          </p:nvPr>
        </p:nvSpPr>
        <p:spPr>
          <a:xfrm>
            <a:off x="5465950" y="2103519"/>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8" name="Google Shape;68;p13"/>
          <p:cNvSpPr txBox="1">
            <a:spLocks noGrp="1"/>
          </p:cNvSpPr>
          <p:nvPr>
            <p:ph type="title" idx="16" hasCustomPrompt="1"/>
          </p:nvPr>
        </p:nvSpPr>
        <p:spPr>
          <a:xfrm>
            <a:off x="4927449" y="2839728"/>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7"/>
          </p:nvPr>
        </p:nvSpPr>
        <p:spPr>
          <a:xfrm>
            <a:off x="5465950" y="2839721"/>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70" name="Google Shape;70;p13"/>
          <p:cNvSpPr txBox="1">
            <a:spLocks noGrp="1"/>
          </p:cNvSpPr>
          <p:nvPr>
            <p:ph type="title" idx="18" hasCustomPrompt="1"/>
          </p:nvPr>
        </p:nvSpPr>
        <p:spPr>
          <a:xfrm>
            <a:off x="4927449" y="35759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9"/>
          </p:nvPr>
        </p:nvSpPr>
        <p:spPr>
          <a:xfrm>
            <a:off x="5465950" y="3575916"/>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1"/>
        </a:solidFill>
        <a:effectLst/>
      </p:bgPr>
    </p:bg>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l="-6643" t="13471" r="27548" b="-35825"/>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75" name="Google Shape;75;p14"/>
          <p:cNvSpPr txBox="1">
            <a:spLocks noGrp="1"/>
          </p:cNvSpPr>
          <p:nvPr>
            <p:ph type="subTitle" idx="1"/>
          </p:nvPr>
        </p:nvSpPr>
        <p:spPr>
          <a:xfrm>
            <a:off x="715100" y="1503175"/>
            <a:ext cx="5930100" cy="200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6" name="Google Shape;76;p14"/>
          <p:cNvSpPr txBox="1">
            <a:spLocks noGrp="1"/>
          </p:cNvSpPr>
          <p:nvPr>
            <p:ph type="subTitle" idx="2"/>
          </p:nvPr>
        </p:nvSpPr>
        <p:spPr>
          <a:xfrm>
            <a:off x="715100" y="3965300"/>
            <a:ext cx="5930100" cy="45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7" r:id="rId6"/>
    <p:sldLayoutId id="2147483658" r:id="rId7"/>
    <p:sldLayoutId id="2147483659" r:id="rId8"/>
    <p:sldLayoutId id="2147483660" r:id="rId9"/>
    <p:sldLayoutId id="2147483661" r:id="rId10"/>
    <p:sldLayoutId id="2147483665" r:id="rId11"/>
    <p:sldLayoutId id="2147483666" r:id="rId12"/>
    <p:sldLayoutId id="2147483667" r:id="rId13"/>
    <p:sldLayoutId id="2147483672" r:id="rId14"/>
    <p:sldLayoutId id="2147483674" r:id="rId15"/>
    <p:sldLayoutId id="2147483676" r:id="rId16"/>
    <p:sldLayoutId id="214748367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0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0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9.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9.xml"/><Relationship Id="rId5" Type="http://schemas.openxmlformats.org/officeDocument/2006/relationships/hyperlink" Target="https://vi.pngtree.com/freepng/arrow-direction-hand-drawing-doodle-sketch-zig-zag-vector_11563114.html" TargetMode="External"/><Relationship Id="rId4" Type="http://schemas.openxmlformats.org/officeDocument/2006/relationships/image" Target="../media/image14.png"/></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9.xml"/><Relationship Id="rId5" Type="http://schemas.openxmlformats.org/officeDocument/2006/relationships/hyperlink" Target="https://vi.pngtree.com/freepng/arrow-direction-hand-drawing-doodle-sketch-zig-zag-vector_11563114.html" TargetMode="External"/><Relationship Id="rId4" Type="http://schemas.openxmlformats.org/officeDocument/2006/relationships/image" Target="../media/image1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794122" y="5175250"/>
            <a:ext cx="6045889" cy="26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a:t>Group Presentations</a:t>
            </a:r>
            <a:endParaRPr sz="6000"/>
          </a:p>
        </p:txBody>
      </p:sp>
      <p:sp>
        <p:nvSpPr>
          <p:cNvPr id="191" name="Google Shape;191;p35"/>
          <p:cNvSpPr txBox="1">
            <a:spLocks noGrp="1"/>
          </p:cNvSpPr>
          <p:nvPr>
            <p:ph type="subTitle" idx="1"/>
          </p:nvPr>
        </p:nvSpPr>
        <p:spPr>
          <a:xfrm>
            <a:off x="9144000" y="535000"/>
            <a:ext cx="4296937" cy="38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Group 13: Jeremy, Qistina, Abdurrahim, Masud</a:t>
            </a:r>
            <a:endParaRPr b="1"/>
          </a:p>
        </p:txBody>
      </p:sp>
      <p:cxnSp>
        <p:nvCxnSpPr>
          <p:cNvPr id="192" name="Google Shape;192;p35">
            <a:hlinkClick r:id="" action="ppaction://hlinkshowjump?jump=nextslide"/>
          </p:cNvPr>
          <p:cNvCxnSpPr/>
          <p:nvPr/>
        </p:nvCxnSpPr>
        <p:spPr>
          <a:xfrm>
            <a:off x="-1102411" y="683944"/>
            <a:ext cx="483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A53F958A-DEC6-CAB1-9DF2-B7DEA3CE19CC}"/>
            </a:ext>
          </a:extLst>
        </p:cNvPr>
        <p:cNvGrpSpPr/>
        <p:nvPr/>
      </p:nvGrpSpPr>
      <p:grpSpPr>
        <a:xfrm>
          <a:off x="0" y="0"/>
          <a:ext cx="0" cy="0"/>
          <a:chOff x="0" y="0"/>
          <a:chExt cx="0" cy="0"/>
        </a:xfrm>
      </p:grpSpPr>
      <p:sp>
        <p:nvSpPr>
          <p:cNvPr id="264" name="Google Shape;264;p43">
            <a:extLst>
              <a:ext uri="{FF2B5EF4-FFF2-40B4-BE49-F238E27FC236}">
                <a16:creationId xmlns:a16="http://schemas.microsoft.com/office/drawing/2014/main" id="{26111EFA-02CA-FB4E-D411-926C17403132}"/>
              </a:ext>
            </a:extLst>
          </p:cNvPr>
          <p:cNvSpPr txBox="1">
            <a:spLocks noGrp="1"/>
          </p:cNvSpPr>
          <p:nvPr>
            <p:ph type="title"/>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Machines Explained</a:t>
            </a:r>
            <a:endParaRPr/>
          </a:p>
        </p:txBody>
      </p:sp>
      <p:cxnSp>
        <p:nvCxnSpPr>
          <p:cNvPr id="11" name="Straight Connector 10">
            <a:extLst>
              <a:ext uri="{FF2B5EF4-FFF2-40B4-BE49-F238E27FC236}">
                <a16:creationId xmlns:a16="http://schemas.microsoft.com/office/drawing/2014/main" id="{439F2D49-A620-2348-84FC-8EC31731DE7C}"/>
              </a:ext>
            </a:extLst>
          </p:cNvPr>
          <p:cNvCxnSpPr/>
          <p:nvPr/>
        </p:nvCxnSpPr>
        <p:spPr>
          <a:xfrm>
            <a:off x="951571" y="3247599"/>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D7E1689-5497-EDD1-844C-2C4EA4287934}"/>
              </a:ext>
            </a:extLst>
          </p:cNvPr>
          <p:cNvCxnSpPr>
            <a:cxnSpLocks/>
          </p:cNvCxnSpPr>
          <p:nvPr/>
        </p:nvCxnSpPr>
        <p:spPr>
          <a:xfrm>
            <a:off x="95157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4A77BE-2DB8-1A45-8044-F4784FFBE95D}"/>
              </a:ext>
            </a:extLst>
          </p:cNvPr>
          <p:cNvCxnSpPr>
            <a:cxnSpLocks/>
          </p:cNvCxnSpPr>
          <p:nvPr/>
        </p:nvCxnSpPr>
        <p:spPr>
          <a:xfrm>
            <a:off x="192119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6686ED-BA3D-6F04-6A5B-121D05BB5237}"/>
              </a:ext>
            </a:extLst>
          </p:cNvPr>
          <p:cNvCxnSpPr>
            <a:cxnSpLocks/>
          </p:cNvCxnSpPr>
          <p:nvPr/>
        </p:nvCxnSpPr>
        <p:spPr>
          <a:xfrm>
            <a:off x="289082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83B07D-7572-694F-60DE-124094E65C50}"/>
              </a:ext>
            </a:extLst>
          </p:cNvPr>
          <p:cNvCxnSpPr>
            <a:cxnSpLocks/>
          </p:cNvCxnSpPr>
          <p:nvPr/>
        </p:nvCxnSpPr>
        <p:spPr>
          <a:xfrm>
            <a:off x="386044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641648-F202-D353-BAF1-0F5A104EEA56}"/>
              </a:ext>
            </a:extLst>
          </p:cNvPr>
          <p:cNvCxnSpPr>
            <a:cxnSpLocks/>
          </p:cNvCxnSpPr>
          <p:nvPr/>
        </p:nvCxnSpPr>
        <p:spPr>
          <a:xfrm>
            <a:off x="483007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D059B1-9E90-1C0B-E871-4CDC3BACD093}"/>
              </a:ext>
            </a:extLst>
          </p:cNvPr>
          <p:cNvCxnSpPr>
            <a:cxnSpLocks/>
          </p:cNvCxnSpPr>
          <p:nvPr/>
        </p:nvCxnSpPr>
        <p:spPr>
          <a:xfrm>
            <a:off x="579969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2C88E0-C621-3FF9-F0DD-896C011F9A41}"/>
              </a:ext>
            </a:extLst>
          </p:cNvPr>
          <p:cNvCxnSpPr>
            <a:cxnSpLocks/>
          </p:cNvCxnSpPr>
          <p:nvPr/>
        </p:nvCxnSpPr>
        <p:spPr>
          <a:xfrm>
            <a:off x="676932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EA236D-23C9-8463-CC4C-45422C2CCD77}"/>
              </a:ext>
            </a:extLst>
          </p:cNvPr>
          <p:cNvCxnSpPr>
            <a:cxnSpLocks/>
          </p:cNvCxnSpPr>
          <p:nvPr/>
        </p:nvCxnSpPr>
        <p:spPr>
          <a:xfrm>
            <a:off x="7738947"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1F024DB-70FB-7597-2C44-56AD7DB1C2F8}"/>
              </a:ext>
            </a:extLst>
          </p:cNvPr>
          <p:cNvSpPr/>
          <p:nvPr/>
        </p:nvSpPr>
        <p:spPr>
          <a:xfrm>
            <a:off x="1983858" y="315467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07D8063-12C5-FD83-7360-702B84EA098F}"/>
              </a:ext>
            </a:extLst>
          </p:cNvPr>
          <p:cNvSpPr/>
          <p:nvPr/>
        </p:nvSpPr>
        <p:spPr>
          <a:xfrm>
            <a:off x="2225464"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FCA20897-4CAD-A5DA-600C-5C95D1137C7F}"/>
              </a:ext>
            </a:extLst>
          </p:cNvPr>
          <p:cNvSpPr/>
          <p:nvPr/>
        </p:nvSpPr>
        <p:spPr>
          <a:xfrm>
            <a:off x="3017206"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298BDC5C-E1EA-99F9-8D65-33C67E0A7418}"/>
              </a:ext>
            </a:extLst>
          </p:cNvPr>
          <p:cNvSpPr/>
          <p:nvPr/>
        </p:nvSpPr>
        <p:spPr>
          <a:xfrm>
            <a:off x="2351849" y="3142395"/>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FCA31BFB-1E6E-8E8C-7853-49B1FEE404DF}"/>
              </a:ext>
            </a:extLst>
          </p:cNvPr>
          <p:cNvSpPr/>
          <p:nvPr/>
        </p:nvSpPr>
        <p:spPr>
          <a:xfrm>
            <a:off x="2675230" y="315467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02E85B1-9844-30CF-CA51-F6432B20E248}"/>
              </a:ext>
            </a:extLst>
          </p:cNvPr>
          <p:cNvSpPr/>
          <p:nvPr/>
        </p:nvSpPr>
        <p:spPr>
          <a:xfrm>
            <a:off x="2890820" y="315467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1DD8C68-6A21-EB90-EBB8-360D6009A8BC}"/>
              </a:ext>
            </a:extLst>
          </p:cNvPr>
          <p:cNvSpPr/>
          <p:nvPr/>
        </p:nvSpPr>
        <p:spPr>
          <a:xfrm>
            <a:off x="1808105"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67D7C501-C496-3D60-9711-3526224AFFD8}"/>
              </a:ext>
            </a:extLst>
          </p:cNvPr>
          <p:cNvSpPr/>
          <p:nvPr/>
        </p:nvSpPr>
        <p:spPr>
          <a:xfrm>
            <a:off x="3180754" y="314982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4D0920FB-4F1E-C8B6-3DC0-267A1D1ED985}"/>
              </a:ext>
            </a:extLst>
          </p:cNvPr>
          <p:cNvSpPr/>
          <p:nvPr/>
        </p:nvSpPr>
        <p:spPr>
          <a:xfrm>
            <a:off x="3340587" y="314239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4B43BC12-0C46-59D6-34BC-9975F21FF23D}"/>
              </a:ext>
            </a:extLst>
          </p:cNvPr>
          <p:cNvCxnSpPr/>
          <p:nvPr/>
        </p:nvCxnSpPr>
        <p:spPr>
          <a:xfrm>
            <a:off x="4423317" y="2778120"/>
            <a:ext cx="0" cy="92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D9F6C05-EE04-8444-46F9-39AB43E7EE7F}"/>
              </a:ext>
            </a:extLst>
          </p:cNvPr>
          <p:cNvSpPr/>
          <p:nvPr/>
        </p:nvSpPr>
        <p:spPr>
          <a:xfrm>
            <a:off x="5151334" y="31423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41CC3014-4E83-0281-8074-730951A8C441}"/>
              </a:ext>
            </a:extLst>
          </p:cNvPr>
          <p:cNvSpPr/>
          <p:nvPr/>
        </p:nvSpPr>
        <p:spPr>
          <a:xfrm>
            <a:off x="5296568" y="31615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9BB4AE42-1FD3-4668-C2C7-38AA9DDEFCED}"/>
              </a:ext>
            </a:extLst>
          </p:cNvPr>
          <p:cNvSpPr/>
          <p:nvPr/>
        </p:nvSpPr>
        <p:spPr>
          <a:xfrm>
            <a:off x="5006100" y="313958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C4D0284A-A4C7-1CD3-B942-93CF56B74201}"/>
              </a:ext>
            </a:extLst>
          </p:cNvPr>
          <p:cNvSpPr/>
          <p:nvPr/>
        </p:nvSpPr>
        <p:spPr>
          <a:xfrm>
            <a:off x="5475515" y="315219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972D93F2-98D3-D32E-5026-889213093692}"/>
              </a:ext>
            </a:extLst>
          </p:cNvPr>
          <p:cNvSpPr/>
          <p:nvPr/>
        </p:nvSpPr>
        <p:spPr>
          <a:xfrm>
            <a:off x="5764649" y="3139579"/>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8E2C1E6-82FE-CDA0-C0A8-DD5DDF1D1971}"/>
              </a:ext>
            </a:extLst>
          </p:cNvPr>
          <p:cNvSpPr/>
          <p:nvPr/>
        </p:nvSpPr>
        <p:spPr>
          <a:xfrm>
            <a:off x="6022984" y="314982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05948D98-B205-0B40-727C-6D570D043B93}"/>
              </a:ext>
            </a:extLst>
          </p:cNvPr>
          <p:cNvSpPr/>
          <p:nvPr/>
        </p:nvSpPr>
        <p:spPr>
          <a:xfrm>
            <a:off x="5764649" y="314566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96FC1F2C-60D7-028E-C7DF-7892D83F997A}"/>
              </a:ext>
            </a:extLst>
          </p:cNvPr>
          <p:cNvSpPr/>
          <p:nvPr/>
        </p:nvSpPr>
        <p:spPr>
          <a:xfrm>
            <a:off x="4557531" y="31615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Google Shape;342;p47">
            <a:extLst>
              <a:ext uri="{FF2B5EF4-FFF2-40B4-BE49-F238E27FC236}">
                <a16:creationId xmlns:a16="http://schemas.microsoft.com/office/drawing/2014/main" id="{01A0B72E-E197-DD41-8CBD-0627AA29DDA1}"/>
              </a:ext>
            </a:extLst>
          </p:cNvPr>
          <p:cNvSpPr txBox="1">
            <a:spLocks noGrp="1"/>
          </p:cNvSpPr>
          <p:nvPr>
            <p:ph type="subTitle" idx="1"/>
          </p:nvPr>
        </p:nvSpPr>
        <p:spPr>
          <a:xfrm>
            <a:off x="784930" y="1148920"/>
            <a:ext cx="5789030" cy="7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Albert Sans" panose="020B0604020202020204" charset="0"/>
              </a:rPr>
              <a:t>To explain simple classification. Imagine we have a number line</a:t>
            </a:r>
            <a:endParaRPr sz="1400"/>
          </a:p>
        </p:txBody>
      </p:sp>
      <p:cxnSp>
        <p:nvCxnSpPr>
          <p:cNvPr id="44" name="Connector: Curved 43">
            <a:extLst>
              <a:ext uri="{FF2B5EF4-FFF2-40B4-BE49-F238E27FC236}">
                <a16:creationId xmlns:a16="http://schemas.microsoft.com/office/drawing/2014/main" id="{FBBF05EE-CE20-438A-E28C-AD99F472F3EF}"/>
              </a:ext>
            </a:extLst>
          </p:cNvPr>
          <p:cNvCxnSpPr>
            <a:cxnSpLocks/>
          </p:cNvCxnSpPr>
          <p:nvPr/>
        </p:nvCxnSpPr>
        <p:spPr>
          <a:xfrm>
            <a:off x="2192229" y="2103959"/>
            <a:ext cx="917584" cy="629652"/>
          </a:xfrm>
          <a:prstGeom prst="curvedConnector3">
            <a:avLst>
              <a:gd name="adj1" fmla="val 122917"/>
            </a:avLst>
          </a:prstGeom>
          <a:ln w="28575">
            <a:tailEnd type="triangle"/>
          </a:ln>
        </p:spPr>
        <p:style>
          <a:lnRef idx="1">
            <a:schemeClr val="dk1"/>
          </a:lnRef>
          <a:fillRef idx="0">
            <a:schemeClr val="dk1"/>
          </a:fillRef>
          <a:effectRef idx="0">
            <a:schemeClr val="dk1"/>
          </a:effectRef>
          <a:fontRef idx="minor">
            <a:schemeClr val="tx1"/>
          </a:fontRef>
        </p:style>
      </p:cxnSp>
      <p:sp>
        <p:nvSpPr>
          <p:cNvPr id="51" name="Google Shape;342;p47">
            <a:extLst>
              <a:ext uri="{FF2B5EF4-FFF2-40B4-BE49-F238E27FC236}">
                <a16:creationId xmlns:a16="http://schemas.microsoft.com/office/drawing/2014/main" id="{1DB4E14E-4909-C9E8-F55D-C49692EFCC4B}"/>
              </a:ext>
            </a:extLst>
          </p:cNvPr>
          <p:cNvSpPr txBox="1">
            <a:spLocks/>
          </p:cNvSpPr>
          <p:nvPr/>
        </p:nvSpPr>
        <p:spPr>
          <a:xfrm>
            <a:off x="1016134" y="1913186"/>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Not Obese</a:t>
            </a:r>
            <a:endParaRPr lang="en-GB" sz="1400"/>
          </a:p>
        </p:txBody>
      </p:sp>
      <p:cxnSp>
        <p:nvCxnSpPr>
          <p:cNvPr id="52" name="Connector: Curved 51">
            <a:extLst>
              <a:ext uri="{FF2B5EF4-FFF2-40B4-BE49-F238E27FC236}">
                <a16:creationId xmlns:a16="http://schemas.microsoft.com/office/drawing/2014/main" id="{61F2EC5C-5F4C-7BE3-7F8F-38F1A6B70DCB}"/>
              </a:ext>
            </a:extLst>
          </p:cNvPr>
          <p:cNvCxnSpPr>
            <a:cxnSpLocks/>
          </p:cNvCxnSpPr>
          <p:nvPr/>
        </p:nvCxnSpPr>
        <p:spPr>
          <a:xfrm flipH="1">
            <a:off x="5604854" y="2056592"/>
            <a:ext cx="917584" cy="629652"/>
          </a:xfrm>
          <a:prstGeom prst="curvedConnector3">
            <a:avLst>
              <a:gd name="adj1" fmla="val 122917"/>
            </a:avLst>
          </a:prstGeom>
          <a:ln w="28575">
            <a:tailEnd type="triangle"/>
          </a:ln>
        </p:spPr>
        <p:style>
          <a:lnRef idx="1">
            <a:schemeClr val="dk1"/>
          </a:lnRef>
          <a:fillRef idx="0">
            <a:schemeClr val="dk1"/>
          </a:fillRef>
          <a:effectRef idx="0">
            <a:schemeClr val="dk1"/>
          </a:effectRef>
          <a:fontRef idx="minor">
            <a:schemeClr val="tx1"/>
          </a:fontRef>
        </p:style>
      </p:cxnSp>
      <p:sp>
        <p:nvSpPr>
          <p:cNvPr id="53" name="Google Shape;342;p47">
            <a:extLst>
              <a:ext uri="{FF2B5EF4-FFF2-40B4-BE49-F238E27FC236}">
                <a16:creationId xmlns:a16="http://schemas.microsoft.com/office/drawing/2014/main" id="{B5D55785-BAD1-F169-2C93-4719719343CB}"/>
              </a:ext>
            </a:extLst>
          </p:cNvPr>
          <p:cNvSpPr txBox="1">
            <a:spLocks/>
          </p:cNvSpPr>
          <p:nvPr/>
        </p:nvSpPr>
        <p:spPr>
          <a:xfrm flipH="1">
            <a:off x="6655240" y="1869414"/>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Obese</a:t>
            </a:r>
            <a:endParaRPr lang="en-GB" sz="1400"/>
          </a:p>
        </p:txBody>
      </p:sp>
      <p:cxnSp>
        <p:nvCxnSpPr>
          <p:cNvPr id="55" name="Connector: Curved 54">
            <a:extLst>
              <a:ext uri="{FF2B5EF4-FFF2-40B4-BE49-F238E27FC236}">
                <a16:creationId xmlns:a16="http://schemas.microsoft.com/office/drawing/2014/main" id="{9BA2C459-4556-D6EA-342C-E9F84DF0AA7C}"/>
              </a:ext>
            </a:extLst>
          </p:cNvPr>
          <p:cNvCxnSpPr>
            <a:cxnSpLocks/>
          </p:cNvCxnSpPr>
          <p:nvPr/>
        </p:nvCxnSpPr>
        <p:spPr>
          <a:xfrm flipV="1">
            <a:off x="3731941" y="3937161"/>
            <a:ext cx="691376" cy="517947"/>
          </a:xfrm>
          <a:prstGeom prst="curvedConnector3">
            <a:avLst>
              <a:gd name="adj1" fmla="val 105914"/>
            </a:avLst>
          </a:prstGeom>
          <a:ln w="28575">
            <a:tailEnd type="triangle"/>
          </a:ln>
        </p:spPr>
        <p:style>
          <a:lnRef idx="1">
            <a:schemeClr val="dk1"/>
          </a:lnRef>
          <a:fillRef idx="0">
            <a:schemeClr val="dk1"/>
          </a:fillRef>
          <a:effectRef idx="0">
            <a:schemeClr val="dk1"/>
          </a:effectRef>
          <a:fontRef idx="minor">
            <a:schemeClr val="tx1"/>
          </a:fontRef>
        </p:style>
      </p:cxnSp>
      <p:sp>
        <p:nvSpPr>
          <p:cNvPr id="256" name="Google Shape;342;p47">
            <a:extLst>
              <a:ext uri="{FF2B5EF4-FFF2-40B4-BE49-F238E27FC236}">
                <a16:creationId xmlns:a16="http://schemas.microsoft.com/office/drawing/2014/main" id="{9307D691-F2FD-2154-6493-5EEC705C5531}"/>
              </a:ext>
            </a:extLst>
          </p:cNvPr>
          <p:cNvSpPr txBox="1">
            <a:spLocks/>
          </p:cNvSpPr>
          <p:nvPr/>
        </p:nvSpPr>
        <p:spPr>
          <a:xfrm>
            <a:off x="2838780" y="4262416"/>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Margin</a:t>
            </a:r>
            <a:endParaRPr lang="en-GB" sz="1400"/>
          </a:p>
        </p:txBody>
      </p:sp>
      <p:sp>
        <p:nvSpPr>
          <p:cNvPr id="2" name="Google Shape;342;p47">
            <a:extLst>
              <a:ext uri="{FF2B5EF4-FFF2-40B4-BE49-F238E27FC236}">
                <a16:creationId xmlns:a16="http://schemas.microsoft.com/office/drawing/2014/main" id="{8F42DD65-4B8D-E45F-C651-4D1A77750E92}"/>
              </a:ext>
            </a:extLst>
          </p:cNvPr>
          <p:cNvSpPr txBox="1">
            <a:spLocks/>
          </p:cNvSpPr>
          <p:nvPr/>
        </p:nvSpPr>
        <p:spPr>
          <a:xfrm>
            <a:off x="177460" y="3465405"/>
            <a:ext cx="1234060" cy="7275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Mass(kg)</a:t>
            </a:r>
            <a:endParaRPr lang="en-GB" sz="1400"/>
          </a:p>
        </p:txBody>
      </p:sp>
    </p:spTree>
    <p:extLst>
      <p:ext uri="{BB962C8B-B14F-4D97-AF65-F5344CB8AC3E}">
        <p14:creationId xmlns:p14="http://schemas.microsoft.com/office/powerpoint/2010/main" val="2320027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DE34647E-1A4C-1282-349F-98F4DF1EE9D4}"/>
            </a:ext>
          </a:extLst>
        </p:cNvPr>
        <p:cNvGrpSpPr/>
        <p:nvPr/>
      </p:nvGrpSpPr>
      <p:grpSpPr>
        <a:xfrm>
          <a:off x="0" y="0"/>
          <a:ext cx="0" cy="0"/>
          <a:chOff x="0" y="0"/>
          <a:chExt cx="0" cy="0"/>
        </a:xfrm>
      </p:grpSpPr>
      <p:sp>
        <p:nvSpPr>
          <p:cNvPr id="4" name="Title 2">
            <a:extLst>
              <a:ext uri="{FF2B5EF4-FFF2-40B4-BE49-F238E27FC236}">
                <a16:creationId xmlns:a16="http://schemas.microsoft.com/office/drawing/2014/main" id="{23C64AE0-034F-7243-9434-F20DF72713B1}"/>
              </a:ext>
            </a:extLst>
          </p:cNvPr>
          <p:cNvSpPr>
            <a:spLocks noGrp="1"/>
          </p:cNvSpPr>
          <p:nvPr>
            <p:ph type="title"/>
          </p:nvPr>
        </p:nvSpPr>
        <p:spPr>
          <a:xfrm>
            <a:off x="1158240" y="451044"/>
            <a:ext cx="7713900" cy="548700"/>
          </a:xfrm>
        </p:spPr>
        <p:txBody>
          <a:bodyPr/>
          <a:lstStyle/>
          <a:p>
            <a:r>
              <a:rPr lang="en-US" sz="2500"/>
              <a:t>Mutual Information </a:t>
            </a:r>
          </a:p>
        </p:txBody>
      </p:sp>
      <p:pic>
        <p:nvPicPr>
          <p:cNvPr id="5" name="Picture 4" descr="A blue line graph with white text&#10;&#10;Description automatically generated">
            <a:extLst>
              <a:ext uri="{FF2B5EF4-FFF2-40B4-BE49-F238E27FC236}">
                <a16:creationId xmlns:a16="http://schemas.microsoft.com/office/drawing/2014/main" id="{491AB008-8778-78B2-7DA4-0435744B7F1D}"/>
              </a:ext>
            </a:extLst>
          </p:cNvPr>
          <p:cNvPicPr>
            <a:picLocks noChangeAspect="1"/>
          </p:cNvPicPr>
          <p:nvPr/>
        </p:nvPicPr>
        <p:blipFill>
          <a:blip r:embed="rId3"/>
          <a:srcRect l="8748" t="5850" r="12807"/>
          <a:stretch/>
        </p:blipFill>
        <p:spPr>
          <a:xfrm>
            <a:off x="1909482" y="1312431"/>
            <a:ext cx="5325035" cy="3122367"/>
          </a:xfrm>
          <a:prstGeom prst="rect">
            <a:avLst/>
          </a:prstGeom>
        </p:spPr>
      </p:pic>
      <p:sp>
        <p:nvSpPr>
          <p:cNvPr id="6" name="TextBox 5">
            <a:extLst>
              <a:ext uri="{FF2B5EF4-FFF2-40B4-BE49-F238E27FC236}">
                <a16:creationId xmlns:a16="http://schemas.microsoft.com/office/drawing/2014/main" id="{C6CE6372-9B45-6882-9101-2A1207798CB4}"/>
              </a:ext>
            </a:extLst>
          </p:cNvPr>
          <p:cNvSpPr txBox="1"/>
          <p:nvPr/>
        </p:nvSpPr>
        <p:spPr>
          <a:xfrm>
            <a:off x="9238667" y="1312431"/>
            <a:ext cx="278445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features from </a:t>
            </a:r>
            <a:r>
              <a:rPr lang="en-US" b="1">
                <a:latin typeface="Albert Sans" panose="020B0604020202020204" charset="0"/>
              </a:rPr>
              <a:t>gene expression</a:t>
            </a:r>
            <a:r>
              <a:rPr lang="en-US">
                <a:latin typeface="Albert Sans" panose="020B0604020202020204" charset="0"/>
              </a:rPr>
              <a:t> are selected based on relevant data of the predicted sample. </a:t>
            </a:r>
          </a:p>
          <a:p>
            <a:endParaRPr lang="en-US" b="1">
              <a:latin typeface="Albert Sans" panose="020B0604020202020204" charset="0"/>
            </a:endParaRPr>
          </a:p>
          <a:p>
            <a:r>
              <a:rPr lang="en-US" b="1">
                <a:latin typeface="Albert Sans" panose="020B0604020202020204" charset="0"/>
              </a:rPr>
              <a:t>Mutual Information </a:t>
            </a:r>
            <a:r>
              <a:rPr lang="en-US">
                <a:latin typeface="Albert Sans" panose="020B0604020202020204" charset="0"/>
              </a:rPr>
              <a:t>extracts the data and convert them into MI scores. </a:t>
            </a:r>
          </a:p>
          <a:p>
            <a:endParaRPr lang="en-US">
              <a:latin typeface="Albert Sans" panose="020B0604020202020204" charset="0"/>
            </a:endParaRPr>
          </a:p>
          <a:p>
            <a:r>
              <a:rPr lang="en-US">
                <a:latin typeface="Albert Sans" panose="020B0604020202020204" charset="0"/>
              </a:rPr>
              <a:t>A higher MI score indicates a </a:t>
            </a:r>
            <a:r>
              <a:rPr lang="en-US" b="1">
                <a:latin typeface="Albert Sans" panose="020B0604020202020204" charset="0"/>
              </a:rPr>
              <a:t>higher relevancy </a:t>
            </a:r>
            <a:r>
              <a:rPr lang="en-US">
                <a:latin typeface="Albert Sans" panose="020B0604020202020204" charset="0"/>
              </a:rPr>
              <a:t>for the predicted sample. </a:t>
            </a:r>
          </a:p>
        </p:txBody>
      </p:sp>
      <p:graphicFrame>
        <p:nvGraphicFramePr>
          <p:cNvPr id="2" name="Table 1">
            <a:extLst>
              <a:ext uri="{FF2B5EF4-FFF2-40B4-BE49-F238E27FC236}">
                <a16:creationId xmlns:a16="http://schemas.microsoft.com/office/drawing/2014/main" id="{CCA1F449-40E5-4BC8-5B7E-1456AD5ECE44}"/>
              </a:ext>
            </a:extLst>
          </p:cNvPr>
          <p:cNvGraphicFramePr>
            <a:graphicFrameLocks noGrp="1"/>
          </p:cNvGraphicFramePr>
          <p:nvPr>
            <p:extLst>
              <p:ext uri="{D42A27DB-BD31-4B8C-83A1-F6EECF244321}">
                <p14:modId xmlns:p14="http://schemas.microsoft.com/office/powerpoint/2010/main" val="3956982450"/>
              </p:ext>
            </p:extLst>
          </p:nvPr>
        </p:nvGraphicFramePr>
        <p:xfrm>
          <a:off x="12023123" y="831531"/>
          <a:ext cx="5120640" cy="4079235"/>
        </p:xfrm>
        <a:graphic>
          <a:graphicData uri="http://schemas.openxmlformats.org/drawingml/2006/table">
            <a:tbl>
              <a:tblPr firstRow="1" bandRow="1">
                <a:tableStyleId>{8050F5F6-906B-4502-BE11-DC8F5CDE7CA3}</a:tableStyleId>
              </a:tblPr>
              <a:tblGrid>
                <a:gridCol w="1706880">
                  <a:extLst>
                    <a:ext uri="{9D8B030D-6E8A-4147-A177-3AD203B41FA5}">
                      <a16:colId xmlns:a16="http://schemas.microsoft.com/office/drawing/2014/main" val="52814207"/>
                    </a:ext>
                  </a:extLst>
                </a:gridCol>
                <a:gridCol w="1706880">
                  <a:extLst>
                    <a:ext uri="{9D8B030D-6E8A-4147-A177-3AD203B41FA5}">
                      <a16:colId xmlns:a16="http://schemas.microsoft.com/office/drawing/2014/main" val="1499917303"/>
                    </a:ext>
                  </a:extLst>
                </a:gridCol>
                <a:gridCol w="1706880">
                  <a:extLst>
                    <a:ext uri="{9D8B030D-6E8A-4147-A177-3AD203B41FA5}">
                      <a16:colId xmlns:a16="http://schemas.microsoft.com/office/drawing/2014/main" val="473986893"/>
                    </a:ext>
                  </a:extLst>
                </a:gridCol>
              </a:tblGrid>
              <a:tr h="370840">
                <a:tc>
                  <a:txBody>
                    <a:bodyPr/>
                    <a:lstStyle/>
                    <a:p>
                      <a:r>
                        <a:rPr lang="en-US"/>
                        <a:t>Gene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Gene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MI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400684"/>
                  </a:ext>
                </a:extLst>
              </a:tr>
              <a:tr h="370840">
                <a:tc>
                  <a:txBody>
                    <a:bodyPr/>
                    <a:lstStyle/>
                    <a:p>
                      <a:pPr lvl="0">
                        <a:buNone/>
                      </a:pPr>
                      <a:r>
                        <a:rPr lang="en-US" sz="1400" b="0" u="none" strike="noStrike" noProof="0"/>
                        <a:t>493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R87126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0.2276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150154"/>
                  </a:ext>
                </a:extLst>
              </a:tr>
              <a:tr h="370840">
                <a:tc>
                  <a:txBody>
                    <a:bodyPr/>
                    <a:lstStyle/>
                    <a:p>
                      <a:pPr lvl="0">
                        <a:buNone/>
                      </a:pPr>
                      <a:r>
                        <a:rPr lang="en-US" sz="1400" b="0" u="none" strike="noStrike" noProof="0"/>
                        <a:t>1772 </a:t>
                      </a:r>
                      <a:endParaRPr lang="en-US" sz="1400" b="0" i="0" u="none" strike="noStrike" noProof="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H08393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2313314"/>
                  </a:ext>
                </a:extLst>
              </a:tr>
              <a:tr h="370840">
                <a:tc>
                  <a:txBody>
                    <a:bodyPr/>
                    <a:lstStyle/>
                    <a:p>
                      <a:pPr lvl="0">
                        <a:buNone/>
                      </a:pPr>
                      <a:r>
                        <a:rPr lang="en-US" sz="1400" b="0" u="none" strike="noStrike" noProof="0"/>
                        <a:t>1582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X63629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78301"/>
                  </a:ext>
                </a:extLst>
              </a:tr>
              <a:tr h="370840">
                <a:tc>
                  <a:txBody>
                    <a:bodyPr/>
                    <a:lstStyle/>
                    <a:p>
                      <a:pPr lvl="0">
                        <a:buNone/>
                      </a:pPr>
                      <a:r>
                        <a:rPr lang="en-US" sz="1400" b="0" u="none" strike="noStrike" noProof="0"/>
                        <a:t>1042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R36977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237851"/>
                  </a:ext>
                </a:extLst>
              </a:tr>
              <a:tr h="370840">
                <a:tc>
                  <a:txBody>
                    <a:bodyPr/>
                    <a:lstStyle/>
                    <a:p>
                      <a:pPr lvl="0">
                        <a:buNone/>
                      </a:pPr>
                      <a:r>
                        <a:rPr lang="en-US" sz="1400" b="0" u="none" strike="noStrike" noProof="0"/>
                        <a:t>897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H43887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233239"/>
                  </a:ext>
                </a:extLst>
              </a:tr>
              <a:tr h="370840">
                <a:tc>
                  <a:txBody>
                    <a:bodyPr/>
                    <a:lstStyle/>
                    <a:p>
                      <a:pPr lvl="0">
                        <a:buNone/>
                      </a:pPr>
                      <a:r>
                        <a:rPr lang="en-US" sz="1400" b="0" u="none" strike="noStrike" noProof="0"/>
                        <a:t>780</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H40095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0719244"/>
                  </a:ext>
                </a:extLst>
              </a:tr>
              <a:tr h="370840">
                <a:tc>
                  <a:txBody>
                    <a:bodyPr/>
                    <a:lstStyle/>
                    <a:p>
                      <a:pPr lvl="0">
                        <a:buNone/>
                      </a:pPr>
                      <a:r>
                        <a:rPr lang="en-US" sz="1400" b="0" u="none" strike="noStrike" noProof="0"/>
                        <a:t>571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R42501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997360"/>
                  </a:ext>
                </a:extLst>
              </a:tr>
              <a:tr h="370839">
                <a:tc>
                  <a:txBody>
                    <a:bodyPr/>
                    <a:lstStyle/>
                    <a:p>
                      <a:pPr lvl="0">
                        <a:buNone/>
                      </a:pPr>
                      <a:r>
                        <a:rPr lang="en-US" sz="1400" b="0" u="none" strike="noStrike" noProof="0"/>
                        <a:t>513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M22382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467367"/>
                  </a:ext>
                </a:extLst>
              </a:tr>
              <a:tr h="370838">
                <a:tc>
                  <a:txBody>
                    <a:bodyPr/>
                    <a:lstStyle/>
                    <a:p>
                      <a:pPr lvl="0">
                        <a:buNone/>
                      </a:pPr>
                      <a:r>
                        <a:rPr lang="en-US" sz="1400" b="0" u="none" strike="noStrike" noProof="0"/>
                        <a:t>1671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M26383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0.1729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1967441"/>
                  </a:ext>
                </a:extLst>
              </a:tr>
              <a:tr h="370838">
                <a:tc>
                  <a:txBody>
                    <a:bodyPr/>
                    <a:lstStyle/>
                    <a:p>
                      <a:pPr lvl="0">
                        <a:buNone/>
                      </a:pPr>
                      <a:r>
                        <a:rPr lang="en-US" sz="1400" b="0" u="none" strike="noStrike" noProof="0"/>
                        <a:t>1423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J02854</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0.1729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494956"/>
                  </a:ext>
                </a:extLst>
              </a:tr>
            </a:tbl>
          </a:graphicData>
        </a:graphic>
      </p:graphicFrame>
      <p:sp>
        <p:nvSpPr>
          <p:cNvPr id="3" name="TextBox 2">
            <a:extLst>
              <a:ext uri="{FF2B5EF4-FFF2-40B4-BE49-F238E27FC236}">
                <a16:creationId xmlns:a16="http://schemas.microsoft.com/office/drawing/2014/main" id="{BAD4A37B-2A98-033F-19C3-5F69E9E8CE25}"/>
              </a:ext>
            </a:extLst>
          </p:cNvPr>
          <p:cNvSpPr txBox="1"/>
          <p:nvPr/>
        </p:nvSpPr>
        <p:spPr>
          <a:xfrm>
            <a:off x="12805406" y="266378"/>
            <a:ext cx="35560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latin typeface="Alexandria Medium" panose="020B0604020202020204" charset="-78"/>
                <a:cs typeface="Alexandria Medium" panose="020B0604020202020204" charset="-78"/>
              </a:rPr>
              <a:t>MI Score Results for case 1</a:t>
            </a:r>
          </a:p>
        </p:txBody>
      </p:sp>
    </p:spTree>
    <p:extLst>
      <p:ext uri="{BB962C8B-B14F-4D97-AF65-F5344CB8AC3E}">
        <p14:creationId xmlns:p14="http://schemas.microsoft.com/office/powerpoint/2010/main" val="1447397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C2D731AC-BF90-804D-8884-2ADF6C1A9674}"/>
            </a:ext>
          </a:extLst>
        </p:cNvPr>
        <p:cNvGrpSpPr/>
        <p:nvPr/>
      </p:nvGrpSpPr>
      <p:grpSpPr>
        <a:xfrm>
          <a:off x="0" y="0"/>
          <a:ext cx="0" cy="0"/>
          <a:chOff x="0" y="0"/>
          <a:chExt cx="0" cy="0"/>
        </a:xfrm>
      </p:grpSpPr>
      <p:sp>
        <p:nvSpPr>
          <p:cNvPr id="4" name="Title 2">
            <a:extLst>
              <a:ext uri="{FF2B5EF4-FFF2-40B4-BE49-F238E27FC236}">
                <a16:creationId xmlns:a16="http://schemas.microsoft.com/office/drawing/2014/main" id="{FC2C27E2-63AC-38DE-A468-7586C299EEE0}"/>
              </a:ext>
            </a:extLst>
          </p:cNvPr>
          <p:cNvSpPr>
            <a:spLocks noGrp="1"/>
          </p:cNvSpPr>
          <p:nvPr>
            <p:ph type="title"/>
          </p:nvPr>
        </p:nvSpPr>
        <p:spPr>
          <a:xfrm>
            <a:off x="-3312156" y="451044"/>
            <a:ext cx="7713900" cy="548700"/>
          </a:xfrm>
        </p:spPr>
        <p:txBody>
          <a:bodyPr/>
          <a:lstStyle/>
          <a:p>
            <a:r>
              <a:rPr lang="en-US" sz="2500"/>
              <a:t>Mutual Information </a:t>
            </a:r>
          </a:p>
        </p:txBody>
      </p:sp>
      <p:pic>
        <p:nvPicPr>
          <p:cNvPr id="5" name="Picture 4" descr="A blue line graph with white text&#10;&#10;Description automatically generated">
            <a:extLst>
              <a:ext uri="{FF2B5EF4-FFF2-40B4-BE49-F238E27FC236}">
                <a16:creationId xmlns:a16="http://schemas.microsoft.com/office/drawing/2014/main" id="{E65D87BA-FD61-9FB6-3D6B-80D8A16B8E3A}"/>
              </a:ext>
            </a:extLst>
          </p:cNvPr>
          <p:cNvPicPr>
            <a:picLocks noChangeAspect="1"/>
          </p:cNvPicPr>
          <p:nvPr/>
        </p:nvPicPr>
        <p:blipFill>
          <a:blip r:embed="rId3"/>
          <a:srcRect l="8748" t="5850" r="12807"/>
          <a:stretch/>
        </p:blipFill>
        <p:spPr>
          <a:xfrm>
            <a:off x="385486" y="1312431"/>
            <a:ext cx="5325035" cy="3122367"/>
          </a:xfrm>
          <a:prstGeom prst="rect">
            <a:avLst/>
          </a:prstGeom>
        </p:spPr>
      </p:pic>
      <p:sp>
        <p:nvSpPr>
          <p:cNvPr id="6" name="TextBox 5">
            <a:extLst>
              <a:ext uri="{FF2B5EF4-FFF2-40B4-BE49-F238E27FC236}">
                <a16:creationId xmlns:a16="http://schemas.microsoft.com/office/drawing/2014/main" id="{784404E1-C182-B180-935A-C83018F70F38}"/>
              </a:ext>
            </a:extLst>
          </p:cNvPr>
          <p:cNvSpPr txBox="1"/>
          <p:nvPr/>
        </p:nvSpPr>
        <p:spPr>
          <a:xfrm>
            <a:off x="6055204" y="1312431"/>
            <a:ext cx="278445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features from </a:t>
            </a:r>
            <a:r>
              <a:rPr lang="en-US" b="1">
                <a:latin typeface="Albert Sans" panose="020B0604020202020204" charset="0"/>
              </a:rPr>
              <a:t>gene expression</a:t>
            </a:r>
            <a:r>
              <a:rPr lang="en-US">
                <a:latin typeface="Albert Sans" panose="020B0604020202020204" charset="0"/>
              </a:rPr>
              <a:t> are selected based on relevant data of the predicted sample. </a:t>
            </a:r>
          </a:p>
          <a:p>
            <a:endParaRPr lang="en-US" b="1">
              <a:latin typeface="Albert Sans" panose="020B0604020202020204" charset="0"/>
            </a:endParaRPr>
          </a:p>
          <a:p>
            <a:r>
              <a:rPr lang="en-US" b="1">
                <a:latin typeface="Albert Sans" panose="020B0604020202020204" charset="0"/>
              </a:rPr>
              <a:t>Mutual Information </a:t>
            </a:r>
            <a:r>
              <a:rPr lang="en-US">
                <a:latin typeface="Albert Sans" panose="020B0604020202020204" charset="0"/>
              </a:rPr>
              <a:t>extracts the data and convert them into MI scores. </a:t>
            </a:r>
          </a:p>
          <a:p>
            <a:endParaRPr lang="en-US">
              <a:latin typeface="Albert Sans" panose="020B0604020202020204" charset="0"/>
            </a:endParaRPr>
          </a:p>
          <a:p>
            <a:r>
              <a:rPr lang="en-US">
                <a:latin typeface="Albert Sans" panose="020B0604020202020204" charset="0"/>
              </a:rPr>
              <a:t>A higher MI score indicates a </a:t>
            </a:r>
            <a:r>
              <a:rPr lang="en-US" b="1">
                <a:latin typeface="Albert Sans" panose="020B0604020202020204" charset="0"/>
              </a:rPr>
              <a:t>higher relevancy </a:t>
            </a:r>
            <a:r>
              <a:rPr lang="en-US">
                <a:latin typeface="Albert Sans" panose="020B0604020202020204" charset="0"/>
              </a:rPr>
              <a:t>for the predicted sample. </a:t>
            </a:r>
          </a:p>
        </p:txBody>
      </p:sp>
      <p:graphicFrame>
        <p:nvGraphicFramePr>
          <p:cNvPr id="2" name="Table 1">
            <a:extLst>
              <a:ext uri="{FF2B5EF4-FFF2-40B4-BE49-F238E27FC236}">
                <a16:creationId xmlns:a16="http://schemas.microsoft.com/office/drawing/2014/main" id="{1ADD712D-B812-DD2D-4DDF-4513F0E684AE}"/>
              </a:ext>
            </a:extLst>
          </p:cNvPr>
          <p:cNvGraphicFramePr>
            <a:graphicFrameLocks noGrp="1"/>
          </p:cNvGraphicFramePr>
          <p:nvPr>
            <p:extLst>
              <p:ext uri="{D42A27DB-BD31-4B8C-83A1-F6EECF244321}">
                <p14:modId xmlns:p14="http://schemas.microsoft.com/office/powerpoint/2010/main" val="4188427239"/>
              </p:ext>
            </p:extLst>
          </p:nvPr>
        </p:nvGraphicFramePr>
        <p:xfrm>
          <a:off x="9483125" y="831531"/>
          <a:ext cx="5120640" cy="4079235"/>
        </p:xfrm>
        <a:graphic>
          <a:graphicData uri="http://schemas.openxmlformats.org/drawingml/2006/table">
            <a:tbl>
              <a:tblPr firstRow="1" bandRow="1">
                <a:tableStyleId>{8050F5F6-906B-4502-BE11-DC8F5CDE7CA3}</a:tableStyleId>
              </a:tblPr>
              <a:tblGrid>
                <a:gridCol w="1706880">
                  <a:extLst>
                    <a:ext uri="{9D8B030D-6E8A-4147-A177-3AD203B41FA5}">
                      <a16:colId xmlns:a16="http://schemas.microsoft.com/office/drawing/2014/main" val="52814207"/>
                    </a:ext>
                  </a:extLst>
                </a:gridCol>
                <a:gridCol w="1706880">
                  <a:extLst>
                    <a:ext uri="{9D8B030D-6E8A-4147-A177-3AD203B41FA5}">
                      <a16:colId xmlns:a16="http://schemas.microsoft.com/office/drawing/2014/main" val="1499917303"/>
                    </a:ext>
                  </a:extLst>
                </a:gridCol>
                <a:gridCol w="1706880">
                  <a:extLst>
                    <a:ext uri="{9D8B030D-6E8A-4147-A177-3AD203B41FA5}">
                      <a16:colId xmlns:a16="http://schemas.microsoft.com/office/drawing/2014/main" val="473986893"/>
                    </a:ext>
                  </a:extLst>
                </a:gridCol>
              </a:tblGrid>
              <a:tr h="370840">
                <a:tc>
                  <a:txBody>
                    <a:bodyPr/>
                    <a:lstStyle/>
                    <a:p>
                      <a:r>
                        <a:rPr lang="en-US"/>
                        <a:t>Gene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Gene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MI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400684"/>
                  </a:ext>
                </a:extLst>
              </a:tr>
              <a:tr h="370840">
                <a:tc>
                  <a:txBody>
                    <a:bodyPr/>
                    <a:lstStyle/>
                    <a:p>
                      <a:pPr lvl="0">
                        <a:buNone/>
                      </a:pPr>
                      <a:r>
                        <a:rPr lang="en-US" sz="1400" b="0" u="none" strike="noStrike" noProof="0"/>
                        <a:t>493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R87126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0.2276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150154"/>
                  </a:ext>
                </a:extLst>
              </a:tr>
              <a:tr h="370840">
                <a:tc>
                  <a:txBody>
                    <a:bodyPr/>
                    <a:lstStyle/>
                    <a:p>
                      <a:pPr lvl="0">
                        <a:buNone/>
                      </a:pPr>
                      <a:r>
                        <a:rPr lang="en-US" sz="1400" b="0" u="none" strike="noStrike" noProof="0"/>
                        <a:t>1772 </a:t>
                      </a:r>
                      <a:endParaRPr lang="en-US" sz="1400" b="0" i="0" u="none" strike="noStrike" noProof="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H08393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2313314"/>
                  </a:ext>
                </a:extLst>
              </a:tr>
              <a:tr h="370840">
                <a:tc>
                  <a:txBody>
                    <a:bodyPr/>
                    <a:lstStyle/>
                    <a:p>
                      <a:pPr lvl="0">
                        <a:buNone/>
                      </a:pPr>
                      <a:r>
                        <a:rPr lang="en-US" sz="1400" b="0" u="none" strike="noStrike" noProof="0"/>
                        <a:t>1582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X63629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78301"/>
                  </a:ext>
                </a:extLst>
              </a:tr>
              <a:tr h="370840">
                <a:tc>
                  <a:txBody>
                    <a:bodyPr/>
                    <a:lstStyle/>
                    <a:p>
                      <a:pPr lvl="0">
                        <a:buNone/>
                      </a:pPr>
                      <a:r>
                        <a:rPr lang="en-US" sz="1400" b="0" u="none" strike="noStrike" noProof="0"/>
                        <a:t>1042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R36977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237851"/>
                  </a:ext>
                </a:extLst>
              </a:tr>
              <a:tr h="370840">
                <a:tc>
                  <a:txBody>
                    <a:bodyPr/>
                    <a:lstStyle/>
                    <a:p>
                      <a:pPr lvl="0">
                        <a:buNone/>
                      </a:pPr>
                      <a:r>
                        <a:rPr lang="en-US" sz="1400" b="0" u="none" strike="noStrike" noProof="0"/>
                        <a:t>897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H43887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233239"/>
                  </a:ext>
                </a:extLst>
              </a:tr>
              <a:tr h="370840">
                <a:tc>
                  <a:txBody>
                    <a:bodyPr/>
                    <a:lstStyle/>
                    <a:p>
                      <a:pPr lvl="0">
                        <a:buNone/>
                      </a:pPr>
                      <a:r>
                        <a:rPr lang="en-US" sz="1400" b="0" u="none" strike="noStrike" noProof="0"/>
                        <a:t>780</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H40095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0719244"/>
                  </a:ext>
                </a:extLst>
              </a:tr>
              <a:tr h="370840">
                <a:tc>
                  <a:txBody>
                    <a:bodyPr/>
                    <a:lstStyle/>
                    <a:p>
                      <a:pPr lvl="0">
                        <a:buNone/>
                      </a:pPr>
                      <a:r>
                        <a:rPr lang="en-US" sz="1400" b="0" u="none" strike="noStrike" noProof="0"/>
                        <a:t>571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R42501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997360"/>
                  </a:ext>
                </a:extLst>
              </a:tr>
              <a:tr h="370839">
                <a:tc>
                  <a:txBody>
                    <a:bodyPr/>
                    <a:lstStyle/>
                    <a:p>
                      <a:pPr lvl="0">
                        <a:buNone/>
                      </a:pPr>
                      <a:r>
                        <a:rPr lang="en-US" sz="1400" b="0" u="none" strike="noStrike" noProof="0"/>
                        <a:t>513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M22382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467367"/>
                  </a:ext>
                </a:extLst>
              </a:tr>
              <a:tr h="370838">
                <a:tc>
                  <a:txBody>
                    <a:bodyPr/>
                    <a:lstStyle/>
                    <a:p>
                      <a:pPr lvl="0">
                        <a:buNone/>
                      </a:pPr>
                      <a:r>
                        <a:rPr lang="en-US" sz="1400" b="0" u="none" strike="noStrike" noProof="0"/>
                        <a:t>1671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M26383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0.1729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1967441"/>
                  </a:ext>
                </a:extLst>
              </a:tr>
              <a:tr h="370838">
                <a:tc>
                  <a:txBody>
                    <a:bodyPr/>
                    <a:lstStyle/>
                    <a:p>
                      <a:pPr lvl="0">
                        <a:buNone/>
                      </a:pPr>
                      <a:r>
                        <a:rPr lang="en-US" sz="1400" b="0" u="none" strike="noStrike" noProof="0"/>
                        <a:t>1423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J02854</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0.1729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494956"/>
                  </a:ext>
                </a:extLst>
              </a:tr>
            </a:tbl>
          </a:graphicData>
        </a:graphic>
      </p:graphicFrame>
      <p:sp>
        <p:nvSpPr>
          <p:cNvPr id="3" name="TextBox 2">
            <a:extLst>
              <a:ext uri="{FF2B5EF4-FFF2-40B4-BE49-F238E27FC236}">
                <a16:creationId xmlns:a16="http://schemas.microsoft.com/office/drawing/2014/main" id="{38ACD2EA-71C4-7CC0-B384-7B09C1340C22}"/>
              </a:ext>
            </a:extLst>
          </p:cNvPr>
          <p:cNvSpPr txBox="1"/>
          <p:nvPr/>
        </p:nvSpPr>
        <p:spPr>
          <a:xfrm>
            <a:off x="10265408" y="266378"/>
            <a:ext cx="35560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latin typeface="Alexandria Medium" panose="020B0604020202020204" charset="-78"/>
                <a:cs typeface="Alexandria Medium" panose="020B0604020202020204" charset="-78"/>
              </a:rPr>
              <a:t>MI Score Results for case 1</a:t>
            </a:r>
          </a:p>
        </p:txBody>
      </p:sp>
    </p:spTree>
    <p:extLst>
      <p:ext uri="{BB962C8B-B14F-4D97-AF65-F5344CB8AC3E}">
        <p14:creationId xmlns:p14="http://schemas.microsoft.com/office/powerpoint/2010/main" val="673340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D015DB5F-8D18-7F21-2FCE-7D1E7FCB757E}"/>
            </a:ext>
          </a:extLst>
        </p:cNvPr>
        <p:cNvGrpSpPr/>
        <p:nvPr/>
      </p:nvGrpSpPr>
      <p:grpSpPr>
        <a:xfrm>
          <a:off x="0" y="0"/>
          <a:ext cx="0" cy="0"/>
          <a:chOff x="0" y="0"/>
          <a:chExt cx="0" cy="0"/>
        </a:xfrm>
      </p:grpSpPr>
      <p:sp>
        <p:nvSpPr>
          <p:cNvPr id="4" name="Title 2">
            <a:extLst>
              <a:ext uri="{FF2B5EF4-FFF2-40B4-BE49-F238E27FC236}">
                <a16:creationId xmlns:a16="http://schemas.microsoft.com/office/drawing/2014/main" id="{AB4E7D94-593A-BB01-6128-8247DBD14ABD}"/>
              </a:ext>
            </a:extLst>
          </p:cNvPr>
          <p:cNvSpPr>
            <a:spLocks noGrp="1"/>
          </p:cNvSpPr>
          <p:nvPr>
            <p:ph type="title"/>
          </p:nvPr>
        </p:nvSpPr>
        <p:spPr>
          <a:xfrm>
            <a:off x="-8836484" y="451044"/>
            <a:ext cx="7713900" cy="548700"/>
          </a:xfrm>
        </p:spPr>
        <p:txBody>
          <a:bodyPr/>
          <a:lstStyle/>
          <a:p>
            <a:r>
              <a:rPr lang="en-US" sz="2500"/>
              <a:t>Mutual Information </a:t>
            </a:r>
          </a:p>
        </p:txBody>
      </p:sp>
      <p:pic>
        <p:nvPicPr>
          <p:cNvPr id="5" name="Picture 4" descr="A blue line graph with white text&#10;&#10;Description automatically generated">
            <a:extLst>
              <a:ext uri="{FF2B5EF4-FFF2-40B4-BE49-F238E27FC236}">
                <a16:creationId xmlns:a16="http://schemas.microsoft.com/office/drawing/2014/main" id="{101693CA-B96C-1EC1-5C7C-C9D5E10F67B8}"/>
              </a:ext>
            </a:extLst>
          </p:cNvPr>
          <p:cNvPicPr>
            <a:picLocks noChangeAspect="1"/>
          </p:cNvPicPr>
          <p:nvPr/>
        </p:nvPicPr>
        <p:blipFill>
          <a:blip r:embed="rId3"/>
          <a:srcRect l="8748" t="5850" r="12807"/>
          <a:stretch/>
        </p:blipFill>
        <p:spPr>
          <a:xfrm>
            <a:off x="-9271922" y="1312431"/>
            <a:ext cx="5325035" cy="3122367"/>
          </a:xfrm>
          <a:prstGeom prst="rect">
            <a:avLst/>
          </a:prstGeom>
        </p:spPr>
      </p:pic>
      <p:sp>
        <p:nvSpPr>
          <p:cNvPr id="6" name="TextBox 5">
            <a:extLst>
              <a:ext uri="{FF2B5EF4-FFF2-40B4-BE49-F238E27FC236}">
                <a16:creationId xmlns:a16="http://schemas.microsoft.com/office/drawing/2014/main" id="{2FBFA198-3A3B-08FF-C8B7-DEFAC5E361EC}"/>
              </a:ext>
            </a:extLst>
          </p:cNvPr>
          <p:cNvSpPr txBox="1"/>
          <p:nvPr/>
        </p:nvSpPr>
        <p:spPr>
          <a:xfrm>
            <a:off x="-3276346" y="1437251"/>
            <a:ext cx="278445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features from </a:t>
            </a:r>
            <a:r>
              <a:rPr lang="en-US" b="1">
                <a:latin typeface="Albert Sans" panose="020B0604020202020204" charset="0"/>
              </a:rPr>
              <a:t>gene expression</a:t>
            </a:r>
            <a:r>
              <a:rPr lang="en-US">
                <a:latin typeface="Albert Sans" panose="020B0604020202020204" charset="0"/>
              </a:rPr>
              <a:t> are selected based on relevant data of the predicted sample. </a:t>
            </a:r>
          </a:p>
          <a:p>
            <a:endParaRPr lang="en-US" b="1">
              <a:latin typeface="Albert Sans" panose="020B0604020202020204" charset="0"/>
            </a:endParaRPr>
          </a:p>
          <a:p>
            <a:r>
              <a:rPr lang="en-US" b="1">
                <a:latin typeface="Albert Sans" panose="020B0604020202020204" charset="0"/>
              </a:rPr>
              <a:t>Mutual Information </a:t>
            </a:r>
            <a:r>
              <a:rPr lang="en-US">
                <a:latin typeface="Albert Sans" panose="020B0604020202020204" charset="0"/>
              </a:rPr>
              <a:t>extracts the data and convert them into MI scores. </a:t>
            </a:r>
          </a:p>
          <a:p>
            <a:endParaRPr lang="en-US">
              <a:latin typeface="Albert Sans" panose="020B0604020202020204" charset="0"/>
            </a:endParaRPr>
          </a:p>
          <a:p>
            <a:r>
              <a:rPr lang="en-US">
                <a:latin typeface="Albert Sans" panose="020B0604020202020204" charset="0"/>
              </a:rPr>
              <a:t>A higher MI score indicates a </a:t>
            </a:r>
            <a:r>
              <a:rPr lang="en-US" b="1">
                <a:latin typeface="Albert Sans" panose="020B0604020202020204" charset="0"/>
              </a:rPr>
              <a:t>higher relevancy </a:t>
            </a:r>
            <a:r>
              <a:rPr lang="en-US">
                <a:latin typeface="Albert Sans" panose="020B0604020202020204" charset="0"/>
              </a:rPr>
              <a:t>for the predicted sample. </a:t>
            </a:r>
          </a:p>
        </p:txBody>
      </p:sp>
      <p:graphicFrame>
        <p:nvGraphicFramePr>
          <p:cNvPr id="2" name="Table 1">
            <a:extLst>
              <a:ext uri="{FF2B5EF4-FFF2-40B4-BE49-F238E27FC236}">
                <a16:creationId xmlns:a16="http://schemas.microsoft.com/office/drawing/2014/main" id="{87F6FB01-06A3-4A2D-AD9B-FB499500573D}"/>
              </a:ext>
            </a:extLst>
          </p:cNvPr>
          <p:cNvGraphicFramePr>
            <a:graphicFrameLocks noGrp="1"/>
          </p:cNvGraphicFramePr>
          <p:nvPr>
            <p:extLst>
              <p:ext uri="{D42A27DB-BD31-4B8C-83A1-F6EECF244321}">
                <p14:modId xmlns:p14="http://schemas.microsoft.com/office/powerpoint/2010/main" val="1763375811"/>
              </p:ext>
            </p:extLst>
          </p:nvPr>
        </p:nvGraphicFramePr>
        <p:xfrm>
          <a:off x="2011691" y="756243"/>
          <a:ext cx="5120640" cy="4079235"/>
        </p:xfrm>
        <a:graphic>
          <a:graphicData uri="http://schemas.openxmlformats.org/drawingml/2006/table">
            <a:tbl>
              <a:tblPr firstRow="1" bandRow="1">
                <a:tableStyleId>{8050F5F6-906B-4502-BE11-DC8F5CDE7CA3}</a:tableStyleId>
              </a:tblPr>
              <a:tblGrid>
                <a:gridCol w="1706880">
                  <a:extLst>
                    <a:ext uri="{9D8B030D-6E8A-4147-A177-3AD203B41FA5}">
                      <a16:colId xmlns:a16="http://schemas.microsoft.com/office/drawing/2014/main" val="52814207"/>
                    </a:ext>
                  </a:extLst>
                </a:gridCol>
                <a:gridCol w="1706880">
                  <a:extLst>
                    <a:ext uri="{9D8B030D-6E8A-4147-A177-3AD203B41FA5}">
                      <a16:colId xmlns:a16="http://schemas.microsoft.com/office/drawing/2014/main" val="1499917303"/>
                    </a:ext>
                  </a:extLst>
                </a:gridCol>
                <a:gridCol w="1706880">
                  <a:extLst>
                    <a:ext uri="{9D8B030D-6E8A-4147-A177-3AD203B41FA5}">
                      <a16:colId xmlns:a16="http://schemas.microsoft.com/office/drawing/2014/main" val="473986893"/>
                    </a:ext>
                  </a:extLst>
                </a:gridCol>
              </a:tblGrid>
              <a:tr h="370840">
                <a:tc>
                  <a:txBody>
                    <a:bodyPr/>
                    <a:lstStyle/>
                    <a:p>
                      <a:r>
                        <a:rPr lang="en-US"/>
                        <a:t>Gene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Gene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MI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400684"/>
                  </a:ext>
                </a:extLst>
              </a:tr>
              <a:tr h="370840">
                <a:tc>
                  <a:txBody>
                    <a:bodyPr/>
                    <a:lstStyle/>
                    <a:p>
                      <a:pPr lvl="0">
                        <a:buNone/>
                      </a:pPr>
                      <a:r>
                        <a:rPr lang="en-US" sz="1400" b="0" u="none" strike="noStrike" noProof="0"/>
                        <a:t>493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R87126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0.2276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150154"/>
                  </a:ext>
                </a:extLst>
              </a:tr>
              <a:tr h="370840">
                <a:tc>
                  <a:txBody>
                    <a:bodyPr/>
                    <a:lstStyle/>
                    <a:p>
                      <a:pPr lvl="0">
                        <a:buNone/>
                      </a:pPr>
                      <a:r>
                        <a:rPr lang="en-US" sz="1400" b="0" u="none" strike="noStrike" noProof="0"/>
                        <a:t>1772 </a:t>
                      </a:r>
                      <a:endParaRPr lang="en-US" sz="1400" b="0" i="0" u="none" strike="noStrike" noProof="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H08393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2313314"/>
                  </a:ext>
                </a:extLst>
              </a:tr>
              <a:tr h="370840">
                <a:tc>
                  <a:txBody>
                    <a:bodyPr/>
                    <a:lstStyle/>
                    <a:p>
                      <a:pPr lvl="0">
                        <a:buNone/>
                      </a:pPr>
                      <a:r>
                        <a:rPr lang="en-US" sz="1400" b="0" u="none" strike="noStrike" noProof="0"/>
                        <a:t>1582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X63629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78301"/>
                  </a:ext>
                </a:extLst>
              </a:tr>
              <a:tr h="370840">
                <a:tc>
                  <a:txBody>
                    <a:bodyPr/>
                    <a:lstStyle/>
                    <a:p>
                      <a:pPr lvl="0">
                        <a:buNone/>
                      </a:pPr>
                      <a:r>
                        <a:rPr lang="en-US" sz="1400" b="0" u="none" strike="noStrike" noProof="0"/>
                        <a:t>1042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R36977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237851"/>
                  </a:ext>
                </a:extLst>
              </a:tr>
              <a:tr h="370840">
                <a:tc>
                  <a:txBody>
                    <a:bodyPr/>
                    <a:lstStyle/>
                    <a:p>
                      <a:pPr lvl="0">
                        <a:buNone/>
                      </a:pPr>
                      <a:r>
                        <a:rPr lang="en-US" sz="1400" b="0" u="none" strike="noStrike" noProof="0"/>
                        <a:t>897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H43887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233239"/>
                  </a:ext>
                </a:extLst>
              </a:tr>
              <a:tr h="370840">
                <a:tc>
                  <a:txBody>
                    <a:bodyPr/>
                    <a:lstStyle/>
                    <a:p>
                      <a:pPr lvl="0">
                        <a:buNone/>
                      </a:pPr>
                      <a:r>
                        <a:rPr lang="en-US" sz="1400" b="0" u="none" strike="noStrike" noProof="0"/>
                        <a:t>780</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H40095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0719244"/>
                  </a:ext>
                </a:extLst>
              </a:tr>
              <a:tr h="370840">
                <a:tc>
                  <a:txBody>
                    <a:bodyPr/>
                    <a:lstStyle/>
                    <a:p>
                      <a:pPr lvl="0">
                        <a:buNone/>
                      </a:pPr>
                      <a:r>
                        <a:rPr lang="en-US" sz="1400" b="0" u="none" strike="noStrike" noProof="0"/>
                        <a:t>571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R42501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997360"/>
                  </a:ext>
                </a:extLst>
              </a:tr>
              <a:tr h="370839">
                <a:tc>
                  <a:txBody>
                    <a:bodyPr/>
                    <a:lstStyle/>
                    <a:p>
                      <a:pPr lvl="0">
                        <a:buNone/>
                      </a:pPr>
                      <a:r>
                        <a:rPr lang="en-US" sz="1400" b="0" u="none" strike="noStrike" noProof="0"/>
                        <a:t>513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M22382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0.1983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467367"/>
                  </a:ext>
                </a:extLst>
              </a:tr>
              <a:tr h="370838">
                <a:tc>
                  <a:txBody>
                    <a:bodyPr/>
                    <a:lstStyle/>
                    <a:p>
                      <a:pPr lvl="0">
                        <a:buNone/>
                      </a:pPr>
                      <a:r>
                        <a:rPr lang="en-US" sz="1400" b="0" u="none" strike="noStrike" noProof="0"/>
                        <a:t>1671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M26383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0.1729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1967441"/>
                  </a:ext>
                </a:extLst>
              </a:tr>
              <a:tr h="370838">
                <a:tc>
                  <a:txBody>
                    <a:bodyPr/>
                    <a:lstStyle/>
                    <a:p>
                      <a:pPr lvl="0">
                        <a:buNone/>
                      </a:pPr>
                      <a:r>
                        <a:rPr lang="en-US" sz="1400" b="0" u="none" strike="noStrike" noProof="0"/>
                        <a:t>1423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J02854</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u="none" strike="noStrike" noProof="0"/>
                        <a:t>0.1729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494956"/>
                  </a:ext>
                </a:extLst>
              </a:tr>
            </a:tbl>
          </a:graphicData>
        </a:graphic>
      </p:graphicFrame>
      <p:sp>
        <p:nvSpPr>
          <p:cNvPr id="3" name="TextBox 2">
            <a:extLst>
              <a:ext uri="{FF2B5EF4-FFF2-40B4-BE49-F238E27FC236}">
                <a16:creationId xmlns:a16="http://schemas.microsoft.com/office/drawing/2014/main" id="{6188E049-BA64-863A-5925-4DA39CB1A11B}"/>
              </a:ext>
            </a:extLst>
          </p:cNvPr>
          <p:cNvSpPr txBox="1"/>
          <p:nvPr/>
        </p:nvSpPr>
        <p:spPr>
          <a:xfrm>
            <a:off x="2793974" y="191090"/>
            <a:ext cx="35560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latin typeface="Alexandria Medium" panose="020B0604020202020204" charset="-78"/>
                <a:cs typeface="Alexandria Medium" panose="020B0604020202020204" charset="-78"/>
              </a:rPr>
              <a:t>MI Score Results for case 1</a:t>
            </a:r>
          </a:p>
        </p:txBody>
      </p:sp>
    </p:spTree>
    <p:extLst>
      <p:ext uri="{BB962C8B-B14F-4D97-AF65-F5344CB8AC3E}">
        <p14:creationId xmlns:p14="http://schemas.microsoft.com/office/powerpoint/2010/main" val="1018839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27615-A361-59B6-3172-B2B78A987F0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4EEAA22-096E-9FD2-7CD6-AB46D2D42370}"/>
              </a:ext>
            </a:extLst>
          </p:cNvPr>
          <p:cNvSpPr>
            <a:spLocks noGrp="1"/>
          </p:cNvSpPr>
          <p:nvPr>
            <p:ph type="title"/>
          </p:nvPr>
        </p:nvSpPr>
        <p:spPr>
          <a:xfrm>
            <a:off x="9744800" y="534999"/>
            <a:ext cx="7713900" cy="584775"/>
          </a:xfrm>
        </p:spPr>
        <p:txBody>
          <a:bodyPr/>
          <a:lstStyle/>
          <a:p>
            <a:r>
              <a:rPr lang="en-US"/>
              <a:t>SVM Classifier with MI &amp; LOOCV</a:t>
            </a:r>
          </a:p>
        </p:txBody>
      </p:sp>
      <p:sp>
        <p:nvSpPr>
          <p:cNvPr id="5" name="TextBox 4">
            <a:extLst>
              <a:ext uri="{FF2B5EF4-FFF2-40B4-BE49-F238E27FC236}">
                <a16:creationId xmlns:a16="http://schemas.microsoft.com/office/drawing/2014/main" id="{E541DA63-1A61-98D1-0EFE-382769FAFD05}"/>
              </a:ext>
            </a:extLst>
          </p:cNvPr>
          <p:cNvSpPr txBox="1"/>
          <p:nvPr/>
        </p:nvSpPr>
        <p:spPr>
          <a:xfrm>
            <a:off x="10208419" y="1200150"/>
            <a:ext cx="725090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Albert Sans" panose="020B0604020202020204" charset="0"/>
              </a:rPr>
              <a:t>Microarray Data Classification</a:t>
            </a:r>
          </a:p>
          <a:p>
            <a:endParaRPr lang="en-US" sz="1600"/>
          </a:p>
        </p:txBody>
      </p:sp>
      <p:pic>
        <p:nvPicPr>
          <p:cNvPr id="6" name="Picture 5" descr="A diagram of a schematic diagram&#10;&#10;Description automatically generated">
            <a:extLst>
              <a:ext uri="{FF2B5EF4-FFF2-40B4-BE49-F238E27FC236}">
                <a16:creationId xmlns:a16="http://schemas.microsoft.com/office/drawing/2014/main" id="{7D16C636-FB20-1E72-66D9-C1461563600D}"/>
              </a:ext>
            </a:extLst>
          </p:cNvPr>
          <p:cNvPicPr>
            <a:picLocks noChangeAspect="1"/>
          </p:cNvPicPr>
          <p:nvPr/>
        </p:nvPicPr>
        <p:blipFill>
          <a:blip r:embed="rId2"/>
          <a:stretch>
            <a:fillRect/>
          </a:stretch>
        </p:blipFill>
        <p:spPr>
          <a:xfrm>
            <a:off x="9182100" y="1784925"/>
            <a:ext cx="8839200" cy="2809875"/>
          </a:xfrm>
          <a:prstGeom prst="rect">
            <a:avLst/>
          </a:prstGeom>
        </p:spPr>
      </p:pic>
      <p:sp>
        <p:nvSpPr>
          <p:cNvPr id="7" name="Title 2">
            <a:extLst>
              <a:ext uri="{FF2B5EF4-FFF2-40B4-BE49-F238E27FC236}">
                <a16:creationId xmlns:a16="http://schemas.microsoft.com/office/drawing/2014/main" id="{ABBCCF28-5450-0134-7112-564D64D0D22A}"/>
              </a:ext>
            </a:extLst>
          </p:cNvPr>
          <p:cNvSpPr txBox="1">
            <a:spLocks/>
          </p:cNvSpPr>
          <p:nvPr/>
        </p:nvSpPr>
        <p:spPr>
          <a:xfrm>
            <a:off x="897145" y="5176336"/>
            <a:ext cx="7713900" cy="7011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US"/>
              <a:t>Leave-One-Out-Cross-Validation</a:t>
            </a:r>
          </a:p>
        </p:txBody>
      </p:sp>
      <p:pic>
        <p:nvPicPr>
          <p:cNvPr id="8" name="Picture 7" descr="A diagram of a number of examples">
            <a:extLst>
              <a:ext uri="{FF2B5EF4-FFF2-40B4-BE49-F238E27FC236}">
                <a16:creationId xmlns:a16="http://schemas.microsoft.com/office/drawing/2014/main" id="{7B18B3C2-0CDD-F6A4-007B-D6701B09E55E}"/>
              </a:ext>
            </a:extLst>
          </p:cNvPr>
          <p:cNvPicPr>
            <a:picLocks noChangeAspect="1"/>
          </p:cNvPicPr>
          <p:nvPr/>
        </p:nvPicPr>
        <p:blipFill>
          <a:blip r:embed="rId3"/>
          <a:stretch>
            <a:fillRect/>
          </a:stretch>
        </p:blipFill>
        <p:spPr>
          <a:xfrm>
            <a:off x="1906327" y="6098116"/>
            <a:ext cx="5390636" cy="2526215"/>
          </a:xfrm>
          <a:prstGeom prst="rect">
            <a:avLst/>
          </a:prstGeom>
        </p:spPr>
      </p:pic>
      <p:sp>
        <p:nvSpPr>
          <p:cNvPr id="9" name="Rectangle 8">
            <a:extLst>
              <a:ext uri="{FF2B5EF4-FFF2-40B4-BE49-F238E27FC236}">
                <a16:creationId xmlns:a16="http://schemas.microsoft.com/office/drawing/2014/main" id="{AEF80A2A-FA08-1CED-7860-EF98FC819E96}"/>
              </a:ext>
            </a:extLst>
          </p:cNvPr>
          <p:cNvSpPr/>
          <p:nvPr/>
        </p:nvSpPr>
        <p:spPr>
          <a:xfrm>
            <a:off x="492050" y="-2257625"/>
            <a:ext cx="880516" cy="5085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6638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AFCD1-CD98-C79A-D49C-90DF49E01A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8557A56-AA88-A1FB-720B-241F2B144E4B}"/>
              </a:ext>
            </a:extLst>
          </p:cNvPr>
          <p:cNvSpPr>
            <a:spLocks noGrp="1"/>
          </p:cNvSpPr>
          <p:nvPr>
            <p:ph type="title"/>
          </p:nvPr>
        </p:nvSpPr>
        <p:spPr>
          <a:xfrm>
            <a:off x="9744800" y="534999"/>
            <a:ext cx="7713900" cy="584775"/>
          </a:xfrm>
        </p:spPr>
        <p:txBody>
          <a:bodyPr/>
          <a:lstStyle/>
          <a:p>
            <a:r>
              <a:rPr lang="en-US"/>
              <a:t>SVM Classifier with MI &amp; LOOCV</a:t>
            </a:r>
          </a:p>
        </p:txBody>
      </p:sp>
      <p:sp>
        <p:nvSpPr>
          <p:cNvPr id="5" name="TextBox 4">
            <a:extLst>
              <a:ext uri="{FF2B5EF4-FFF2-40B4-BE49-F238E27FC236}">
                <a16:creationId xmlns:a16="http://schemas.microsoft.com/office/drawing/2014/main" id="{8E6401D0-8D4E-ADFB-D7FD-C104BA7F351E}"/>
              </a:ext>
            </a:extLst>
          </p:cNvPr>
          <p:cNvSpPr txBox="1"/>
          <p:nvPr/>
        </p:nvSpPr>
        <p:spPr>
          <a:xfrm>
            <a:off x="10208419" y="1200150"/>
            <a:ext cx="725090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Albert Sans" panose="020B0604020202020204" charset="0"/>
              </a:rPr>
              <a:t>Microarray Data Classification</a:t>
            </a:r>
          </a:p>
          <a:p>
            <a:endParaRPr lang="en-US" sz="1600"/>
          </a:p>
        </p:txBody>
      </p:sp>
      <p:pic>
        <p:nvPicPr>
          <p:cNvPr id="6" name="Picture 5" descr="A diagram of a schematic diagram&#10;&#10;Description automatically generated">
            <a:extLst>
              <a:ext uri="{FF2B5EF4-FFF2-40B4-BE49-F238E27FC236}">
                <a16:creationId xmlns:a16="http://schemas.microsoft.com/office/drawing/2014/main" id="{FF05657D-AC44-3A65-804D-079F2D50DEEE}"/>
              </a:ext>
            </a:extLst>
          </p:cNvPr>
          <p:cNvPicPr>
            <a:picLocks noChangeAspect="1"/>
          </p:cNvPicPr>
          <p:nvPr/>
        </p:nvPicPr>
        <p:blipFill>
          <a:blip r:embed="rId2"/>
          <a:stretch>
            <a:fillRect/>
          </a:stretch>
        </p:blipFill>
        <p:spPr>
          <a:xfrm>
            <a:off x="9182100" y="1784925"/>
            <a:ext cx="8839200" cy="2809875"/>
          </a:xfrm>
          <a:prstGeom prst="rect">
            <a:avLst/>
          </a:prstGeom>
        </p:spPr>
      </p:pic>
      <p:sp>
        <p:nvSpPr>
          <p:cNvPr id="7" name="Title 2">
            <a:extLst>
              <a:ext uri="{FF2B5EF4-FFF2-40B4-BE49-F238E27FC236}">
                <a16:creationId xmlns:a16="http://schemas.microsoft.com/office/drawing/2014/main" id="{72352473-5C98-AA05-1722-7D52AA8DED05}"/>
              </a:ext>
            </a:extLst>
          </p:cNvPr>
          <p:cNvSpPr txBox="1">
            <a:spLocks/>
          </p:cNvSpPr>
          <p:nvPr/>
        </p:nvSpPr>
        <p:spPr>
          <a:xfrm>
            <a:off x="897145" y="737686"/>
            <a:ext cx="7713900" cy="7011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US"/>
              <a:t>Leave-One-Out-Cross-Validation</a:t>
            </a:r>
          </a:p>
        </p:txBody>
      </p:sp>
      <p:pic>
        <p:nvPicPr>
          <p:cNvPr id="8" name="Picture 7" descr="A diagram of a number of examples">
            <a:extLst>
              <a:ext uri="{FF2B5EF4-FFF2-40B4-BE49-F238E27FC236}">
                <a16:creationId xmlns:a16="http://schemas.microsoft.com/office/drawing/2014/main" id="{C708EA17-B696-ABEE-7BB7-0354CD249AD5}"/>
              </a:ext>
            </a:extLst>
          </p:cNvPr>
          <p:cNvPicPr>
            <a:picLocks noChangeAspect="1"/>
          </p:cNvPicPr>
          <p:nvPr/>
        </p:nvPicPr>
        <p:blipFill>
          <a:blip r:embed="rId3"/>
          <a:stretch>
            <a:fillRect/>
          </a:stretch>
        </p:blipFill>
        <p:spPr>
          <a:xfrm>
            <a:off x="1906327" y="1659466"/>
            <a:ext cx="5390636" cy="2526215"/>
          </a:xfrm>
          <a:prstGeom prst="rect">
            <a:avLst/>
          </a:prstGeom>
        </p:spPr>
      </p:pic>
      <p:sp>
        <p:nvSpPr>
          <p:cNvPr id="9" name="Rectangle 8">
            <a:extLst>
              <a:ext uri="{FF2B5EF4-FFF2-40B4-BE49-F238E27FC236}">
                <a16:creationId xmlns:a16="http://schemas.microsoft.com/office/drawing/2014/main" id="{60F36A54-9FD4-7388-FD17-E6E13B0E1101}"/>
              </a:ext>
            </a:extLst>
          </p:cNvPr>
          <p:cNvSpPr/>
          <p:nvPr/>
        </p:nvSpPr>
        <p:spPr>
          <a:xfrm>
            <a:off x="492050" y="-2257625"/>
            <a:ext cx="880516" cy="5085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202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2C1B3-EA7D-0043-26F0-AC33A4085F4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7E71BC-6514-0CDC-4ECB-E56C63AEF9DE}"/>
              </a:ext>
            </a:extLst>
          </p:cNvPr>
          <p:cNvSpPr>
            <a:spLocks noGrp="1"/>
          </p:cNvSpPr>
          <p:nvPr>
            <p:ph type="title"/>
          </p:nvPr>
        </p:nvSpPr>
        <p:spPr>
          <a:xfrm>
            <a:off x="715100" y="534999"/>
            <a:ext cx="7713900" cy="584775"/>
          </a:xfrm>
        </p:spPr>
        <p:txBody>
          <a:bodyPr/>
          <a:lstStyle/>
          <a:p>
            <a:r>
              <a:rPr lang="en-US"/>
              <a:t>SVM Classifier with MI &amp; LOOCV</a:t>
            </a:r>
          </a:p>
        </p:txBody>
      </p:sp>
      <p:sp>
        <p:nvSpPr>
          <p:cNvPr id="5" name="TextBox 4">
            <a:extLst>
              <a:ext uri="{FF2B5EF4-FFF2-40B4-BE49-F238E27FC236}">
                <a16:creationId xmlns:a16="http://schemas.microsoft.com/office/drawing/2014/main" id="{4D67E90B-A12B-0DB8-B939-02FE5DE9ECE2}"/>
              </a:ext>
            </a:extLst>
          </p:cNvPr>
          <p:cNvSpPr txBox="1"/>
          <p:nvPr/>
        </p:nvSpPr>
        <p:spPr>
          <a:xfrm>
            <a:off x="1178719" y="1200150"/>
            <a:ext cx="725090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Albert Sans" panose="020B0604020202020204" charset="0"/>
              </a:rPr>
              <a:t>Microarray Data Classification</a:t>
            </a:r>
          </a:p>
          <a:p>
            <a:endParaRPr lang="en-US" sz="1600"/>
          </a:p>
        </p:txBody>
      </p:sp>
      <p:pic>
        <p:nvPicPr>
          <p:cNvPr id="6" name="Picture 5" descr="A diagram of a schematic diagram&#10;&#10;Description automatically generated">
            <a:extLst>
              <a:ext uri="{FF2B5EF4-FFF2-40B4-BE49-F238E27FC236}">
                <a16:creationId xmlns:a16="http://schemas.microsoft.com/office/drawing/2014/main" id="{8E1E3A31-F974-A959-E0D6-4E6715D693CA}"/>
              </a:ext>
            </a:extLst>
          </p:cNvPr>
          <p:cNvPicPr>
            <a:picLocks noChangeAspect="1"/>
          </p:cNvPicPr>
          <p:nvPr/>
        </p:nvPicPr>
        <p:blipFill>
          <a:blip r:embed="rId2"/>
          <a:stretch>
            <a:fillRect/>
          </a:stretch>
        </p:blipFill>
        <p:spPr>
          <a:xfrm>
            <a:off x="152400" y="1784925"/>
            <a:ext cx="8839200" cy="2809875"/>
          </a:xfrm>
          <a:prstGeom prst="rect">
            <a:avLst/>
          </a:prstGeom>
        </p:spPr>
      </p:pic>
      <p:sp>
        <p:nvSpPr>
          <p:cNvPr id="7" name="Title 2">
            <a:extLst>
              <a:ext uri="{FF2B5EF4-FFF2-40B4-BE49-F238E27FC236}">
                <a16:creationId xmlns:a16="http://schemas.microsoft.com/office/drawing/2014/main" id="{AC11652F-C774-8B61-A32D-5DDD6E1B8341}"/>
              </a:ext>
            </a:extLst>
          </p:cNvPr>
          <p:cNvSpPr txBox="1">
            <a:spLocks/>
          </p:cNvSpPr>
          <p:nvPr/>
        </p:nvSpPr>
        <p:spPr>
          <a:xfrm>
            <a:off x="-7751555" y="737686"/>
            <a:ext cx="7713900" cy="7011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US"/>
              <a:t>Leave-One-Out-Cross-Validation</a:t>
            </a:r>
          </a:p>
        </p:txBody>
      </p:sp>
      <p:pic>
        <p:nvPicPr>
          <p:cNvPr id="8" name="Picture 7" descr="A diagram of a number of examples">
            <a:extLst>
              <a:ext uri="{FF2B5EF4-FFF2-40B4-BE49-F238E27FC236}">
                <a16:creationId xmlns:a16="http://schemas.microsoft.com/office/drawing/2014/main" id="{9DC002A0-A75E-165B-B37A-FD4F160E9714}"/>
              </a:ext>
            </a:extLst>
          </p:cNvPr>
          <p:cNvPicPr>
            <a:picLocks noChangeAspect="1"/>
          </p:cNvPicPr>
          <p:nvPr/>
        </p:nvPicPr>
        <p:blipFill>
          <a:blip r:embed="rId3"/>
          <a:stretch>
            <a:fillRect/>
          </a:stretch>
        </p:blipFill>
        <p:spPr>
          <a:xfrm>
            <a:off x="-6742373" y="1659466"/>
            <a:ext cx="5390636" cy="2526215"/>
          </a:xfrm>
          <a:prstGeom prst="rect">
            <a:avLst/>
          </a:prstGeom>
        </p:spPr>
      </p:pic>
      <p:sp>
        <p:nvSpPr>
          <p:cNvPr id="9" name="Rectangle 8">
            <a:extLst>
              <a:ext uri="{FF2B5EF4-FFF2-40B4-BE49-F238E27FC236}">
                <a16:creationId xmlns:a16="http://schemas.microsoft.com/office/drawing/2014/main" id="{0A40C91D-306E-5E24-7322-7768B104CE19}"/>
              </a:ext>
            </a:extLst>
          </p:cNvPr>
          <p:cNvSpPr/>
          <p:nvPr/>
        </p:nvSpPr>
        <p:spPr>
          <a:xfrm>
            <a:off x="492050" y="-2257625"/>
            <a:ext cx="880516" cy="5085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553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FBCC5-0ADB-9D7C-D141-A59F996516FB}"/>
            </a:ext>
          </a:extLst>
        </p:cNvPr>
        <p:cNvGrpSpPr/>
        <p:nvPr/>
      </p:nvGrpSpPr>
      <p:grpSpPr>
        <a:xfrm>
          <a:off x="0" y="0"/>
          <a:ext cx="0" cy="0"/>
          <a:chOff x="0" y="0"/>
          <a:chExt cx="0" cy="0"/>
        </a:xfrm>
      </p:grpSpPr>
      <p:pic>
        <p:nvPicPr>
          <p:cNvPr id="8" name="Picture 7" descr="A diagram of a schematic diagram&#10;&#10;Description automatically generated">
            <a:extLst>
              <a:ext uri="{FF2B5EF4-FFF2-40B4-BE49-F238E27FC236}">
                <a16:creationId xmlns:a16="http://schemas.microsoft.com/office/drawing/2014/main" id="{39AA5FCF-F270-2EA5-C68E-78404FF4532A}"/>
              </a:ext>
            </a:extLst>
          </p:cNvPr>
          <p:cNvPicPr>
            <a:picLocks noChangeAspect="1"/>
          </p:cNvPicPr>
          <p:nvPr/>
        </p:nvPicPr>
        <p:blipFill>
          <a:blip r:embed="rId2"/>
          <a:stretch>
            <a:fillRect/>
          </a:stretch>
        </p:blipFill>
        <p:spPr>
          <a:xfrm>
            <a:off x="294373" y="410130"/>
            <a:ext cx="4276725" cy="1362075"/>
          </a:xfrm>
          <a:prstGeom prst="rect">
            <a:avLst/>
          </a:prstGeom>
        </p:spPr>
      </p:pic>
      <p:sp>
        <p:nvSpPr>
          <p:cNvPr id="9" name="Rectangle 8">
            <a:extLst>
              <a:ext uri="{FF2B5EF4-FFF2-40B4-BE49-F238E27FC236}">
                <a16:creationId xmlns:a16="http://schemas.microsoft.com/office/drawing/2014/main" id="{B085B20E-7F6E-32D8-C176-30891C8BC2BC}"/>
              </a:ext>
            </a:extLst>
          </p:cNvPr>
          <p:cNvSpPr/>
          <p:nvPr/>
        </p:nvSpPr>
        <p:spPr>
          <a:xfrm>
            <a:off x="384758" y="692918"/>
            <a:ext cx="882924" cy="5991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rectangular sign with black text&#10;&#10;Description automatically generated">
            <a:extLst>
              <a:ext uri="{FF2B5EF4-FFF2-40B4-BE49-F238E27FC236}">
                <a16:creationId xmlns:a16="http://schemas.microsoft.com/office/drawing/2014/main" id="{1FE20E90-33F2-E8CE-49C2-560F7F0E4C48}"/>
              </a:ext>
            </a:extLst>
          </p:cNvPr>
          <p:cNvPicPr>
            <a:picLocks noChangeAspect="1"/>
          </p:cNvPicPr>
          <p:nvPr/>
        </p:nvPicPr>
        <p:blipFill>
          <a:blip r:embed="rId3"/>
          <a:srcRect t="23007" b="8283"/>
          <a:stretch/>
        </p:blipFill>
        <p:spPr>
          <a:xfrm>
            <a:off x="9170703" y="2512486"/>
            <a:ext cx="2257425" cy="1138773"/>
          </a:xfrm>
          <a:prstGeom prst="rect">
            <a:avLst/>
          </a:prstGeom>
        </p:spPr>
      </p:pic>
      <p:sp>
        <p:nvSpPr>
          <p:cNvPr id="11" name="TextBox 10">
            <a:extLst>
              <a:ext uri="{FF2B5EF4-FFF2-40B4-BE49-F238E27FC236}">
                <a16:creationId xmlns:a16="http://schemas.microsoft.com/office/drawing/2014/main" id="{391AC46D-3569-1D26-3348-1153F05A3F51}"/>
              </a:ext>
            </a:extLst>
          </p:cNvPr>
          <p:cNvSpPr txBox="1"/>
          <p:nvPr/>
        </p:nvSpPr>
        <p:spPr>
          <a:xfrm>
            <a:off x="12734155" y="2627170"/>
            <a:ext cx="274320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Albert Sans" panose="020B0604020202020204" charset="0"/>
              </a:rPr>
              <a:t>Represents the complete dataset of profiles</a:t>
            </a:r>
            <a:endParaRPr lang="en-US">
              <a:solidFill>
                <a:schemeClr val="tx1"/>
              </a:solidFill>
              <a:latin typeface="Albert Sans" panose="020B0604020202020204" charset="0"/>
            </a:endParaRPr>
          </a:p>
          <a:p>
            <a:endParaRPr lang="en-US"/>
          </a:p>
        </p:txBody>
      </p:sp>
      <p:cxnSp>
        <p:nvCxnSpPr>
          <p:cNvPr id="3" name="Straight Arrow Connector 2">
            <a:extLst>
              <a:ext uri="{FF2B5EF4-FFF2-40B4-BE49-F238E27FC236}">
                <a16:creationId xmlns:a16="http://schemas.microsoft.com/office/drawing/2014/main" id="{063C3C69-6DE5-EF86-95ED-A37F5236F62E}"/>
              </a:ext>
            </a:extLst>
          </p:cNvPr>
          <p:cNvCxnSpPr>
            <a:cxnSpLocks/>
          </p:cNvCxnSpPr>
          <p:nvPr/>
        </p:nvCxnSpPr>
        <p:spPr>
          <a:xfrm flipH="1" flipV="1">
            <a:off x="11804050" y="3081871"/>
            <a:ext cx="93010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621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6FEF9-49F3-0925-0265-96127F0C1295}"/>
            </a:ext>
          </a:extLst>
        </p:cNvPr>
        <p:cNvGrpSpPr/>
        <p:nvPr/>
      </p:nvGrpSpPr>
      <p:grpSpPr>
        <a:xfrm>
          <a:off x="0" y="0"/>
          <a:ext cx="0" cy="0"/>
          <a:chOff x="0" y="0"/>
          <a:chExt cx="0" cy="0"/>
        </a:xfrm>
      </p:grpSpPr>
      <p:pic>
        <p:nvPicPr>
          <p:cNvPr id="8" name="Picture 7" descr="A diagram of a schematic diagram&#10;&#10;Description automatically generated">
            <a:extLst>
              <a:ext uri="{FF2B5EF4-FFF2-40B4-BE49-F238E27FC236}">
                <a16:creationId xmlns:a16="http://schemas.microsoft.com/office/drawing/2014/main" id="{BFE36B84-6499-A468-707E-049C0D861A46}"/>
              </a:ext>
            </a:extLst>
          </p:cNvPr>
          <p:cNvPicPr>
            <a:picLocks noChangeAspect="1"/>
          </p:cNvPicPr>
          <p:nvPr/>
        </p:nvPicPr>
        <p:blipFill>
          <a:blip r:embed="rId2"/>
          <a:stretch>
            <a:fillRect/>
          </a:stretch>
        </p:blipFill>
        <p:spPr>
          <a:xfrm>
            <a:off x="294373" y="410130"/>
            <a:ext cx="4276725" cy="1362075"/>
          </a:xfrm>
          <a:prstGeom prst="rect">
            <a:avLst/>
          </a:prstGeom>
        </p:spPr>
      </p:pic>
      <p:sp>
        <p:nvSpPr>
          <p:cNvPr id="9" name="Rectangle 8">
            <a:extLst>
              <a:ext uri="{FF2B5EF4-FFF2-40B4-BE49-F238E27FC236}">
                <a16:creationId xmlns:a16="http://schemas.microsoft.com/office/drawing/2014/main" id="{71089289-1844-D434-EE85-FCF85F0FFBB7}"/>
              </a:ext>
            </a:extLst>
          </p:cNvPr>
          <p:cNvSpPr/>
          <p:nvPr/>
        </p:nvSpPr>
        <p:spPr>
          <a:xfrm>
            <a:off x="384758" y="692918"/>
            <a:ext cx="882924" cy="5991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rectangular sign with black text&#10;&#10;Description automatically generated">
            <a:extLst>
              <a:ext uri="{FF2B5EF4-FFF2-40B4-BE49-F238E27FC236}">
                <a16:creationId xmlns:a16="http://schemas.microsoft.com/office/drawing/2014/main" id="{6E77416B-BF4D-2B9B-806E-8EC5248B6CD5}"/>
              </a:ext>
            </a:extLst>
          </p:cNvPr>
          <p:cNvPicPr>
            <a:picLocks noChangeAspect="1"/>
          </p:cNvPicPr>
          <p:nvPr/>
        </p:nvPicPr>
        <p:blipFill>
          <a:blip r:embed="rId3"/>
          <a:srcRect t="23007" b="8283"/>
          <a:stretch/>
        </p:blipFill>
        <p:spPr>
          <a:xfrm>
            <a:off x="1564573" y="2512486"/>
            <a:ext cx="2257425" cy="1138773"/>
          </a:xfrm>
          <a:prstGeom prst="rect">
            <a:avLst/>
          </a:prstGeom>
        </p:spPr>
      </p:pic>
      <p:sp>
        <p:nvSpPr>
          <p:cNvPr id="11" name="TextBox 10">
            <a:extLst>
              <a:ext uri="{FF2B5EF4-FFF2-40B4-BE49-F238E27FC236}">
                <a16:creationId xmlns:a16="http://schemas.microsoft.com/office/drawing/2014/main" id="{AF6482BF-BDBE-E59C-8A20-BA90D2C8A85E}"/>
              </a:ext>
            </a:extLst>
          </p:cNvPr>
          <p:cNvSpPr txBox="1"/>
          <p:nvPr/>
        </p:nvSpPr>
        <p:spPr>
          <a:xfrm>
            <a:off x="5128025" y="2627170"/>
            <a:ext cx="274320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Albert Sans" panose="020B0604020202020204" charset="0"/>
              </a:rPr>
              <a:t>Represents the complete dataset of profiles</a:t>
            </a:r>
            <a:endParaRPr lang="en-US">
              <a:solidFill>
                <a:schemeClr val="tx1"/>
              </a:solidFill>
              <a:latin typeface="Albert Sans" panose="020B0604020202020204" charset="0"/>
            </a:endParaRPr>
          </a:p>
          <a:p>
            <a:endParaRPr lang="en-US"/>
          </a:p>
        </p:txBody>
      </p:sp>
      <p:cxnSp>
        <p:nvCxnSpPr>
          <p:cNvPr id="3" name="Straight Arrow Connector 2">
            <a:extLst>
              <a:ext uri="{FF2B5EF4-FFF2-40B4-BE49-F238E27FC236}">
                <a16:creationId xmlns:a16="http://schemas.microsoft.com/office/drawing/2014/main" id="{E7C788C4-A0AE-2609-1088-F7056FC0382B}"/>
              </a:ext>
            </a:extLst>
          </p:cNvPr>
          <p:cNvCxnSpPr>
            <a:cxnSpLocks/>
          </p:cNvCxnSpPr>
          <p:nvPr/>
        </p:nvCxnSpPr>
        <p:spPr>
          <a:xfrm flipH="1" flipV="1">
            <a:off x="4197920" y="3081871"/>
            <a:ext cx="93010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10DCA33-EC1A-1BA7-CA8F-F427B0467293}"/>
              </a:ext>
            </a:extLst>
          </p:cNvPr>
          <p:cNvGrpSpPr/>
          <p:nvPr/>
        </p:nvGrpSpPr>
        <p:grpSpPr>
          <a:xfrm>
            <a:off x="9292326" y="2019430"/>
            <a:ext cx="7638370" cy="2781300"/>
            <a:chOff x="799520" y="2019430"/>
            <a:chExt cx="7638370" cy="2781300"/>
          </a:xfrm>
        </p:grpSpPr>
        <p:pic>
          <p:nvPicPr>
            <p:cNvPr id="4" name="Picture 3" descr="A diagram of a training data&#10;&#10;Description automatically generated">
              <a:extLst>
                <a:ext uri="{FF2B5EF4-FFF2-40B4-BE49-F238E27FC236}">
                  <a16:creationId xmlns:a16="http://schemas.microsoft.com/office/drawing/2014/main" id="{935AEB7C-64AD-BFA3-4852-4878730BC6E3}"/>
                </a:ext>
              </a:extLst>
            </p:cNvPr>
            <p:cNvPicPr>
              <a:picLocks noChangeAspect="1"/>
            </p:cNvPicPr>
            <p:nvPr/>
          </p:nvPicPr>
          <p:blipFill>
            <a:blip r:embed="rId4"/>
            <a:stretch>
              <a:fillRect/>
            </a:stretch>
          </p:blipFill>
          <p:spPr>
            <a:xfrm>
              <a:off x="3685273" y="2019430"/>
              <a:ext cx="1771650" cy="2781300"/>
            </a:xfrm>
            <a:prstGeom prst="rect">
              <a:avLst/>
            </a:prstGeom>
          </p:spPr>
        </p:pic>
        <p:sp>
          <p:nvSpPr>
            <p:cNvPr id="5" name="TextBox 4">
              <a:extLst>
                <a:ext uri="{FF2B5EF4-FFF2-40B4-BE49-F238E27FC236}">
                  <a16:creationId xmlns:a16="http://schemas.microsoft.com/office/drawing/2014/main" id="{F9BD667A-3AB9-EE61-3EFF-DC01D4FD7FF8}"/>
                </a:ext>
              </a:extLst>
            </p:cNvPr>
            <p:cNvSpPr txBox="1"/>
            <p:nvPr/>
          </p:nvSpPr>
          <p:spPr>
            <a:xfrm>
              <a:off x="5694690" y="239927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tx1"/>
                  </a:solidFill>
                  <a:latin typeface="Albert Sans" panose="020B0604020202020204" charset="0"/>
                </a:rPr>
                <a:t>Training Data</a:t>
              </a:r>
              <a:r>
                <a:rPr lang="en-US" sz="1600">
                  <a:solidFill>
                    <a:schemeClr val="tx1"/>
                  </a:solidFill>
                  <a:latin typeface="Albert Sans" panose="020B0604020202020204" charset="0"/>
                </a:rPr>
                <a:t>: Used to train the SVM Classifier.</a:t>
              </a:r>
            </a:p>
          </p:txBody>
        </p:sp>
        <p:sp>
          <p:nvSpPr>
            <p:cNvPr id="6" name="TextBox 5">
              <a:extLst>
                <a:ext uri="{FF2B5EF4-FFF2-40B4-BE49-F238E27FC236}">
                  <a16:creationId xmlns:a16="http://schemas.microsoft.com/office/drawing/2014/main" id="{6D3ED9FD-AC93-1B3B-D5CE-4AE5D38A9C77}"/>
                </a:ext>
              </a:extLst>
            </p:cNvPr>
            <p:cNvSpPr txBox="1"/>
            <p:nvPr/>
          </p:nvSpPr>
          <p:spPr>
            <a:xfrm>
              <a:off x="799520" y="3028950"/>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Alexandria Medium" panose="020B0604020202020204" charset="-78"/>
                  <a:cs typeface="Alexandria Medium" panose="020B0604020202020204" charset="-78"/>
                </a:rPr>
                <a:t>The data gets split into two distinct sets</a:t>
              </a:r>
            </a:p>
            <a:p>
              <a:br>
                <a:rPr lang="en-US"/>
              </a:br>
              <a:endParaRPr lang="en-US"/>
            </a:p>
          </p:txBody>
        </p:sp>
        <p:sp>
          <p:nvSpPr>
            <p:cNvPr id="7" name="TextBox 6">
              <a:extLst>
                <a:ext uri="{FF2B5EF4-FFF2-40B4-BE49-F238E27FC236}">
                  <a16:creationId xmlns:a16="http://schemas.microsoft.com/office/drawing/2014/main" id="{AB9F5D8C-67BE-3850-0685-123F6633547F}"/>
                </a:ext>
              </a:extLst>
            </p:cNvPr>
            <p:cNvSpPr txBox="1"/>
            <p:nvPr/>
          </p:nvSpPr>
          <p:spPr>
            <a:xfrm>
              <a:off x="5694690" y="3969733"/>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tx1"/>
                  </a:solidFill>
                  <a:latin typeface="Albert Sans" panose="020B0604020202020204" charset="0"/>
                </a:rPr>
                <a:t>Test Data: </a:t>
              </a:r>
              <a:r>
                <a:rPr lang="en-US" sz="1600">
                  <a:solidFill>
                    <a:schemeClr val="tx1"/>
                  </a:solidFill>
                  <a:latin typeface="Albert Sans" panose="020B0604020202020204" charset="0"/>
                </a:rPr>
                <a:t>Used to evaluate the performance of the classifier.</a:t>
              </a:r>
            </a:p>
          </p:txBody>
        </p:sp>
      </p:grpSp>
    </p:spTree>
    <p:extLst>
      <p:ext uri="{BB962C8B-B14F-4D97-AF65-F5344CB8AC3E}">
        <p14:creationId xmlns:p14="http://schemas.microsoft.com/office/powerpoint/2010/main" val="1682738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4CD55-8A97-8196-0E71-BC5B5646E130}"/>
            </a:ext>
          </a:extLst>
        </p:cNvPr>
        <p:cNvGrpSpPr/>
        <p:nvPr/>
      </p:nvGrpSpPr>
      <p:grpSpPr>
        <a:xfrm>
          <a:off x="0" y="0"/>
          <a:ext cx="0" cy="0"/>
          <a:chOff x="0" y="0"/>
          <a:chExt cx="0" cy="0"/>
        </a:xfrm>
      </p:grpSpPr>
      <p:pic>
        <p:nvPicPr>
          <p:cNvPr id="8" name="Picture 7" descr="A diagram of a schematic diagram&#10;&#10;Description automatically generated">
            <a:extLst>
              <a:ext uri="{FF2B5EF4-FFF2-40B4-BE49-F238E27FC236}">
                <a16:creationId xmlns:a16="http://schemas.microsoft.com/office/drawing/2014/main" id="{09E1D47E-0496-6A3F-ECCC-18B561F3EB6A}"/>
              </a:ext>
            </a:extLst>
          </p:cNvPr>
          <p:cNvPicPr>
            <a:picLocks noChangeAspect="1"/>
          </p:cNvPicPr>
          <p:nvPr/>
        </p:nvPicPr>
        <p:blipFill>
          <a:blip r:embed="rId2"/>
          <a:stretch>
            <a:fillRect/>
          </a:stretch>
        </p:blipFill>
        <p:spPr>
          <a:xfrm>
            <a:off x="294373" y="410130"/>
            <a:ext cx="4276725" cy="1362075"/>
          </a:xfrm>
          <a:prstGeom prst="rect">
            <a:avLst/>
          </a:prstGeom>
        </p:spPr>
      </p:pic>
      <p:sp>
        <p:nvSpPr>
          <p:cNvPr id="9" name="Rectangle 8">
            <a:extLst>
              <a:ext uri="{FF2B5EF4-FFF2-40B4-BE49-F238E27FC236}">
                <a16:creationId xmlns:a16="http://schemas.microsoft.com/office/drawing/2014/main" id="{48A1F5DB-2830-DBD5-EE2D-AEF22655F394}"/>
              </a:ext>
            </a:extLst>
          </p:cNvPr>
          <p:cNvSpPr/>
          <p:nvPr/>
        </p:nvSpPr>
        <p:spPr>
          <a:xfrm>
            <a:off x="1399309" y="410129"/>
            <a:ext cx="665018" cy="13620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rectangular sign with black text&#10;&#10;Description automatically generated">
            <a:extLst>
              <a:ext uri="{FF2B5EF4-FFF2-40B4-BE49-F238E27FC236}">
                <a16:creationId xmlns:a16="http://schemas.microsoft.com/office/drawing/2014/main" id="{AFA316C8-2B81-2B91-82C4-CCCF3FC6CA0C}"/>
              </a:ext>
            </a:extLst>
          </p:cNvPr>
          <p:cNvPicPr>
            <a:picLocks noChangeAspect="1"/>
          </p:cNvPicPr>
          <p:nvPr/>
        </p:nvPicPr>
        <p:blipFill>
          <a:blip r:embed="rId3"/>
          <a:srcRect t="23007" b="8283"/>
          <a:stretch/>
        </p:blipFill>
        <p:spPr>
          <a:xfrm>
            <a:off x="-5944579" y="2512486"/>
            <a:ext cx="2257425" cy="1138773"/>
          </a:xfrm>
          <a:prstGeom prst="rect">
            <a:avLst/>
          </a:prstGeom>
        </p:spPr>
      </p:pic>
      <p:sp>
        <p:nvSpPr>
          <p:cNvPr id="11" name="TextBox 10">
            <a:extLst>
              <a:ext uri="{FF2B5EF4-FFF2-40B4-BE49-F238E27FC236}">
                <a16:creationId xmlns:a16="http://schemas.microsoft.com/office/drawing/2014/main" id="{07770C99-A37C-0006-A279-C7659CD87F02}"/>
              </a:ext>
            </a:extLst>
          </p:cNvPr>
          <p:cNvSpPr txBox="1"/>
          <p:nvPr/>
        </p:nvSpPr>
        <p:spPr>
          <a:xfrm>
            <a:off x="-2381127" y="2627170"/>
            <a:ext cx="274320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Albert Sans" panose="020B0604020202020204" charset="0"/>
              </a:rPr>
              <a:t>Represents the complete dataset of profiles</a:t>
            </a:r>
            <a:endParaRPr lang="en-US">
              <a:solidFill>
                <a:schemeClr val="tx1"/>
              </a:solidFill>
              <a:latin typeface="Albert Sans" panose="020B0604020202020204" charset="0"/>
            </a:endParaRPr>
          </a:p>
          <a:p>
            <a:endParaRPr lang="en-US"/>
          </a:p>
        </p:txBody>
      </p:sp>
      <p:cxnSp>
        <p:nvCxnSpPr>
          <p:cNvPr id="3" name="Straight Arrow Connector 2">
            <a:extLst>
              <a:ext uri="{FF2B5EF4-FFF2-40B4-BE49-F238E27FC236}">
                <a16:creationId xmlns:a16="http://schemas.microsoft.com/office/drawing/2014/main" id="{AC89FC79-E076-8D56-07AE-9657294C048B}"/>
              </a:ext>
            </a:extLst>
          </p:cNvPr>
          <p:cNvCxnSpPr>
            <a:cxnSpLocks/>
          </p:cNvCxnSpPr>
          <p:nvPr/>
        </p:nvCxnSpPr>
        <p:spPr>
          <a:xfrm flipH="1" flipV="1">
            <a:off x="-3311232" y="3081871"/>
            <a:ext cx="93010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BF17FA4-F508-FB2E-21C5-4FAD6237717A}"/>
              </a:ext>
            </a:extLst>
          </p:cNvPr>
          <p:cNvGrpSpPr/>
          <p:nvPr/>
        </p:nvGrpSpPr>
        <p:grpSpPr>
          <a:xfrm>
            <a:off x="757950" y="2019430"/>
            <a:ext cx="7638370" cy="2781300"/>
            <a:chOff x="799520" y="2019430"/>
            <a:chExt cx="7638370" cy="2781300"/>
          </a:xfrm>
        </p:grpSpPr>
        <p:pic>
          <p:nvPicPr>
            <p:cNvPr id="4" name="Picture 3" descr="A diagram of a training data&#10;&#10;Description automatically generated">
              <a:extLst>
                <a:ext uri="{FF2B5EF4-FFF2-40B4-BE49-F238E27FC236}">
                  <a16:creationId xmlns:a16="http://schemas.microsoft.com/office/drawing/2014/main" id="{78F85A6F-3A01-3A7F-FCA2-3E03FFFE3762}"/>
                </a:ext>
              </a:extLst>
            </p:cNvPr>
            <p:cNvPicPr>
              <a:picLocks noChangeAspect="1"/>
            </p:cNvPicPr>
            <p:nvPr/>
          </p:nvPicPr>
          <p:blipFill>
            <a:blip r:embed="rId4"/>
            <a:stretch>
              <a:fillRect/>
            </a:stretch>
          </p:blipFill>
          <p:spPr>
            <a:xfrm>
              <a:off x="3685273" y="2019430"/>
              <a:ext cx="1771650" cy="2781300"/>
            </a:xfrm>
            <a:prstGeom prst="rect">
              <a:avLst/>
            </a:prstGeom>
          </p:spPr>
        </p:pic>
        <p:sp>
          <p:nvSpPr>
            <p:cNvPr id="5" name="TextBox 4">
              <a:extLst>
                <a:ext uri="{FF2B5EF4-FFF2-40B4-BE49-F238E27FC236}">
                  <a16:creationId xmlns:a16="http://schemas.microsoft.com/office/drawing/2014/main" id="{624C75AB-4F5C-20BA-6457-3667F9CF2345}"/>
                </a:ext>
              </a:extLst>
            </p:cNvPr>
            <p:cNvSpPr txBox="1"/>
            <p:nvPr/>
          </p:nvSpPr>
          <p:spPr>
            <a:xfrm>
              <a:off x="5694690" y="239927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tx1"/>
                  </a:solidFill>
                  <a:latin typeface="Albert Sans" panose="020B0604020202020204" charset="0"/>
                </a:rPr>
                <a:t>Training Data</a:t>
              </a:r>
              <a:r>
                <a:rPr lang="en-US" sz="1600">
                  <a:solidFill>
                    <a:schemeClr val="tx1"/>
                  </a:solidFill>
                  <a:latin typeface="Albert Sans" panose="020B0604020202020204" charset="0"/>
                </a:rPr>
                <a:t>: Used to train the SVM Classifier.</a:t>
              </a:r>
            </a:p>
          </p:txBody>
        </p:sp>
        <p:sp>
          <p:nvSpPr>
            <p:cNvPr id="6" name="TextBox 5">
              <a:extLst>
                <a:ext uri="{FF2B5EF4-FFF2-40B4-BE49-F238E27FC236}">
                  <a16:creationId xmlns:a16="http://schemas.microsoft.com/office/drawing/2014/main" id="{84FD9F9D-2D74-202C-1720-2D7C338A51C8}"/>
                </a:ext>
              </a:extLst>
            </p:cNvPr>
            <p:cNvSpPr txBox="1"/>
            <p:nvPr/>
          </p:nvSpPr>
          <p:spPr>
            <a:xfrm>
              <a:off x="799520" y="3028950"/>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Alexandria Medium" panose="020B0604020202020204" charset="-78"/>
                  <a:cs typeface="Alexandria Medium" panose="020B0604020202020204" charset="-78"/>
                </a:rPr>
                <a:t>The data gets split into two distinct sets</a:t>
              </a:r>
            </a:p>
            <a:p>
              <a:br>
                <a:rPr lang="en-US"/>
              </a:br>
              <a:endParaRPr lang="en-US"/>
            </a:p>
          </p:txBody>
        </p:sp>
        <p:sp>
          <p:nvSpPr>
            <p:cNvPr id="7" name="TextBox 6">
              <a:extLst>
                <a:ext uri="{FF2B5EF4-FFF2-40B4-BE49-F238E27FC236}">
                  <a16:creationId xmlns:a16="http://schemas.microsoft.com/office/drawing/2014/main" id="{70F73E2B-F7C8-CC01-6897-DD1E2F637BF9}"/>
                </a:ext>
              </a:extLst>
            </p:cNvPr>
            <p:cNvSpPr txBox="1"/>
            <p:nvPr/>
          </p:nvSpPr>
          <p:spPr>
            <a:xfrm>
              <a:off x="5694690" y="3969733"/>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tx1"/>
                  </a:solidFill>
                  <a:latin typeface="Albert Sans" panose="020B0604020202020204" charset="0"/>
                </a:rPr>
                <a:t>Test Data: </a:t>
              </a:r>
              <a:r>
                <a:rPr lang="en-US" sz="1600">
                  <a:solidFill>
                    <a:schemeClr val="tx1"/>
                  </a:solidFill>
                  <a:latin typeface="Albert Sans" panose="020B0604020202020204" charset="0"/>
                </a:rPr>
                <a:t>Used to evaluate the performance of the classifier.</a:t>
              </a:r>
            </a:p>
          </p:txBody>
        </p:sp>
      </p:grpSp>
      <p:grpSp>
        <p:nvGrpSpPr>
          <p:cNvPr id="12" name="Group 11">
            <a:extLst>
              <a:ext uri="{FF2B5EF4-FFF2-40B4-BE49-F238E27FC236}">
                <a16:creationId xmlns:a16="http://schemas.microsoft.com/office/drawing/2014/main" id="{13F25335-0327-D325-132F-FEFAEE2083CA}"/>
              </a:ext>
            </a:extLst>
          </p:cNvPr>
          <p:cNvGrpSpPr/>
          <p:nvPr/>
        </p:nvGrpSpPr>
        <p:grpSpPr>
          <a:xfrm>
            <a:off x="9250940" y="2009072"/>
            <a:ext cx="7008800" cy="2743200"/>
            <a:chOff x="1243030" y="2009072"/>
            <a:chExt cx="7008800" cy="2743200"/>
          </a:xfrm>
        </p:grpSpPr>
        <p:grpSp>
          <p:nvGrpSpPr>
            <p:cNvPr id="13" name="Group 12">
              <a:extLst>
                <a:ext uri="{FF2B5EF4-FFF2-40B4-BE49-F238E27FC236}">
                  <a16:creationId xmlns:a16="http://schemas.microsoft.com/office/drawing/2014/main" id="{2CAC5093-0C6F-075A-2929-EBFEA662AB17}"/>
                </a:ext>
              </a:extLst>
            </p:cNvPr>
            <p:cNvGrpSpPr/>
            <p:nvPr/>
          </p:nvGrpSpPr>
          <p:grpSpPr>
            <a:xfrm>
              <a:off x="1243030" y="2009072"/>
              <a:ext cx="7008800" cy="2743200"/>
              <a:chOff x="1243030" y="2009072"/>
              <a:chExt cx="7008800" cy="2743200"/>
            </a:xfrm>
          </p:grpSpPr>
          <p:pic>
            <p:nvPicPr>
              <p:cNvPr id="15" name="Picture 14" descr="A diagram of a gene selection&#10;&#10;Description automatically generated">
                <a:extLst>
                  <a:ext uri="{FF2B5EF4-FFF2-40B4-BE49-F238E27FC236}">
                    <a16:creationId xmlns:a16="http://schemas.microsoft.com/office/drawing/2014/main" id="{CF3458E6-90AD-A2C6-6F36-82C9F355DC82}"/>
                  </a:ext>
                </a:extLst>
              </p:cNvPr>
              <p:cNvPicPr>
                <a:picLocks noChangeAspect="1"/>
              </p:cNvPicPr>
              <p:nvPr/>
            </p:nvPicPr>
            <p:blipFill>
              <a:blip r:embed="rId5"/>
              <a:stretch>
                <a:fillRect/>
              </a:stretch>
            </p:blipFill>
            <p:spPr>
              <a:xfrm>
                <a:off x="1243030" y="2009072"/>
                <a:ext cx="1733550" cy="2743200"/>
              </a:xfrm>
              <a:prstGeom prst="rect">
                <a:avLst/>
              </a:prstGeom>
            </p:spPr>
          </p:pic>
          <p:sp>
            <p:nvSpPr>
              <p:cNvPr id="16" name="TextBox 15">
                <a:extLst>
                  <a:ext uri="{FF2B5EF4-FFF2-40B4-BE49-F238E27FC236}">
                    <a16:creationId xmlns:a16="http://schemas.microsoft.com/office/drawing/2014/main" id="{53FF4035-E4C8-35BD-3176-8ACCE24ADD4F}"/>
                  </a:ext>
                </a:extLst>
              </p:cNvPr>
              <p:cNvSpPr txBox="1"/>
              <p:nvPr/>
            </p:nvSpPr>
            <p:spPr>
              <a:xfrm>
                <a:off x="3528894" y="3011340"/>
                <a:ext cx="208440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tx1"/>
                    </a:solidFill>
                    <a:latin typeface="Albert Sans" panose="020B0604020202020204" charset="0"/>
                  </a:rPr>
                  <a:t>Mutual Information </a:t>
                </a:r>
                <a:r>
                  <a:rPr lang="en-US">
                    <a:solidFill>
                      <a:schemeClr val="tx1"/>
                    </a:solidFill>
                    <a:latin typeface="Albert Sans" panose="020B0604020202020204" charset="0"/>
                  </a:rPr>
                  <a:t>is applied to both datasets.</a:t>
                </a:r>
              </a:p>
            </p:txBody>
          </p:sp>
          <p:sp>
            <p:nvSpPr>
              <p:cNvPr id="17" name="TextBox 16">
                <a:extLst>
                  <a:ext uri="{FF2B5EF4-FFF2-40B4-BE49-F238E27FC236}">
                    <a16:creationId xmlns:a16="http://schemas.microsoft.com/office/drawing/2014/main" id="{87755459-B713-0B0F-A467-08732930C1E6}"/>
                  </a:ext>
                </a:extLst>
              </p:cNvPr>
              <p:cNvSpPr txBox="1"/>
              <p:nvPr/>
            </p:nvSpPr>
            <p:spPr>
              <a:xfrm>
                <a:off x="6167422" y="2310140"/>
                <a:ext cx="2084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Reduces dimensionality</a:t>
                </a:r>
              </a:p>
            </p:txBody>
          </p:sp>
          <p:sp>
            <p:nvSpPr>
              <p:cNvPr id="18" name="TextBox 17">
                <a:extLst>
                  <a:ext uri="{FF2B5EF4-FFF2-40B4-BE49-F238E27FC236}">
                    <a16:creationId xmlns:a16="http://schemas.microsoft.com/office/drawing/2014/main" id="{22EA69C8-3426-DF5D-A769-46F05CD3BCF1}"/>
                  </a:ext>
                </a:extLst>
              </p:cNvPr>
              <p:cNvSpPr txBox="1"/>
              <p:nvPr/>
            </p:nvSpPr>
            <p:spPr>
              <a:xfrm>
                <a:off x="6167422" y="3750004"/>
                <a:ext cx="208440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Helps focus on the most informative genes</a:t>
                </a:r>
              </a:p>
            </p:txBody>
          </p:sp>
          <p:cxnSp>
            <p:nvCxnSpPr>
              <p:cNvPr id="19" name="Connector: Curved 18">
                <a:extLst>
                  <a:ext uri="{FF2B5EF4-FFF2-40B4-BE49-F238E27FC236}">
                    <a16:creationId xmlns:a16="http://schemas.microsoft.com/office/drawing/2014/main" id="{76D185F5-6BA4-8661-6583-E38188D2B684}"/>
                  </a:ext>
                </a:extLst>
              </p:cNvPr>
              <p:cNvCxnSpPr>
                <a:stCxn id="16" idx="2"/>
                <a:endCxn id="18" idx="1"/>
              </p:cNvCxnSpPr>
              <p:nvPr/>
            </p:nvCxnSpPr>
            <p:spPr>
              <a:xfrm rot="16200000" flipH="1">
                <a:off x="5184594" y="3136508"/>
                <a:ext cx="369332" cy="159632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Connector: Curved 13">
              <a:extLst>
                <a:ext uri="{FF2B5EF4-FFF2-40B4-BE49-F238E27FC236}">
                  <a16:creationId xmlns:a16="http://schemas.microsoft.com/office/drawing/2014/main" id="{9BF8A91D-5405-7ECC-D29A-06B7E070B99C}"/>
                </a:ext>
              </a:extLst>
            </p:cNvPr>
            <p:cNvCxnSpPr>
              <a:cxnSpLocks/>
              <a:stCxn id="16" idx="0"/>
              <a:endCxn id="17" idx="1"/>
            </p:cNvCxnSpPr>
            <p:nvPr/>
          </p:nvCxnSpPr>
          <p:spPr>
            <a:xfrm rot="5400000" flipH="1" flipV="1">
              <a:off x="5149465" y="1993383"/>
              <a:ext cx="439590" cy="159632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3782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schematic diagram&#10;&#10;Description automatically generated">
            <a:extLst>
              <a:ext uri="{FF2B5EF4-FFF2-40B4-BE49-F238E27FC236}">
                <a16:creationId xmlns:a16="http://schemas.microsoft.com/office/drawing/2014/main" id="{081CB855-8929-9DA7-4DA4-9239A92C0551}"/>
              </a:ext>
            </a:extLst>
          </p:cNvPr>
          <p:cNvPicPr>
            <a:picLocks noChangeAspect="1"/>
          </p:cNvPicPr>
          <p:nvPr/>
        </p:nvPicPr>
        <p:blipFill>
          <a:blip r:embed="rId2"/>
          <a:stretch>
            <a:fillRect/>
          </a:stretch>
        </p:blipFill>
        <p:spPr>
          <a:xfrm>
            <a:off x="294373" y="392455"/>
            <a:ext cx="4276725" cy="1362075"/>
          </a:xfrm>
          <a:prstGeom prst="rect">
            <a:avLst/>
          </a:prstGeom>
        </p:spPr>
      </p:pic>
      <p:sp>
        <p:nvSpPr>
          <p:cNvPr id="8" name="Rectangle 7">
            <a:extLst>
              <a:ext uri="{FF2B5EF4-FFF2-40B4-BE49-F238E27FC236}">
                <a16:creationId xmlns:a16="http://schemas.microsoft.com/office/drawing/2014/main" id="{AF2850AB-021C-DD65-5F65-B1E5396D86BF}"/>
              </a:ext>
            </a:extLst>
          </p:cNvPr>
          <p:cNvSpPr/>
          <p:nvPr/>
        </p:nvSpPr>
        <p:spPr>
          <a:xfrm>
            <a:off x="2078182" y="391722"/>
            <a:ext cx="775854" cy="13620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7098BD2-2CAD-DA05-E808-F5F98788997F}"/>
              </a:ext>
            </a:extLst>
          </p:cNvPr>
          <p:cNvGrpSpPr/>
          <p:nvPr/>
        </p:nvGrpSpPr>
        <p:grpSpPr>
          <a:xfrm>
            <a:off x="1243030" y="2009072"/>
            <a:ext cx="7008800" cy="2743200"/>
            <a:chOff x="1243030" y="2009072"/>
            <a:chExt cx="7008800" cy="2743200"/>
          </a:xfrm>
        </p:grpSpPr>
        <p:grpSp>
          <p:nvGrpSpPr>
            <p:cNvPr id="31" name="Group 30">
              <a:extLst>
                <a:ext uri="{FF2B5EF4-FFF2-40B4-BE49-F238E27FC236}">
                  <a16:creationId xmlns:a16="http://schemas.microsoft.com/office/drawing/2014/main" id="{F2246695-4766-EF40-7ABD-10AFCAE57681}"/>
                </a:ext>
              </a:extLst>
            </p:cNvPr>
            <p:cNvGrpSpPr/>
            <p:nvPr/>
          </p:nvGrpSpPr>
          <p:grpSpPr>
            <a:xfrm>
              <a:off x="1243030" y="2009072"/>
              <a:ext cx="7008800" cy="2743200"/>
              <a:chOff x="1243030" y="2009072"/>
              <a:chExt cx="7008800" cy="2743200"/>
            </a:xfrm>
          </p:grpSpPr>
          <p:pic>
            <p:nvPicPr>
              <p:cNvPr id="9" name="Picture 8" descr="A diagram of a gene selection&#10;&#10;Description automatically generated">
                <a:extLst>
                  <a:ext uri="{FF2B5EF4-FFF2-40B4-BE49-F238E27FC236}">
                    <a16:creationId xmlns:a16="http://schemas.microsoft.com/office/drawing/2014/main" id="{42FEC71C-A463-29EA-7040-DDBE8223C1A2}"/>
                  </a:ext>
                </a:extLst>
              </p:cNvPr>
              <p:cNvPicPr>
                <a:picLocks noChangeAspect="1"/>
              </p:cNvPicPr>
              <p:nvPr/>
            </p:nvPicPr>
            <p:blipFill>
              <a:blip r:embed="rId3"/>
              <a:stretch>
                <a:fillRect/>
              </a:stretch>
            </p:blipFill>
            <p:spPr>
              <a:xfrm>
                <a:off x="1243030" y="2009072"/>
                <a:ext cx="1733550" cy="2743200"/>
              </a:xfrm>
              <a:prstGeom prst="rect">
                <a:avLst/>
              </a:prstGeom>
            </p:spPr>
          </p:pic>
          <p:sp>
            <p:nvSpPr>
              <p:cNvPr id="10" name="TextBox 9">
                <a:extLst>
                  <a:ext uri="{FF2B5EF4-FFF2-40B4-BE49-F238E27FC236}">
                    <a16:creationId xmlns:a16="http://schemas.microsoft.com/office/drawing/2014/main" id="{26FAF8B6-3027-9037-21E3-7DAF06EB8F54}"/>
                  </a:ext>
                </a:extLst>
              </p:cNvPr>
              <p:cNvSpPr txBox="1"/>
              <p:nvPr/>
            </p:nvSpPr>
            <p:spPr>
              <a:xfrm>
                <a:off x="3528894" y="3011340"/>
                <a:ext cx="208440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tx1"/>
                    </a:solidFill>
                    <a:latin typeface="Albert Sans" panose="020B0604020202020204" charset="0"/>
                  </a:rPr>
                  <a:t>Mutual Information </a:t>
                </a:r>
                <a:r>
                  <a:rPr lang="en-US">
                    <a:solidFill>
                      <a:schemeClr val="tx1"/>
                    </a:solidFill>
                    <a:latin typeface="Albert Sans" panose="020B0604020202020204" charset="0"/>
                  </a:rPr>
                  <a:t>is applied to both datasets.</a:t>
                </a:r>
              </a:p>
            </p:txBody>
          </p:sp>
          <p:sp>
            <p:nvSpPr>
              <p:cNvPr id="5" name="TextBox 4">
                <a:extLst>
                  <a:ext uri="{FF2B5EF4-FFF2-40B4-BE49-F238E27FC236}">
                    <a16:creationId xmlns:a16="http://schemas.microsoft.com/office/drawing/2014/main" id="{B9CB4CDE-7854-A4D1-8EE1-42B693A38DA4}"/>
                  </a:ext>
                </a:extLst>
              </p:cNvPr>
              <p:cNvSpPr txBox="1"/>
              <p:nvPr/>
            </p:nvSpPr>
            <p:spPr>
              <a:xfrm>
                <a:off x="6167422" y="2310140"/>
                <a:ext cx="2084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Reduces dimensionality</a:t>
                </a:r>
              </a:p>
            </p:txBody>
          </p:sp>
          <p:sp>
            <p:nvSpPr>
              <p:cNvPr id="7" name="TextBox 6">
                <a:extLst>
                  <a:ext uri="{FF2B5EF4-FFF2-40B4-BE49-F238E27FC236}">
                    <a16:creationId xmlns:a16="http://schemas.microsoft.com/office/drawing/2014/main" id="{C3644D78-6BB0-FCDF-D144-842F7A785E57}"/>
                  </a:ext>
                </a:extLst>
              </p:cNvPr>
              <p:cNvSpPr txBox="1"/>
              <p:nvPr/>
            </p:nvSpPr>
            <p:spPr>
              <a:xfrm>
                <a:off x="6167422" y="3750004"/>
                <a:ext cx="208440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Helps focus on the most informative genes</a:t>
                </a:r>
              </a:p>
            </p:txBody>
          </p:sp>
          <p:cxnSp>
            <p:nvCxnSpPr>
              <p:cNvPr id="21" name="Connector: Curved 20">
                <a:extLst>
                  <a:ext uri="{FF2B5EF4-FFF2-40B4-BE49-F238E27FC236}">
                    <a16:creationId xmlns:a16="http://schemas.microsoft.com/office/drawing/2014/main" id="{B7F8081F-871C-92BC-80B1-57A1BF680826}"/>
                  </a:ext>
                </a:extLst>
              </p:cNvPr>
              <p:cNvCxnSpPr>
                <a:stCxn id="10" idx="2"/>
                <a:endCxn id="7" idx="1"/>
              </p:cNvCxnSpPr>
              <p:nvPr/>
            </p:nvCxnSpPr>
            <p:spPr>
              <a:xfrm rot="16200000" flipH="1">
                <a:off x="5184594" y="3136508"/>
                <a:ext cx="369332" cy="159632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Connector: Curved 22">
              <a:extLst>
                <a:ext uri="{FF2B5EF4-FFF2-40B4-BE49-F238E27FC236}">
                  <a16:creationId xmlns:a16="http://schemas.microsoft.com/office/drawing/2014/main" id="{4C5D2A0A-3BA0-C90C-23F1-6927A1874A8C}"/>
                </a:ext>
              </a:extLst>
            </p:cNvPr>
            <p:cNvCxnSpPr>
              <a:cxnSpLocks/>
              <a:stCxn id="10" idx="0"/>
              <a:endCxn id="5" idx="1"/>
            </p:cNvCxnSpPr>
            <p:nvPr/>
          </p:nvCxnSpPr>
          <p:spPr>
            <a:xfrm rot="5400000" flipH="1" flipV="1">
              <a:off x="5149465" y="1993383"/>
              <a:ext cx="439590" cy="159632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59331D07-D1A4-9281-27CD-F01C607D390B}"/>
              </a:ext>
            </a:extLst>
          </p:cNvPr>
          <p:cNvGrpSpPr/>
          <p:nvPr/>
        </p:nvGrpSpPr>
        <p:grpSpPr>
          <a:xfrm>
            <a:off x="-7790281" y="2019430"/>
            <a:ext cx="7638370" cy="2781300"/>
            <a:chOff x="799520" y="2019430"/>
            <a:chExt cx="7638370" cy="2781300"/>
          </a:xfrm>
        </p:grpSpPr>
        <p:pic>
          <p:nvPicPr>
            <p:cNvPr id="39" name="Picture 38" descr="A diagram of a training data&#10;&#10;Description automatically generated">
              <a:extLst>
                <a:ext uri="{FF2B5EF4-FFF2-40B4-BE49-F238E27FC236}">
                  <a16:creationId xmlns:a16="http://schemas.microsoft.com/office/drawing/2014/main" id="{A4F89B1D-5028-418A-51A4-969A95575615}"/>
                </a:ext>
              </a:extLst>
            </p:cNvPr>
            <p:cNvPicPr>
              <a:picLocks noChangeAspect="1"/>
            </p:cNvPicPr>
            <p:nvPr/>
          </p:nvPicPr>
          <p:blipFill>
            <a:blip r:embed="rId4"/>
            <a:stretch>
              <a:fillRect/>
            </a:stretch>
          </p:blipFill>
          <p:spPr>
            <a:xfrm>
              <a:off x="3685273" y="2019430"/>
              <a:ext cx="1771650" cy="2781300"/>
            </a:xfrm>
            <a:prstGeom prst="rect">
              <a:avLst/>
            </a:prstGeom>
          </p:spPr>
        </p:pic>
        <p:sp>
          <p:nvSpPr>
            <p:cNvPr id="40" name="TextBox 39">
              <a:extLst>
                <a:ext uri="{FF2B5EF4-FFF2-40B4-BE49-F238E27FC236}">
                  <a16:creationId xmlns:a16="http://schemas.microsoft.com/office/drawing/2014/main" id="{D9E8CC6C-E86E-F21A-2C64-C183CAA617E1}"/>
                </a:ext>
              </a:extLst>
            </p:cNvPr>
            <p:cNvSpPr txBox="1"/>
            <p:nvPr/>
          </p:nvSpPr>
          <p:spPr>
            <a:xfrm>
              <a:off x="5694690" y="239927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tx1"/>
                  </a:solidFill>
                  <a:latin typeface="Albert Sans" panose="020B0604020202020204" charset="0"/>
                </a:rPr>
                <a:t>Training Data</a:t>
              </a:r>
              <a:r>
                <a:rPr lang="en-US" sz="1600">
                  <a:solidFill>
                    <a:schemeClr val="tx1"/>
                  </a:solidFill>
                  <a:latin typeface="Albert Sans" panose="020B0604020202020204" charset="0"/>
                </a:rPr>
                <a:t>: Used to train the SVM Classifier.</a:t>
              </a:r>
            </a:p>
          </p:txBody>
        </p:sp>
        <p:sp>
          <p:nvSpPr>
            <p:cNvPr id="41" name="TextBox 40">
              <a:extLst>
                <a:ext uri="{FF2B5EF4-FFF2-40B4-BE49-F238E27FC236}">
                  <a16:creationId xmlns:a16="http://schemas.microsoft.com/office/drawing/2014/main" id="{76B2E1DE-A104-854C-F738-8DEE3C76A3A3}"/>
                </a:ext>
              </a:extLst>
            </p:cNvPr>
            <p:cNvSpPr txBox="1"/>
            <p:nvPr/>
          </p:nvSpPr>
          <p:spPr>
            <a:xfrm>
              <a:off x="799520" y="3028950"/>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Alexandria Medium" panose="020B0604020202020204" charset="-78"/>
                  <a:cs typeface="Alexandria Medium" panose="020B0604020202020204" charset="-78"/>
                </a:rPr>
                <a:t>The data gets split into two distinct sets</a:t>
              </a:r>
            </a:p>
            <a:p>
              <a:br>
                <a:rPr lang="en-US"/>
              </a:br>
              <a:endParaRPr lang="en-US"/>
            </a:p>
          </p:txBody>
        </p:sp>
        <p:sp>
          <p:nvSpPr>
            <p:cNvPr id="42" name="TextBox 41">
              <a:extLst>
                <a:ext uri="{FF2B5EF4-FFF2-40B4-BE49-F238E27FC236}">
                  <a16:creationId xmlns:a16="http://schemas.microsoft.com/office/drawing/2014/main" id="{3E60BB0D-35D5-D67A-9185-537CFAAEAA96}"/>
                </a:ext>
              </a:extLst>
            </p:cNvPr>
            <p:cNvSpPr txBox="1"/>
            <p:nvPr/>
          </p:nvSpPr>
          <p:spPr>
            <a:xfrm>
              <a:off x="5694690" y="3969733"/>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tx1"/>
                  </a:solidFill>
                  <a:latin typeface="Albert Sans" panose="020B0604020202020204" charset="0"/>
                </a:rPr>
                <a:t>Test Data: </a:t>
              </a:r>
              <a:r>
                <a:rPr lang="en-US" sz="1600">
                  <a:solidFill>
                    <a:schemeClr val="tx1"/>
                  </a:solidFill>
                  <a:latin typeface="Albert Sans" panose="020B0604020202020204" charset="0"/>
                </a:rPr>
                <a:t>Used to evaluate the performance of the classifier.</a:t>
              </a:r>
            </a:p>
          </p:txBody>
        </p:sp>
      </p:grpSp>
      <p:grpSp>
        <p:nvGrpSpPr>
          <p:cNvPr id="43" name="Group 42">
            <a:extLst>
              <a:ext uri="{FF2B5EF4-FFF2-40B4-BE49-F238E27FC236}">
                <a16:creationId xmlns:a16="http://schemas.microsoft.com/office/drawing/2014/main" id="{3C01ADD9-44BF-DB2D-130C-AD2160203FC1}"/>
              </a:ext>
            </a:extLst>
          </p:cNvPr>
          <p:cNvGrpSpPr/>
          <p:nvPr/>
        </p:nvGrpSpPr>
        <p:grpSpPr>
          <a:xfrm>
            <a:off x="9275232" y="2464173"/>
            <a:ext cx="6985663" cy="1171575"/>
            <a:chOff x="1863062" y="2464173"/>
            <a:chExt cx="6985663" cy="1171575"/>
          </a:xfrm>
        </p:grpSpPr>
        <p:pic>
          <p:nvPicPr>
            <p:cNvPr id="44" name="Picture 43" descr="A sign with black text&#10;&#10;Description automatically generated">
              <a:extLst>
                <a:ext uri="{FF2B5EF4-FFF2-40B4-BE49-F238E27FC236}">
                  <a16:creationId xmlns:a16="http://schemas.microsoft.com/office/drawing/2014/main" id="{B9590348-5768-511E-8EB2-C78CC11B89D6}"/>
                </a:ext>
              </a:extLst>
            </p:cNvPr>
            <p:cNvPicPr>
              <a:picLocks noChangeAspect="1"/>
            </p:cNvPicPr>
            <p:nvPr/>
          </p:nvPicPr>
          <p:blipFill>
            <a:blip r:embed="rId5"/>
            <a:stretch>
              <a:fillRect/>
            </a:stretch>
          </p:blipFill>
          <p:spPr>
            <a:xfrm>
              <a:off x="1863062" y="2464173"/>
              <a:ext cx="2047875" cy="1171575"/>
            </a:xfrm>
            <a:prstGeom prst="rect">
              <a:avLst/>
            </a:prstGeom>
          </p:spPr>
        </p:pic>
        <p:sp>
          <p:nvSpPr>
            <p:cNvPr id="45" name="TextBox 44">
              <a:extLst>
                <a:ext uri="{FF2B5EF4-FFF2-40B4-BE49-F238E27FC236}">
                  <a16:creationId xmlns:a16="http://schemas.microsoft.com/office/drawing/2014/main" id="{6F6D27F7-E47C-DB31-FF73-EE97A8963249}"/>
                </a:ext>
              </a:extLst>
            </p:cNvPr>
            <p:cNvSpPr txBox="1"/>
            <p:nvPr/>
          </p:nvSpPr>
          <p:spPr>
            <a:xfrm>
              <a:off x="4572000" y="2572906"/>
              <a:ext cx="42767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Parameters are adjusted after </a:t>
              </a:r>
              <a:r>
                <a:rPr lang="en-US" b="1">
                  <a:solidFill>
                    <a:schemeClr val="tx1"/>
                  </a:solidFill>
                  <a:latin typeface="Albert Sans" panose="020B0604020202020204" charset="0"/>
                </a:rPr>
                <a:t>initial gene selection </a:t>
              </a:r>
              <a:r>
                <a:rPr lang="en-US">
                  <a:solidFill>
                    <a:schemeClr val="tx1"/>
                  </a:solidFill>
                  <a:latin typeface="Albert Sans" panose="020B0604020202020204" charset="0"/>
                </a:rPr>
                <a:t>to optimize the classifier. </a:t>
              </a:r>
            </a:p>
            <a:p>
              <a:endParaRPr lang="en-US">
                <a:solidFill>
                  <a:schemeClr val="tx1"/>
                </a:solidFill>
                <a:latin typeface="Albert Sans" panose="020B0604020202020204" charset="0"/>
              </a:endParaRPr>
            </a:p>
            <a:p>
              <a:r>
                <a:rPr lang="en-US" err="1">
                  <a:solidFill>
                    <a:schemeClr val="tx1"/>
                  </a:solidFill>
                  <a:latin typeface="Albert Sans" panose="020B0604020202020204" charset="0"/>
                </a:rPr>
                <a:t>i.e</a:t>
              </a:r>
              <a:r>
                <a:rPr lang="en-US">
                  <a:solidFill>
                    <a:schemeClr val="tx1"/>
                  </a:solidFill>
                  <a:latin typeface="Albert Sans" panose="020B0604020202020204" charset="0"/>
                </a:rPr>
                <a:t> Kernel Type, Regularization Parameter</a:t>
              </a:r>
            </a:p>
          </p:txBody>
        </p:sp>
      </p:grpSp>
    </p:spTree>
    <p:extLst>
      <p:ext uri="{BB962C8B-B14F-4D97-AF65-F5344CB8AC3E}">
        <p14:creationId xmlns:p14="http://schemas.microsoft.com/office/powerpoint/2010/main" val="2489359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CA350254-3A7F-D8A0-07D8-A9D5871E7243}"/>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BEF0B2D-955D-420C-72F2-C8932A217A01}"/>
              </a:ext>
            </a:extLst>
          </p:cNvPr>
          <p:cNvCxnSpPr/>
          <p:nvPr/>
        </p:nvCxnSpPr>
        <p:spPr>
          <a:xfrm>
            <a:off x="1003610" y="2608263"/>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D4D580D-413D-18FF-3CAD-01148AD5133B}"/>
              </a:ext>
            </a:extLst>
          </p:cNvPr>
          <p:cNvCxnSpPr>
            <a:cxnSpLocks/>
          </p:cNvCxnSpPr>
          <p:nvPr/>
        </p:nvCxnSpPr>
        <p:spPr>
          <a:xfrm>
            <a:off x="1003610" y="2393234"/>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9C0BBE-C8E0-4BB2-50CD-62F3B695C9BB}"/>
              </a:ext>
            </a:extLst>
          </p:cNvPr>
          <p:cNvCxnSpPr>
            <a:cxnSpLocks/>
          </p:cNvCxnSpPr>
          <p:nvPr/>
        </p:nvCxnSpPr>
        <p:spPr>
          <a:xfrm>
            <a:off x="1973235" y="2393234"/>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EB4780F-EA69-9144-620B-9C2F5F1F66BB}"/>
              </a:ext>
            </a:extLst>
          </p:cNvPr>
          <p:cNvCxnSpPr>
            <a:cxnSpLocks/>
          </p:cNvCxnSpPr>
          <p:nvPr/>
        </p:nvCxnSpPr>
        <p:spPr>
          <a:xfrm>
            <a:off x="2942860" y="2393234"/>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B0E0EF6-F4BC-9E4F-17CE-5F1192220920}"/>
              </a:ext>
            </a:extLst>
          </p:cNvPr>
          <p:cNvCxnSpPr>
            <a:cxnSpLocks/>
          </p:cNvCxnSpPr>
          <p:nvPr/>
        </p:nvCxnSpPr>
        <p:spPr>
          <a:xfrm>
            <a:off x="3912485" y="2393234"/>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582FF50-BAEE-3872-39B3-0587BA0FBE7B}"/>
              </a:ext>
            </a:extLst>
          </p:cNvPr>
          <p:cNvCxnSpPr>
            <a:cxnSpLocks/>
          </p:cNvCxnSpPr>
          <p:nvPr/>
        </p:nvCxnSpPr>
        <p:spPr>
          <a:xfrm>
            <a:off x="4882110" y="2393234"/>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6A80FB-FF2D-F83F-1F36-A4D05C9629C6}"/>
              </a:ext>
            </a:extLst>
          </p:cNvPr>
          <p:cNvCxnSpPr>
            <a:cxnSpLocks/>
          </p:cNvCxnSpPr>
          <p:nvPr/>
        </p:nvCxnSpPr>
        <p:spPr>
          <a:xfrm>
            <a:off x="5851735" y="2393234"/>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310E95-D3EE-1F67-DF41-E818A3A98EEF}"/>
              </a:ext>
            </a:extLst>
          </p:cNvPr>
          <p:cNvCxnSpPr>
            <a:cxnSpLocks/>
          </p:cNvCxnSpPr>
          <p:nvPr/>
        </p:nvCxnSpPr>
        <p:spPr>
          <a:xfrm>
            <a:off x="6821360" y="2393234"/>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2EF1A2-3912-ED8A-EB7D-4224FED593B8}"/>
              </a:ext>
            </a:extLst>
          </p:cNvPr>
          <p:cNvCxnSpPr>
            <a:cxnSpLocks/>
          </p:cNvCxnSpPr>
          <p:nvPr/>
        </p:nvCxnSpPr>
        <p:spPr>
          <a:xfrm>
            <a:off x="7790986" y="2393234"/>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49C0D57-E301-CE78-9A44-C94D4D190CB3}"/>
              </a:ext>
            </a:extLst>
          </p:cNvPr>
          <p:cNvSpPr/>
          <p:nvPr/>
        </p:nvSpPr>
        <p:spPr>
          <a:xfrm>
            <a:off x="2035897" y="251533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6E21889D-96E9-2387-9418-84FDAB1F9C21}"/>
              </a:ext>
            </a:extLst>
          </p:cNvPr>
          <p:cNvSpPr/>
          <p:nvPr/>
        </p:nvSpPr>
        <p:spPr>
          <a:xfrm>
            <a:off x="2277503" y="251049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7FDA067F-785E-CB54-879E-05C75426AE58}"/>
              </a:ext>
            </a:extLst>
          </p:cNvPr>
          <p:cNvSpPr/>
          <p:nvPr/>
        </p:nvSpPr>
        <p:spPr>
          <a:xfrm>
            <a:off x="3069245" y="251049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C3BA235E-FE63-F0EA-E8B5-DB3FB5F89003}"/>
              </a:ext>
            </a:extLst>
          </p:cNvPr>
          <p:cNvSpPr/>
          <p:nvPr/>
        </p:nvSpPr>
        <p:spPr>
          <a:xfrm>
            <a:off x="2403888" y="250305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20222266-74B8-E72F-21F0-9D672EE6C1C3}"/>
              </a:ext>
            </a:extLst>
          </p:cNvPr>
          <p:cNvSpPr/>
          <p:nvPr/>
        </p:nvSpPr>
        <p:spPr>
          <a:xfrm>
            <a:off x="2727269" y="251533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8DFDC777-D89B-D3AD-431C-72EC4B5BCC7E}"/>
              </a:ext>
            </a:extLst>
          </p:cNvPr>
          <p:cNvSpPr/>
          <p:nvPr/>
        </p:nvSpPr>
        <p:spPr>
          <a:xfrm>
            <a:off x="2942859" y="2515335"/>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7A61B0E-DE61-C201-BC21-B70F4BAF2CAB}"/>
              </a:ext>
            </a:extLst>
          </p:cNvPr>
          <p:cNvSpPr/>
          <p:nvPr/>
        </p:nvSpPr>
        <p:spPr>
          <a:xfrm>
            <a:off x="1860144" y="251049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4665A725-B9AD-361D-F760-FB318F90839D}"/>
              </a:ext>
            </a:extLst>
          </p:cNvPr>
          <p:cNvSpPr/>
          <p:nvPr/>
        </p:nvSpPr>
        <p:spPr>
          <a:xfrm>
            <a:off x="3232793" y="251049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09AF5604-278B-34B7-D046-6787B53A0861}"/>
              </a:ext>
            </a:extLst>
          </p:cNvPr>
          <p:cNvSpPr/>
          <p:nvPr/>
        </p:nvSpPr>
        <p:spPr>
          <a:xfrm>
            <a:off x="3392626" y="25030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5FB69E77-0078-04F9-DAB0-6A800DFCDFB8}"/>
              </a:ext>
            </a:extLst>
          </p:cNvPr>
          <p:cNvCxnSpPr/>
          <p:nvPr/>
        </p:nvCxnSpPr>
        <p:spPr>
          <a:xfrm>
            <a:off x="4475356" y="2138784"/>
            <a:ext cx="0" cy="92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FCECF9C1-69F7-8BAA-65D0-9003A590E24E}"/>
              </a:ext>
            </a:extLst>
          </p:cNvPr>
          <p:cNvSpPr/>
          <p:nvPr/>
        </p:nvSpPr>
        <p:spPr>
          <a:xfrm>
            <a:off x="5277049" y="25002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953EC7CA-E98F-E84F-05D7-772CF8321323}"/>
              </a:ext>
            </a:extLst>
          </p:cNvPr>
          <p:cNvSpPr/>
          <p:nvPr/>
        </p:nvSpPr>
        <p:spPr>
          <a:xfrm>
            <a:off x="5429851" y="251004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D5513352-4C48-1461-76FB-14F77F775CE9}"/>
              </a:ext>
            </a:extLst>
          </p:cNvPr>
          <p:cNvSpPr/>
          <p:nvPr/>
        </p:nvSpPr>
        <p:spPr>
          <a:xfrm>
            <a:off x="5051108" y="252220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3BED0948-E4C7-5B97-662B-3A1FF37B8F91}"/>
              </a:ext>
            </a:extLst>
          </p:cNvPr>
          <p:cNvSpPr/>
          <p:nvPr/>
        </p:nvSpPr>
        <p:spPr>
          <a:xfrm>
            <a:off x="5623270" y="2510492"/>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E8E92485-84F8-A65B-91CA-032272CBC028}"/>
              </a:ext>
            </a:extLst>
          </p:cNvPr>
          <p:cNvSpPr/>
          <p:nvPr/>
        </p:nvSpPr>
        <p:spPr>
          <a:xfrm>
            <a:off x="5816688" y="25002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0240E536-7432-659A-57AA-19211DCC87CA}"/>
              </a:ext>
            </a:extLst>
          </p:cNvPr>
          <p:cNvSpPr/>
          <p:nvPr/>
        </p:nvSpPr>
        <p:spPr>
          <a:xfrm>
            <a:off x="6075023" y="2510492"/>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82A76C8C-9BA0-4C8D-5ED0-9E37E410479A}"/>
              </a:ext>
            </a:extLst>
          </p:cNvPr>
          <p:cNvSpPr/>
          <p:nvPr/>
        </p:nvSpPr>
        <p:spPr>
          <a:xfrm>
            <a:off x="5816688" y="250633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8112ACB9-D6A9-7718-5591-1FB1315A6300}"/>
              </a:ext>
            </a:extLst>
          </p:cNvPr>
          <p:cNvSpPr/>
          <p:nvPr/>
        </p:nvSpPr>
        <p:spPr>
          <a:xfrm>
            <a:off x="4609570" y="252220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Google Shape;342;p47">
            <a:extLst>
              <a:ext uri="{FF2B5EF4-FFF2-40B4-BE49-F238E27FC236}">
                <a16:creationId xmlns:a16="http://schemas.microsoft.com/office/drawing/2014/main" id="{64237FC7-E1DE-8D35-391B-CDF6D2BA4E64}"/>
              </a:ext>
            </a:extLst>
          </p:cNvPr>
          <p:cNvSpPr txBox="1">
            <a:spLocks noGrp="1"/>
          </p:cNvSpPr>
          <p:nvPr>
            <p:ph type="subTitle" idx="1"/>
          </p:nvPr>
        </p:nvSpPr>
        <p:spPr>
          <a:xfrm>
            <a:off x="773599" y="3767282"/>
            <a:ext cx="5238054" cy="7203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GB" sz="1400">
                <a:latin typeface="Albert Sans" panose="020B0604020202020204" charset="0"/>
              </a:rPr>
              <a:t>Margins that allow misclassifications are known as </a:t>
            </a:r>
            <a:r>
              <a:rPr lang="en-GB" sz="1400" b="1">
                <a:latin typeface="Albert Sans" panose="020B0604020202020204" charset="0"/>
              </a:rPr>
              <a:t>Soft Margin Classifier AKA Support Vector classifier</a:t>
            </a:r>
            <a:endParaRPr sz="1400"/>
          </a:p>
        </p:txBody>
      </p:sp>
      <p:sp>
        <p:nvSpPr>
          <p:cNvPr id="2" name="Oval 1">
            <a:extLst>
              <a:ext uri="{FF2B5EF4-FFF2-40B4-BE49-F238E27FC236}">
                <a16:creationId xmlns:a16="http://schemas.microsoft.com/office/drawing/2014/main" id="{8488FF16-CBD5-EE5F-0D12-34F29AB18CC4}"/>
              </a:ext>
            </a:extLst>
          </p:cNvPr>
          <p:cNvSpPr/>
          <p:nvPr/>
        </p:nvSpPr>
        <p:spPr>
          <a:xfrm>
            <a:off x="4779359" y="251252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4F5FD824-87EA-79A5-1DE1-D27DFDCADBEA}"/>
              </a:ext>
            </a:extLst>
          </p:cNvPr>
          <p:cNvSpPr/>
          <p:nvPr/>
        </p:nvSpPr>
        <p:spPr>
          <a:xfrm>
            <a:off x="3514228" y="2510492"/>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342;p47">
            <a:extLst>
              <a:ext uri="{FF2B5EF4-FFF2-40B4-BE49-F238E27FC236}">
                <a16:creationId xmlns:a16="http://schemas.microsoft.com/office/drawing/2014/main" id="{73A5DCFD-72C3-177A-BBE7-E7D32F13886B}"/>
              </a:ext>
            </a:extLst>
          </p:cNvPr>
          <p:cNvSpPr txBox="1">
            <a:spLocks/>
          </p:cNvSpPr>
          <p:nvPr/>
        </p:nvSpPr>
        <p:spPr>
          <a:xfrm>
            <a:off x="773599" y="1363189"/>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Here our number line has a few misclassifications</a:t>
            </a:r>
            <a:endParaRPr lang="en-GB" sz="1400"/>
          </a:p>
        </p:txBody>
      </p:sp>
      <p:cxnSp>
        <p:nvCxnSpPr>
          <p:cNvPr id="44" name="Connector: Curved 43">
            <a:extLst>
              <a:ext uri="{FF2B5EF4-FFF2-40B4-BE49-F238E27FC236}">
                <a16:creationId xmlns:a16="http://schemas.microsoft.com/office/drawing/2014/main" id="{E16229F0-A1B5-8667-83D9-926D5C6939F0}"/>
              </a:ext>
            </a:extLst>
          </p:cNvPr>
          <p:cNvCxnSpPr>
            <a:cxnSpLocks/>
          </p:cNvCxnSpPr>
          <p:nvPr/>
        </p:nvCxnSpPr>
        <p:spPr>
          <a:xfrm flipV="1">
            <a:off x="2890819" y="2987682"/>
            <a:ext cx="1506479" cy="760332"/>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518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95187-BBB8-1B9B-D5D7-C163CF51AA2A}"/>
            </a:ext>
          </a:extLst>
        </p:cNvPr>
        <p:cNvGrpSpPr/>
        <p:nvPr/>
      </p:nvGrpSpPr>
      <p:grpSpPr>
        <a:xfrm>
          <a:off x="0" y="0"/>
          <a:ext cx="0" cy="0"/>
          <a:chOff x="0" y="0"/>
          <a:chExt cx="0" cy="0"/>
        </a:xfrm>
      </p:grpSpPr>
      <p:pic>
        <p:nvPicPr>
          <p:cNvPr id="6" name="Picture 5" descr="A diagram of a schematic diagram&#10;&#10;Description automatically generated">
            <a:extLst>
              <a:ext uri="{FF2B5EF4-FFF2-40B4-BE49-F238E27FC236}">
                <a16:creationId xmlns:a16="http://schemas.microsoft.com/office/drawing/2014/main" id="{50DB12DD-1E30-13FB-91A4-03D9B618AF2F}"/>
              </a:ext>
            </a:extLst>
          </p:cNvPr>
          <p:cNvPicPr>
            <a:picLocks noChangeAspect="1"/>
          </p:cNvPicPr>
          <p:nvPr/>
        </p:nvPicPr>
        <p:blipFill>
          <a:blip r:embed="rId2"/>
          <a:stretch>
            <a:fillRect/>
          </a:stretch>
        </p:blipFill>
        <p:spPr>
          <a:xfrm>
            <a:off x="294373" y="392455"/>
            <a:ext cx="4276725" cy="1362075"/>
          </a:xfrm>
          <a:prstGeom prst="rect">
            <a:avLst/>
          </a:prstGeom>
        </p:spPr>
      </p:pic>
      <p:sp>
        <p:nvSpPr>
          <p:cNvPr id="8" name="Rectangle 7">
            <a:extLst>
              <a:ext uri="{FF2B5EF4-FFF2-40B4-BE49-F238E27FC236}">
                <a16:creationId xmlns:a16="http://schemas.microsoft.com/office/drawing/2014/main" id="{F873CD47-A2D0-5769-06FB-7F0E9080FEEA}"/>
              </a:ext>
            </a:extLst>
          </p:cNvPr>
          <p:cNvSpPr/>
          <p:nvPr/>
        </p:nvSpPr>
        <p:spPr>
          <a:xfrm>
            <a:off x="2867890" y="391723"/>
            <a:ext cx="900545" cy="467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E7EE090-4820-94B1-388A-25692795AF54}"/>
              </a:ext>
            </a:extLst>
          </p:cNvPr>
          <p:cNvGrpSpPr/>
          <p:nvPr/>
        </p:nvGrpSpPr>
        <p:grpSpPr>
          <a:xfrm>
            <a:off x="-6584770" y="2009072"/>
            <a:ext cx="7008800" cy="2743200"/>
            <a:chOff x="1243030" y="2009072"/>
            <a:chExt cx="7008800" cy="2743200"/>
          </a:xfrm>
        </p:grpSpPr>
        <p:grpSp>
          <p:nvGrpSpPr>
            <p:cNvPr id="31" name="Group 30">
              <a:extLst>
                <a:ext uri="{FF2B5EF4-FFF2-40B4-BE49-F238E27FC236}">
                  <a16:creationId xmlns:a16="http://schemas.microsoft.com/office/drawing/2014/main" id="{A251DE58-67D5-6C4F-D0CB-0FBAF9F80756}"/>
                </a:ext>
              </a:extLst>
            </p:cNvPr>
            <p:cNvGrpSpPr/>
            <p:nvPr/>
          </p:nvGrpSpPr>
          <p:grpSpPr>
            <a:xfrm>
              <a:off x="1243030" y="2009072"/>
              <a:ext cx="7008800" cy="2743200"/>
              <a:chOff x="1243030" y="2009072"/>
              <a:chExt cx="7008800" cy="2743200"/>
            </a:xfrm>
          </p:grpSpPr>
          <p:pic>
            <p:nvPicPr>
              <p:cNvPr id="9" name="Picture 8" descr="A diagram of a gene selection&#10;&#10;Description automatically generated">
                <a:extLst>
                  <a:ext uri="{FF2B5EF4-FFF2-40B4-BE49-F238E27FC236}">
                    <a16:creationId xmlns:a16="http://schemas.microsoft.com/office/drawing/2014/main" id="{9D042CA8-10D6-6217-AC22-22D705C8BC70}"/>
                  </a:ext>
                </a:extLst>
              </p:cNvPr>
              <p:cNvPicPr>
                <a:picLocks noChangeAspect="1"/>
              </p:cNvPicPr>
              <p:nvPr/>
            </p:nvPicPr>
            <p:blipFill>
              <a:blip r:embed="rId3"/>
              <a:stretch>
                <a:fillRect/>
              </a:stretch>
            </p:blipFill>
            <p:spPr>
              <a:xfrm>
                <a:off x="1243030" y="2009072"/>
                <a:ext cx="1733550" cy="2743200"/>
              </a:xfrm>
              <a:prstGeom prst="rect">
                <a:avLst/>
              </a:prstGeom>
            </p:spPr>
          </p:pic>
          <p:sp>
            <p:nvSpPr>
              <p:cNvPr id="10" name="TextBox 9">
                <a:extLst>
                  <a:ext uri="{FF2B5EF4-FFF2-40B4-BE49-F238E27FC236}">
                    <a16:creationId xmlns:a16="http://schemas.microsoft.com/office/drawing/2014/main" id="{B63FD289-3E30-1808-79EA-B3B55ABE2756}"/>
                  </a:ext>
                </a:extLst>
              </p:cNvPr>
              <p:cNvSpPr txBox="1"/>
              <p:nvPr/>
            </p:nvSpPr>
            <p:spPr>
              <a:xfrm>
                <a:off x="3528894" y="3011340"/>
                <a:ext cx="208440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tx1"/>
                    </a:solidFill>
                    <a:latin typeface="Albert Sans" panose="020B0604020202020204" charset="0"/>
                  </a:rPr>
                  <a:t>Mutual Information </a:t>
                </a:r>
                <a:r>
                  <a:rPr lang="en-US">
                    <a:solidFill>
                      <a:schemeClr val="tx1"/>
                    </a:solidFill>
                    <a:latin typeface="Albert Sans" panose="020B0604020202020204" charset="0"/>
                  </a:rPr>
                  <a:t>is applied to both datasets.</a:t>
                </a:r>
              </a:p>
            </p:txBody>
          </p:sp>
          <p:sp>
            <p:nvSpPr>
              <p:cNvPr id="5" name="TextBox 4">
                <a:extLst>
                  <a:ext uri="{FF2B5EF4-FFF2-40B4-BE49-F238E27FC236}">
                    <a16:creationId xmlns:a16="http://schemas.microsoft.com/office/drawing/2014/main" id="{27D7A62B-31A7-692D-2BB2-8AFDA7293AF2}"/>
                  </a:ext>
                </a:extLst>
              </p:cNvPr>
              <p:cNvSpPr txBox="1"/>
              <p:nvPr/>
            </p:nvSpPr>
            <p:spPr>
              <a:xfrm>
                <a:off x="6167422" y="2310140"/>
                <a:ext cx="2084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Reduces dimensionality</a:t>
                </a:r>
              </a:p>
            </p:txBody>
          </p:sp>
          <p:sp>
            <p:nvSpPr>
              <p:cNvPr id="7" name="TextBox 6">
                <a:extLst>
                  <a:ext uri="{FF2B5EF4-FFF2-40B4-BE49-F238E27FC236}">
                    <a16:creationId xmlns:a16="http://schemas.microsoft.com/office/drawing/2014/main" id="{12346D36-37F2-08B0-2AC3-62C11729B724}"/>
                  </a:ext>
                </a:extLst>
              </p:cNvPr>
              <p:cNvSpPr txBox="1"/>
              <p:nvPr/>
            </p:nvSpPr>
            <p:spPr>
              <a:xfrm>
                <a:off x="6167422" y="3750004"/>
                <a:ext cx="208440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Helps focus on the most informative genes</a:t>
                </a:r>
              </a:p>
            </p:txBody>
          </p:sp>
          <p:cxnSp>
            <p:nvCxnSpPr>
              <p:cNvPr id="21" name="Connector: Curved 20">
                <a:extLst>
                  <a:ext uri="{FF2B5EF4-FFF2-40B4-BE49-F238E27FC236}">
                    <a16:creationId xmlns:a16="http://schemas.microsoft.com/office/drawing/2014/main" id="{7C09391A-68B2-5284-2FF2-FC6B9A093780}"/>
                  </a:ext>
                </a:extLst>
              </p:cNvPr>
              <p:cNvCxnSpPr>
                <a:stCxn id="10" idx="2"/>
                <a:endCxn id="7" idx="1"/>
              </p:cNvCxnSpPr>
              <p:nvPr/>
            </p:nvCxnSpPr>
            <p:spPr>
              <a:xfrm rot="16200000" flipH="1">
                <a:off x="5184594" y="3136508"/>
                <a:ext cx="369332" cy="159632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Connector: Curved 22">
              <a:extLst>
                <a:ext uri="{FF2B5EF4-FFF2-40B4-BE49-F238E27FC236}">
                  <a16:creationId xmlns:a16="http://schemas.microsoft.com/office/drawing/2014/main" id="{73808782-133C-A597-5FC5-C59C3E1CD1F4}"/>
                </a:ext>
              </a:extLst>
            </p:cNvPr>
            <p:cNvCxnSpPr>
              <a:cxnSpLocks/>
              <a:stCxn id="10" idx="0"/>
              <a:endCxn id="5" idx="1"/>
            </p:cNvCxnSpPr>
            <p:nvPr/>
          </p:nvCxnSpPr>
          <p:spPr>
            <a:xfrm rot="5400000" flipH="1" flipV="1">
              <a:off x="5149465" y="1993383"/>
              <a:ext cx="439590" cy="159632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35D8EAB8-33ED-0106-FA4C-DEEC5373734B}"/>
              </a:ext>
            </a:extLst>
          </p:cNvPr>
          <p:cNvGrpSpPr/>
          <p:nvPr/>
        </p:nvGrpSpPr>
        <p:grpSpPr>
          <a:xfrm>
            <a:off x="1863062" y="2464173"/>
            <a:ext cx="6985663" cy="1171575"/>
            <a:chOff x="1863062" y="2464173"/>
            <a:chExt cx="6985663" cy="1171575"/>
          </a:xfrm>
        </p:grpSpPr>
        <p:pic>
          <p:nvPicPr>
            <p:cNvPr id="12" name="Picture 11" descr="A sign with black text&#10;&#10;Description automatically generated">
              <a:extLst>
                <a:ext uri="{FF2B5EF4-FFF2-40B4-BE49-F238E27FC236}">
                  <a16:creationId xmlns:a16="http://schemas.microsoft.com/office/drawing/2014/main" id="{5077C467-3794-1FA1-899F-81E1D2DD68A2}"/>
                </a:ext>
              </a:extLst>
            </p:cNvPr>
            <p:cNvPicPr>
              <a:picLocks noChangeAspect="1"/>
            </p:cNvPicPr>
            <p:nvPr/>
          </p:nvPicPr>
          <p:blipFill>
            <a:blip r:embed="rId4"/>
            <a:stretch>
              <a:fillRect/>
            </a:stretch>
          </p:blipFill>
          <p:spPr>
            <a:xfrm>
              <a:off x="1863062" y="2464173"/>
              <a:ext cx="2047875" cy="1171575"/>
            </a:xfrm>
            <a:prstGeom prst="rect">
              <a:avLst/>
            </a:prstGeom>
          </p:spPr>
        </p:pic>
        <p:sp>
          <p:nvSpPr>
            <p:cNvPr id="13" name="TextBox 12">
              <a:extLst>
                <a:ext uri="{FF2B5EF4-FFF2-40B4-BE49-F238E27FC236}">
                  <a16:creationId xmlns:a16="http://schemas.microsoft.com/office/drawing/2014/main" id="{DB8D0BFC-2D88-9E77-9A1B-DC5DEB5D95EC}"/>
                </a:ext>
              </a:extLst>
            </p:cNvPr>
            <p:cNvSpPr txBox="1"/>
            <p:nvPr/>
          </p:nvSpPr>
          <p:spPr>
            <a:xfrm>
              <a:off x="4572000" y="2572906"/>
              <a:ext cx="42767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Parameters are adjusted after </a:t>
              </a:r>
              <a:r>
                <a:rPr lang="en-US" b="1">
                  <a:solidFill>
                    <a:schemeClr val="tx1"/>
                  </a:solidFill>
                  <a:latin typeface="Albert Sans" panose="020B0604020202020204" charset="0"/>
                </a:rPr>
                <a:t>initial gene selection </a:t>
              </a:r>
              <a:r>
                <a:rPr lang="en-US">
                  <a:solidFill>
                    <a:schemeClr val="tx1"/>
                  </a:solidFill>
                  <a:latin typeface="Albert Sans" panose="020B0604020202020204" charset="0"/>
                </a:rPr>
                <a:t>to optimize the classifier. </a:t>
              </a:r>
            </a:p>
            <a:p>
              <a:endParaRPr lang="en-US">
                <a:solidFill>
                  <a:schemeClr val="tx1"/>
                </a:solidFill>
                <a:latin typeface="Albert Sans" panose="020B0604020202020204" charset="0"/>
              </a:endParaRPr>
            </a:p>
            <a:p>
              <a:r>
                <a:rPr lang="en-US" err="1">
                  <a:solidFill>
                    <a:schemeClr val="tx1"/>
                  </a:solidFill>
                  <a:latin typeface="Albert Sans" panose="020B0604020202020204" charset="0"/>
                </a:rPr>
                <a:t>i.e</a:t>
              </a:r>
              <a:r>
                <a:rPr lang="en-US">
                  <a:solidFill>
                    <a:schemeClr val="tx1"/>
                  </a:solidFill>
                  <a:latin typeface="Albert Sans" panose="020B0604020202020204" charset="0"/>
                </a:rPr>
                <a:t> Kernel Type, Regularization Parameter</a:t>
              </a:r>
            </a:p>
          </p:txBody>
        </p:sp>
      </p:grpSp>
      <p:grpSp>
        <p:nvGrpSpPr>
          <p:cNvPr id="14" name="Group 13">
            <a:extLst>
              <a:ext uri="{FF2B5EF4-FFF2-40B4-BE49-F238E27FC236}">
                <a16:creationId xmlns:a16="http://schemas.microsoft.com/office/drawing/2014/main" id="{4F815CB6-EED5-844D-43BB-D3D037640C89}"/>
              </a:ext>
            </a:extLst>
          </p:cNvPr>
          <p:cNvGrpSpPr/>
          <p:nvPr/>
        </p:nvGrpSpPr>
        <p:grpSpPr>
          <a:xfrm>
            <a:off x="9268673" y="2549263"/>
            <a:ext cx="5249970" cy="1212532"/>
            <a:chOff x="2064328" y="2549263"/>
            <a:chExt cx="5249970" cy="1212532"/>
          </a:xfrm>
        </p:grpSpPr>
        <p:pic>
          <p:nvPicPr>
            <p:cNvPr id="15" name="Picture 14" descr="A black text on a white background&#10;&#10;Description automatically generated">
              <a:extLst>
                <a:ext uri="{FF2B5EF4-FFF2-40B4-BE49-F238E27FC236}">
                  <a16:creationId xmlns:a16="http://schemas.microsoft.com/office/drawing/2014/main" id="{EF7323E2-1BAD-9C90-8A4C-11BF0867598A}"/>
                </a:ext>
              </a:extLst>
            </p:cNvPr>
            <p:cNvPicPr>
              <a:picLocks noChangeAspect="1"/>
            </p:cNvPicPr>
            <p:nvPr/>
          </p:nvPicPr>
          <p:blipFill>
            <a:blip r:embed="rId5"/>
            <a:stretch>
              <a:fillRect/>
            </a:stretch>
          </p:blipFill>
          <p:spPr>
            <a:xfrm>
              <a:off x="2064328" y="2549263"/>
              <a:ext cx="2066966" cy="1092386"/>
            </a:xfrm>
            <a:prstGeom prst="rect">
              <a:avLst/>
            </a:prstGeom>
          </p:spPr>
        </p:pic>
        <p:sp>
          <p:nvSpPr>
            <p:cNvPr id="16" name="TextBox 15">
              <a:extLst>
                <a:ext uri="{FF2B5EF4-FFF2-40B4-BE49-F238E27FC236}">
                  <a16:creationId xmlns:a16="http://schemas.microsoft.com/office/drawing/2014/main" id="{B18476AD-BBBA-3840-19A7-DA726389A440}"/>
                </a:ext>
              </a:extLst>
            </p:cNvPr>
            <p:cNvSpPr txBox="1"/>
            <p:nvPr/>
          </p:nvSpPr>
          <p:spPr>
            <a:xfrm>
              <a:off x="4571098" y="2592244"/>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Built using the training data with selected genes and learns the distinctions between </a:t>
              </a:r>
              <a:r>
                <a:rPr lang="en-US" b="1">
                  <a:solidFill>
                    <a:schemeClr val="tx1"/>
                  </a:solidFill>
                  <a:latin typeface="Albert Sans" panose="020B0604020202020204" charset="0"/>
                </a:rPr>
                <a:t>predefined cancer tissue </a:t>
              </a:r>
              <a:r>
                <a:rPr lang="en-US">
                  <a:solidFill>
                    <a:schemeClr val="tx1"/>
                  </a:solidFill>
                  <a:latin typeface="Albert Sans" panose="020B0604020202020204" charset="0"/>
                </a:rPr>
                <a:t>samples.</a:t>
              </a:r>
            </a:p>
          </p:txBody>
        </p:sp>
      </p:grpSp>
    </p:spTree>
    <p:extLst>
      <p:ext uri="{BB962C8B-B14F-4D97-AF65-F5344CB8AC3E}">
        <p14:creationId xmlns:p14="http://schemas.microsoft.com/office/powerpoint/2010/main" val="53493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59008-0828-E13D-C5C6-8638E52F8391}"/>
            </a:ext>
          </a:extLst>
        </p:cNvPr>
        <p:cNvGrpSpPr/>
        <p:nvPr/>
      </p:nvGrpSpPr>
      <p:grpSpPr>
        <a:xfrm>
          <a:off x="0" y="0"/>
          <a:ext cx="0" cy="0"/>
          <a:chOff x="0" y="0"/>
          <a:chExt cx="0" cy="0"/>
        </a:xfrm>
      </p:grpSpPr>
      <p:pic>
        <p:nvPicPr>
          <p:cNvPr id="6" name="Picture 5" descr="A diagram of a schematic diagram&#10;&#10;Description automatically generated">
            <a:extLst>
              <a:ext uri="{FF2B5EF4-FFF2-40B4-BE49-F238E27FC236}">
                <a16:creationId xmlns:a16="http://schemas.microsoft.com/office/drawing/2014/main" id="{AFBB7722-336E-A8A0-EFEF-AD146EBB50BF}"/>
              </a:ext>
            </a:extLst>
          </p:cNvPr>
          <p:cNvPicPr>
            <a:picLocks noChangeAspect="1"/>
          </p:cNvPicPr>
          <p:nvPr/>
        </p:nvPicPr>
        <p:blipFill>
          <a:blip r:embed="rId2"/>
          <a:stretch>
            <a:fillRect/>
          </a:stretch>
        </p:blipFill>
        <p:spPr>
          <a:xfrm>
            <a:off x="294373" y="392455"/>
            <a:ext cx="4276725" cy="1362075"/>
          </a:xfrm>
          <a:prstGeom prst="rect">
            <a:avLst/>
          </a:prstGeom>
        </p:spPr>
      </p:pic>
      <p:sp>
        <p:nvSpPr>
          <p:cNvPr id="8" name="Rectangle 7">
            <a:extLst>
              <a:ext uri="{FF2B5EF4-FFF2-40B4-BE49-F238E27FC236}">
                <a16:creationId xmlns:a16="http://schemas.microsoft.com/office/drawing/2014/main" id="{3E418F8F-0D7C-4B88-D99A-45131FB79B73}"/>
              </a:ext>
            </a:extLst>
          </p:cNvPr>
          <p:cNvSpPr/>
          <p:nvPr/>
        </p:nvSpPr>
        <p:spPr>
          <a:xfrm>
            <a:off x="2867890" y="1205345"/>
            <a:ext cx="900545" cy="346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419B4D1-DF77-BBF0-9AEB-0A3593CCAE74}"/>
              </a:ext>
            </a:extLst>
          </p:cNvPr>
          <p:cNvGrpSpPr/>
          <p:nvPr/>
        </p:nvGrpSpPr>
        <p:grpSpPr>
          <a:xfrm>
            <a:off x="-7114655" y="2464173"/>
            <a:ext cx="6985663" cy="1171575"/>
            <a:chOff x="1863062" y="2464173"/>
            <a:chExt cx="6985663" cy="1171575"/>
          </a:xfrm>
        </p:grpSpPr>
        <p:pic>
          <p:nvPicPr>
            <p:cNvPr id="12" name="Picture 11" descr="A sign with black text&#10;&#10;Description automatically generated">
              <a:extLst>
                <a:ext uri="{FF2B5EF4-FFF2-40B4-BE49-F238E27FC236}">
                  <a16:creationId xmlns:a16="http://schemas.microsoft.com/office/drawing/2014/main" id="{FFC841FB-A9FC-F9C4-EEDA-ADB9FE962980}"/>
                </a:ext>
              </a:extLst>
            </p:cNvPr>
            <p:cNvPicPr>
              <a:picLocks noChangeAspect="1"/>
            </p:cNvPicPr>
            <p:nvPr/>
          </p:nvPicPr>
          <p:blipFill>
            <a:blip r:embed="rId3"/>
            <a:stretch>
              <a:fillRect/>
            </a:stretch>
          </p:blipFill>
          <p:spPr>
            <a:xfrm>
              <a:off x="1863062" y="2464173"/>
              <a:ext cx="2047875" cy="1171575"/>
            </a:xfrm>
            <a:prstGeom prst="rect">
              <a:avLst/>
            </a:prstGeom>
          </p:spPr>
        </p:pic>
        <p:sp>
          <p:nvSpPr>
            <p:cNvPr id="13" name="TextBox 12">
              <a:extLst>
                <a:ext uri="{FF2B5EF4-FFF2-40B4-BE49-F238E27FC236}">
                  <a16:creationId xmlns:a16="http://schemas.microsoft.com/office/drawing/2014/main" id="{0D9D5DB9-2F93-D548-B36D-191A2B0D7A16}"/>
                </a:ext>
              </a:extLst>
            </p:cNvPr>
            <p:cNvSpPr txBox="1"/>
            <p:nvPr/>
          </p:nvSpPr>
          <p:spPr>
            <a:xfrm>
              <a:off x="4572000" y="2572906"/>
              <a:ext cx="42767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Parameters are adjusted after </a:t>
              </a:r>
              <a:r>
                <a:rPr lang="en-US" b="1">
                  <a:solidFill>
                    <a:schemeClr val="tx1"/>
                  </a:solidFill>
                  <a:latin typeface="Albert Sans" panose="020B0604020202020204" charset="0"/>
                </a:rPr>
                <a:t>initial gene selection </a:t>
              </a:r>
              <a:r>
                <a:rPr lang="en-US">
                  <a:solidFill>
                    <a:schemeClr val="tx1"/>
                  </a:solidFill>
                  <a:latin typeface="Albert Sans" panose="020B0604020202020204" charset="0"/>
                </a:rPr>
                <a:t>to optimize the classifier. </a:t>
              </a:r>
            </a:p>
            <a:p>
              <a:endParaRPr lang="en-US">
                <a:solidFill>
                  <a:schemeClr val="tx1"/>
                </a:solidFill>
                <a:latin typeface="Albert Sans" panose="020B0604020202020204" charset="0"/>
              </a:endParaRPr>
            </a:p>
            <a:p>
              <a:r>
                <a:rPr lang="en-US" err="1">
                  <a:solidFill>
                    <a:schemeClr val="tx1"/>
                  </a:solidFill>
                  <a:latin typeface="Albert Sans" panose="020B0604020202020204" charset="0"/>
                </a:rPr>
                <a:t>i.e</a:t>
              </a:r>
              <a:r>
                <a:rPr lang="en-US">
                  <a:solidFill>
                    <a:schemeClr val="tx1"/>
                  </a:solidFill>
                  <a:latin typeface="Albert Sans" panose="020B0604020202020204" charset="0"/>
                </a:rPr>
                <a:t> Kernel Type, Regularization Parameter</a:t>
              </a:r>
            </a:p>
          </p:txBody>
        </p:sp>
      </p:grpSp>
      <p:grpSp>
        <p:nvGrpSpPr>
          <p:cNvPr id="2" name="Group 1">
            <a:extLst>
              <a:ext uri="{FF2B5EF4-FFF2-40B4-BE49-F238E27FC236}">
                <a16:creationId xmlns:a16="http://schemas.microsoft.com/office/drawing/2014/main" id="{081D8400-0408-9057-9C7E-FD60BFCC193F}"/>
              </a:ext>
            </a:extLst>
          </p:cNvPr>
          <p:cNvGrpSpPr/>
          <p:nvPr/>
        </p:nvGrpSpPr>
        <p:grpSpPr>
          <a:xfrm>
            <a:off x="2064328" y="2549263"/>
            <a:ext cx="5249970" cy="1212532"/>
            <a:chOff x="2064328" y="2549263"/>
            <a:chExt cx="5249970" cy="1212532"/>
          </a:xfrm>
        </p:grpSpPr>
        <p:pic>
          <p:nvPicPr>
            <p:cNvPr id="3" name="Picture 2" descr="A black text on a white background&#10;&#10;Description automatically generated">
              <a:extLst>
                <a:ext uri="{FF2B5EF4-FFF2-40B4-BE49-F238E27FC236}">
                  <a16:creationId xmlns:a16="http://schemas.microsoft.com/office/drawing/2014/main" id="{22FC7E1C-EB98-5407-F59E-DFAD1C35AA72}"/>
                </a:ext>
              </a:extLst>
            </p:cNvPr>
            <p:cNvPicPr>
              <a:picLocks noChangeAspect="1"/>
            </p:cNvPicPr>
            <p:nvPr/>
          </p:nvPicPr>
          <p:blipFill>
            <a:blip r:embed="rId4"/>
            <a:stretch>
              <a:fillRect/>
            </a:stretch>
          </p:blipFill>
          <p:spPr>
            <a:xfrm>
              <a:off x="2064328" y="2549263"/>
              <a:ext cx="2066966" cy="1092386"/>
            </a:xfrm>
            <a:prstGeom prst="rect">
              <a:avLst/>
            </a:prstGeom>
          </p:spPr>
        </p:pic>
        <p:sp>
          <p:nvSpPr>
            <p:cNvPr id="4" name="TextBox 3">
              <a:extLst>
                <a:ext uri="{FF2B5EF4-FFF2-40B4-BE49-F238E27FC236}">
                  <a16:creationId xmlns:a16="http://schemas.microsoft.com/office/drawing/2014/main" id="{1FA96B41-C14C-ABA9-CAE0-766C8F70182E}"/>
                </a:ext>
              </a:extLst>
            </p:cNvPr>
            <p:cNvSpPr txBox="1"/>
            <p:nvPr/>
          </p:nvSpPr>
          <p:spPr>
            <a:xfrm>
              <a:off x="4571098" y="2592244"/>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Built using the training data with selected genes and learns the distinctions between </a:t>
              </a:r>
              <a:r>
                <a:rPr lang="en-US" b="1">
                  <a:solidFill>
                    <a:schemeClr val="tx1"/>
                  </a:solidFill>
                  <a:latin typeface="Albert Sans" panose="020B0604020202020204" charset="0"/>
                </a:rPr>
                <a:t>predefined cancer tissue </a:t>
              </a:r>
              <a:r>
                <a:rPr lang="en-US">
                  <a:solidFill>
                    <a:schemeClr val="tx1"/>
                  </a:solidFill>
                  <a:latin typeface="Albert Sans" panose="020B0604020202020204" charset="0"/>
                </a:rPr>
                <a:t>samples.</a:t>
              </a:r>
            </a:p>
          </p:txBody>
        </p:sp>
      </p:grpSp>
      <p:grpSp>
        <p:nvGrpSpPr>
          <p:cNvPr id="14" name="Group 13">
            <a:extLst>
              <a:ext uri="{FF2B5EF4-FFF2-40B4-BE49-F238E27FC236}">
                <a16:creationId xmlns:a16="http://schemas.microsoft.com/office/drawing/2014/main" id="{6D0189EB-F9B8-2C52-56F8-8EDCB86B5AB0}"/>
              </a:ext>
            </a:extLst>
          </p:cNvPr>
          <p:cNvGrpSpPr/>
          <p:nvPr/>
        </p:nvGrpSpPr>
        <p:grpSpPr>
          <a:xfrm>
            <a:off x="9265919" y="2298634"/>
            <a:ext cx="7700206" cy="1442667"/>
            <a:chOff x="870084" y="2298634"/>
            <a:chExt cx="7700206" cy="1442667"/>
          </a:xfrm>
        </p:grpSpPr>
        <p:pic>
          <p:nvPicPr>
            <p:cNvPr id="15" name="Picture 14" descr="A black text on a white background&#10;&#10;Description automatically generated">
              <a:extLst>
                <a:ext uri="{FF2B5EF4-FFF2-40B4-BE49-F238E27FC236}">
                  <a16:creationId xmlns:a16="http://schemas.microsoft.com/office/drawing/2014/main" id="{99B421D1-8E0F-B05D-274A-ECA931E9CAC6}"/>
                </a:ext>
              </a:extLst>
            </p:cNvPr>
            <p:cNvPicPr>
              <a:picLocks noChangeAspect="1"/>
            </p:cNvPicPr>
            <p:nvPr/>
          </p:nvPicPr>
          <p:blipFill>
            <a:blip r:embed="rId5"/>
            <a:stretch>
              <a:fillRect/>
            </a:stretch>
          </p:blipFill>
          <p:spPr>
            <a:xfrm>
              <a:off x="870084" y="2571750"/>
              <a:ext cx="1200225" cy="882519"/>
            </a:xfrm>
            <a:prstGeom prst="rect">
              <a:avLst/>
            </a:prstGeom>
          </p:spPr>
        </p:pic>
        <p:sp>
          <p:nvSpPr>
            <p:cNvPr id="16" name="TextBox 15">
              <a:extLst>
                <a:ext uri="{FF2B5EF4-FFF2-40B4-BE49-F238E27FC236}">
                  <a16:creationId xmlns:a16="http://schemas.microsoft.com/office/drawing/2014/main" id="{C0DF7CDC-A6AC-68E1-478C-0DEC5DBE2CBB}"/>
                </a:ext>
              </a:extLst>
            </p:cNvPr>
            <p:cNvSpPr txBox="1"/>
            <p:nvPr/>
          </p:nvSpPr>
          <p:spPr>
            <a:xfrm>
              <a:off x="2230591" y="2571750"/>
              <a:ext cx="202081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Output from the SVM Classifier when applied to the test data.</a:t>
              </a:r>
            </a:p>
            <a:p>
              <a:endParaRPr lang="en-US"/>
            </a:p>
          </p:txBody>
        </p:sp>
        <p:pic>
          <p:nvPicPr>
            <p:cNvPr id="17" name="Picture 16" descr="A black and white rectangular sign with letters&#10;&#10;Description automatically generated">
              <a:extLst>
                <a:ext uri="{FF2B5EF4-FFF2-40B4-BE49-F238E27FC236}">
                  <a16:creationId xmlns:a16="http://schemas.microsoft.com/office/drawing/2014/main" id="{5652606A-44F1-418B-328E-8E2440DF672E}"/>
                </a:ext>
              </a:extLst>
            </p:cNvPr>
            <p:cNvPicPr>
              <a:picLocks noChangeAspect="1"/>
            </p:cNvPicPr>
            <p:nvPr/>
          </p:nvPicPr>
          <p:blipFill>
            <a:blip r:embed="rId6"/>
            <a:srcRect l="20886"/>
            <a:stretch/>
          </p:blipFill>
          <p:spPr>
            <a:xfrm>
              <a:off x="5037820" y="2298634"/>
              <a:ext cx="550103" cy="1428750"/>
            </a:xfrm>
            <a:prstGeom prst="rect">
              <a:avLst/>
            </a:prstGeom>
          </p:spPr>
        </p:pic>
        <p:sp>
          <p:nvSpPr>
            <p:cNvPr id="18" name="TextBox 17">
              <a:extLst>
                <a:ext uri="{FF2B5EF4-FFF2-40B4-BE49-F238E27FC236}">
                  <a16:creationId xmlns:a16="http://schemas.microsoft.com/office/drawing/2014/main" id="{BA01435A-B24B-3FED-281A-D38BEA6B66B9}"/>
                </a:ext>
              </a:extLst>
            </p:cNvPr>
            <p:cNvSpPr txBox="1"/>
            <p:nvPr/>
          </p:nvSpPr>
          <p:spPr>
            <a:xfrm>
              <a:off x="5827090" y="2571750"/>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Albert Sans" panose="020B0604020202020204" charset="0"/>
                </a:rPr>
                <a:t>Leave-One-Out Cross Validation</a:t>
              </a:r>
              <a:r>
                <a:rPr lang="en-US">
                  <a:solidFill>
                    <a:schemeClr val="tx1"/>
                  </a:solidFill>
                  <a:latin typeface="Albert Sans" panose="020B0604020202020204" charset="0"/>
                </a:rPr>
                <a:t> is used to estimate the model’s performance.</a:t>
              </a:r>
            </a:p>
            <a:p>
              <a:endParaRPr lang="en-US"/>
            </a:p>
          </p:txBody>
        </p:sp>
      </p:grpSp>
    </p:spTree>
    <p:extLst>
      <p:ext uri="{BB962C8B-B14F-4D97-AF65-F5344CB8AC3E}">
        <p14:creationId xmlns:p14="http://schemas.microsoft.com/office/powerpoint/2010/main" val="584705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424F8-778C-A6FD-5EC3-57BD191DC62B}"/>
            </a:ext>
          </a:extLst>
        </p:cNvPr>
        <p:cNvGrpSpPr/>
        <p:nvPr/>
      </p:nvGrpSpPr>
      <p:grpSpPr>
        <a:xfrm>
          <a:off x="0" y="0"/>
          <a:ext cx="0" cy="0"/>
          <a:chOff x="0" y="0"/>
          <a:chExt cx="0" cy="0"/>
        </a:xfrm>
      </p:grpSpPr>
      <p:pic>
        <p:nvPicPr>
          <p:cNvPr id="6" name="Picture 5" descr="A diagram of a schematic diagram&#10;&#10;Description automatically generated">
            <a:extLst>
              <a:ext uri="{FF2B5EF4-FFF2-40B4-BE49-F238E27FC236}">
                <a16:creationId xmlns:a16="http://schemas.microsoft.com/office/drawing/2014/main" id="{762F520F-2323-5A58-703B-F7DEC29B1CAF}"/>
              </a:ext>
            </a:extLst>
          </p:cNvPr>
          <p:cNvPicPr>
            <a:picLocks noChangeAspect="1"/>
          </p:cNvPicPr>
          <p:nvPr/>
        </p:nvPicPr>
        <p:blipFill>
          <a:blip r:embed="rId2"/>
          <a:stretch>
            <a:fillRect/>
          </a:stretch>
        </p:blipFill>
        <p:spPr>
          <a:xfrm>
            <a:off x="294373" y="392455"/>
            <a:ext cx="4276725" cy="1362075"/>
          </a:xfrm>
          <a:prstGeom prst="rect">
            <a:avLst/>
          </a:prstGeom>
        </p:spPr>
      </p:pic>
      <p:sp>
        <p:nvSpPr>
          <p:cNvPr id="8" name="Rectangle 7">
            <a:extLst>
              <a:ext uri="{FF2B5EF4-FFF2-40B4-BE49-F238E27FC236}">
                <a16:creationId xmlns:a16="http://schemas.microsoft.com/office/drawing/2014/main" id="{C8ADB321-1424-46D3-8F2D-9726C501B46B}"/>
              </a:ext>
            </a:extLst>
          </p:cNvPr>
          <p:cNvSpPr/>
          <p:nvPr/>
        </p:nvSpPr>
        <p:spPr>
          <a:xfrm>
            <a:off x="3699164" y="1094509"/>
            <a:ext cx="871934" cy="5541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96F1D49-7828-C86D-1F5A-D1C731DF059B}"/>
              </a:ext>
            </a:extLst>
          </p:cNvPr>
          <p:cNvGrpSpPr/>
          <p:nvPr/>
        </p:nvGrpSpPr>
        <p:grpSpPr>
          <a:xfrm>
            <a:off x="-5361698" y="2549263"/>
            <a:ext cx="5249970" cy="1212532"/>
            <a:chOff x="2064328" y="2549263"/>
            <a:chExt cx="5249970" cy="1212532"/>
          </a:xfrm>
        </p:grpSpPr>
        <p:pic>
          <p:nvPicPr>
            <p:cNvPr id="3" name="Picture 2" descr="A black text on a white background&#10;&#10;Description automatically generated">
              <a:extLst>
                <a:ext uri="{FF2B5EF4-FFF2-40B4-BE49-F238E27FC236}">
                  <a16:creationId xmlns:a16="http://schemas.microsoft.com/office/drawing/2014/main" id="{F42E2E3F-0224-6A50-2DA7-D8842D6FFE7A}"/>
                </a:ext>
              </a:extLst>
            </p:cNvPr>
            <p:cNvPicPr>
              <a:picLocks noChangeAspect="1"/>
            </p:cNvPicPr>
            <p:nvPr/>
          </p:nvPicPr>
          <p:blipFill>
            <a:blip r:embed="rId3"/>
            <a:stretch>
              <a:fillRect/>
            </a:stretch>
          </p:blipFill>
          <p:spPr>
            <a:xfrm>
              <a:off x="2064328" y="2549263"/>
              <a:ext cx="2066966" cy="1092386"/>
            </a:xfrm>
            <a:prstGeom prst="rect">
              <a:avLst/>
            </a:prstGeom>
          </p:spPr>
        </p:pic>
        <p:sp>
          <p:nvSpPr>
            <p:cNvPr id="4" name="TextBox 3">
              <a:extLst>
                <a:ext uri="{FF2B5EF4-FFF2-40B4-BE49-F238E27FC236}">
                  <a16:creationId xmlns:a16="http://schemas.microsoft.com/office/drawing/2014/main" id="{A22ACB5B-99A3-4A9B-035D-D1EF1C1A491E}"/>
                </a:ext>
              </a:extLst>
            </p:cNvPr>
            <p:cNvSpPr txBox="1"/>
            <p:nvPr/>
          </p:nvSpPr>
          <p:spPr>
            <a:xfrm>
              <a:off x="4571098" y="2592244"/>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Built using the training data with selected genes and learns the distinctions between </a:t>
              </a:r>
              <a:r>
                <a:rPr lang="en-US" b="1">
                  <a:solidFill>
                    <a:schemeClr val="tx1"/>
                  </a:solidFill>
                  <a:latin typeface="Albert Sans" panose="020B0604020202020204" charset="0"/>
                </a:rPr>
                <a:t>predefined cancer tissue </a:t>
              </a:r>
              <a:r>
                <a:rPr lang="en-US">
                  <a:solidFill>
                    <a:schemeClr val="tx1"/>
                  </a:solidFill>
                  <a:latin typeface="Albert Sans" panose="020B0604020202020204" charset="0"/>
                </a:rPr>
                <a:t>samples.</a:t>
              </a:r>
            </a:p>
          </p:txBody>
        </p:sp>
      </p:grpSp>
      <p:grpSp>
        <p:nvGrpSpPr>
          <p:cNvPr id="5" name="Group 4">
            <a:extLst>
              <a:ext uri="{FF2B5EF4-FFF2-40B4-BE49-F238E27FC236}">
                <a16:creationId xmlns:a16="http://schemas.microsoft.com/office/drawing/2014/main" id="{04473A9C-5ED8-E7B4-EE4B-03203F2368FC}"/>
              </a:ext>
            </a:extLst>
          </p:cNvPr>
          <p:cNvGrpSpPr/>
          <p:nvPr/>
        </p:nvGrpSpPr>
        <p:grpSpPr>
          <a:xfrm>
            <a:off x="870084" y="2298634"/>
            <a:ext cx="7700206" cy="1442667"/>
            <a:chOff x="870084" y="2298634"/>
            <a:chExt cx="7700206" cy="1442667"/>
          </a:xfrm>
        </p:grpSpPr>
        <p:pic>
          <p:nvPicPr>
            <p:cNvPr id="7" name="Picture 6" descr="A black text on a white background&#10;&#10;Description automatically generated">
              <a:extLst>
                <a:ext uri="{FF2B5EF4-FFF2-40B4-BE49-F238E27FC236}">
                  <a16:creationId xmlns:a16="http://schemas.microsoft.com/office/drawing/2014/main" id="{A1B55C09-977C-FD13-AB8F-11C06E5FD8C8}"/>
                </a:ext>
              </a:extLst>
            </p:cNvPr>
            <p:cNvPicPr>
              <a:picLocks noChangeAspect="1"/>
            </p:cNvPicPr>
            <p:nvPr/>
          </p:nvPicPr>
          <p:blipFill>
            <a:blip r:embed="rId4"/>
            <a:stretch>
              <a:fillRect/>
            </a:stretch>
          </p:blipFill>
          <p:spPr>
            <a:xfrm>
              <a:off x="870084" y="2571750"/>
              <a:ext cx="1200225" cy="882519"/>
            </a:xfrm>
            <a:prstGeom prst="rect">
              <a:avLst/>
            </a:prstGeom>
          </p:spPr>
        </p:pic>
        <p:sp>
          <p:nvSpPr>
            <p:cNvPr id="9" name="TextBox 8">
              <a:extLst>
                <a:ext uri="{FF2B5EF4-FFF2-40B4-BE49-F238E27FC236}">
                  <a16:creationId xmlns:a16="http://schemas.microsoft.com/office/drawing/2014/main" id="{1E590B59-3629-36D6-C201-A426796D5905}"/>
                </a:ext>
              </a:extLst>
            </p:cNvPr>
            <p:cNvSpPr txBox="1"/>
            <p:nvPr/>
          </p:nvSpPr>
          <p:spPr>
            <a:xfrm>
              <a:off x="2230591" y="2571750"/>
              <a:ext cx="202081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Output from the SVM Classifier when applied to the test data.</a:t>
              </a:r>
            </a:p>
            <a:p>
              <a:endParaRPr lang="en-US"/>
            </a:p>
          </p:txBody>
        </p:sp>
        <p:pic>
          <p:nvPicPr>
            <p:cNvPr id="10" name="Picture 9" descr="A black and white rectangular sign with letters&#10;&#10;Description automatically generated">
              <a:extLst>
                <a:ext uri="{FF2B5EF4-FFF2-40B4-BE49-F238E27FC236}">
                  <a16:creationId xmlns:a16="http://schemas.microsoft.com/office/drawing/2014/main" id="{DBDD1FC1-ACE8-4119-4FE5-E285A0B09A52}"/>
                </a:ext>
              </a:extLst>
            </p:cNvPr>
            <p:cNvPicPr>
              <a:picLocks noChangeAspect="1"/>
            </p:cNvPicPr>
            <p:nvPr/>
          </p:nvPicPr>
          <p:blipFill>
            <a:blip r:embed="rId5"/>
            <a:srcRect l="20886"/>
            <a:stretch/>
          </p:blipFill>
          <p:spPr>
            <a:xfrm>
              <a:off x="5037820" y="2298634"/>
              <a:ext cx="550103" cy="1428750"/>
            </a:xfrm>
            <a:prstGeom prst="rect">
              <a:avLst/>
            </a:prstGeom>
          </p:spPr>
        </p:pic>
        <p:sp>
          <p:nvSpPr>
            <p:cNvPr id="14" name="TextBox 13">
              <a:extLst>
                <a:ext uri="{FF2B5EF4-FFF2-40B4-BE49-F238E27FC236}">
                  <a16:creationId xmlns:a16="http://schemas.microsoft.com/office/drawing/2014/main" id="{D2D95450-56B2-256E-79CA-0A660E77284E}"/>
                </a:ext>
              </a:extLst>
            </p:cNvPr>
            <p:cNvSpPr txBox="1"/>
            <p:nvPr/>
          </p:nvSpPr>
          <p:spPr>
            <a:xfrm>
              <a:off x="5827090" y="2571750"/>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Albert Sans" panose="020B0604020202020204" charset="0"/>
                </a:rPr>
                <a:t>Leave-One-Out Cross Validation</a:t>
              </a:r>
              <a:r>
                <a:rPr lang="en-US">
                  <a:solidFill>
                    <a:schemeClr val="tx1"/>
                  </a:solidFill>
                  <a:latin typeface="Albert Sans" panose="020B0604020202020204" charset="0"/>
                </a:rPr>
                <a:t> is used to estimate the model’s performance.</a:t>
              </a:r>
            </a:p>
            <a:p>
              <a:endParaRPr lang="en-US"/>
            </a:p>
          </p:txBody>
        </p:sp>
      </p:grpSp>
    </p:spTree>
    <p:extLst>
      <p:ext uri="{BB962C8B-B14F-4D97-AF65-F5344CB8AC3E}">
        <p14:creationId xmlns:p14="http://schemas.microsoft.com/office/powerpoint/2010/main" val="1333983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A3F146-9D06-C231-FB4D-D064CF3715FB}"/>
              </a:ext>
            </a:extLst>
          </p:cNvPr>
          <p:cNvSpPr>
            <a:spLocks noGrp="1"/>
          </p:cNvSpPr>
          <p:nvPr>
            <p:ph type="title"/>
          </p:nvPr>
        </p:nvSpPr>
        <p:spPr>
          <a:xfrm>
            <a:off x="802706" y="-711996"/>
            <a:ext cx="7713900" cy="696511"/>
          </a:xfrm>
        </p:spPr>
        <p:txBody>
          <a:bodyPr/>
          <a:lstStyle/>
          <a:p>
            <a:r>
              <a:rPr lang="en-US"/>
              <a:t>Results and Experiments : Case 1 </a:t>
            </a:r>
          </a:p>
        </p:txBody>
      </p:sp>
      <p:pic>
        <p:nvPicPr>
          <p:cNvPr id="5" name="Picture 4" descr="A table with numbers and symbols&#10;&#10;Description automatically generated">
            <a:extLst>
              <a:ext uri="{FF2B5EF4-FFF2-40B4-BE49-F238E27FC236}">
                <a16:creationId xmlns:a16="http://schemas.microsoft.com/office/drawing/2014/main" id="{7A1529F6-1BE3-DC3E-7B8F-8FCBE8C59D18}"/>
              </a:ext>
            </a:extLst>
          </p:cNvPr>
          <p:cNvPicPr>
            <a:picLocks noChangeAspect="1"/>
          </p:cNvPicPr>
          <p:nvPr/>
        </p:nvPicPr>
        <p:blipFill>
          <a:blip r:embed="rId2"/>
          <a:srcRect l="10502" t="3298" r="10344" b="12000"/>
          <a:stretch/>
        </p:blipFill>
        <p:spPr>
          <a:xfrm>
            <a:off x="802706" y="5169470"/>
            <a:ext cx="6996546" cy="2646218"/>
          </a:xfrm>
          <a:prstGeom prst="rect">
            <a:avLst/>
          </a:prstGeom>
        </p:spPr>
      </p:pic>
      <p:sp>
        <p:nvSpPr>
          <p:cNvPr id="7" name="TextBox 6">
            <a:extLst>
              <a:ext uri="{FF2B5EF4-FFF2-40B4-BE49-F238E27FC236}">
                <a16:creationId xmlns:a16="http://schemas.microsoft.com/office/drawing/2014/main" id="{89C507A9-ECB9-F489-6A83-74756E12228B}"/>
              </a:ext>
            </a:extLst>
          </p:cNvPr>
          <p:cNvSpPr txBox="1"/>
          <p:nvPr/>
        </p:nvSpPr>
        <p:spPr>
          <a:xfrm>
            <a:off x="802706" y="7860605"/>
            <a:ext cx="62631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lbert Sans" panose="020B0604020202020204" charset="0"/>
              </a:rPr>
              <a:t>TP</a:t>
            </a:r>
            <a:r>
              <a:rPr lang="en-US">
                <a:latin typeface="Albert Sans" panose="020B0604020202020204" charset="0"/>
              </a:rPr>
              <a:t> = Tumor tissues classified,  </a:t>
            </a:r>
            <a:r>
              <a:rPr lang="en-US" b="1">
                <a:latin typeface="Albert Sans" panose="020B0604020202020204" charset="0"/>
              </a:rPr>
              <a:t>TN</a:t>
            </a:r>
            <a:r>
              <a:rPr lang="en-US">
                <a:latin typeface="Albert Sans" panose="020B0604020202020204" charset="0"/>
              </a:rPr>
              <a:t> = Normal Tissues classified, </a:t>
            </a:r>
          </a:p>
          <a:p>
            <a:r>
              <a:rPr lang="en-US" b="1">
                <a:latin typeface="Albert Sans" panose="020B0604020202020204" charset="0"/>
              </a:rPr>
              <a:t>FP</a:t>
            </a:r>
            <a:r>
              <a:rPr lang="en-US">
                <a:latin typeface="Albert Sans" panose="020B0604020202020204" charset="0"/>
              </a:rPr>
              <a:t> = Normal tissues misclassified, </a:t>
            </a:r>
            <a:r>
              <a:rPr lang="en-US" b="1">
                <a:latin typeface="Albert Sans" panose="020B0604020202020204" charset="0"/>
              </a:rPr>
              <a:t>FN</a:t>
            </a:r>
            <a:r>
              <a:rPr lang="en-US">
                <a:latin typeface="Albert Sans" panose="020B0604020202020204" charset="0"/>
              </a:rPr>
              <a:t> = Tumor tissues misclassified</a:t>
            </a:r>
          </a:p>
        </p:txBody>
      </p:sp>
      <p:sp>
        <p:nvSpPr>
          <p:cNvPr id="8" name="Title 2">
            <a:extLst>
              <a:ext uri="{FF2B5EF4-FFF2-40B4-BE49-F238E27FC236}">
                <a16:creationId xmlns:a16="http://schemas.microsoft.com/office/drawing/2014/main" id="{413259C9-F147-AD6C-6EDD-4ED9147DAC72}"/>
              </a:ext>
            </a:extLst>
          </p:cNvPr>
          <p:cNvSpPr txBox="1">
            <a:spLocks/>
          </p:cNvSpPr>
          <p:nvPr/>
        </p:nvSpPr>
        <p:spPr>
          <a:xfrm>
            <a:off x="9144000" y="340954"/>
            <a:ext cx="7713900" cy="530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US"/>
              <a:t>Results and Experiments : Case 2</a:t>
            </a:r>
          </a:p>
        </p:txBody>
      </p:sp>
      <p:pic>
        <p:nvPicPr>
          <p:cNvPr id="9" name="Picture 8" descr="A table of results&#10;&#10;Description automatically generated">
            <a:extLst>
              <a:ext uri="{FF2B5EF4-FFF2-40B4-BE49-F238E27FC236}">
                <a16:creationId xmlns:a16="http://schemas.microsoft.com/office/drawing/2014/main" id="{C2B15D15-DE1C-A25E-176B-C479C2716717}"/>
              </a:ext>
            </a:extLst>
          </p:cNvPr>
          <p:cNvPicPr>
            <a:picLocks noChangeAspect="1"/>
          </p:cNvPicPr>
          <p:nvPr/>
        </p:nvPicPr>
        <p:blipFill>
          <a:blip r:embed="rId3"/>
          <a:stretch>
            <a:fillRect/>
          </a:stretch>
        </p:blipFill>
        <p:spPr>
          <a:xfrm>
            <a:off x="9144000" y="1248641"/>
            <a:ext cx="7052361" cy="2646218"/>
          </a:xfrm>
          <a:prstGeom prst="rect">
            <a:avLst/>
          </a:prstGeom>
        </p:spPr>
      </p:pic>
    </p:spTree>
    <p:extLst>
      <p:ext uri="{BB962C8B-B14F-4D97-AF65-F5344CB8AC3E}">
        <p14:creationId xmlns:p14="http://schemas.microsoft.com/office/powerpoint/2010/main" val="1949264096"/>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BED06-54B5-36FB-13B5-86F4F6DB1B1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E47046-AFD6-9AC4-C53B-82788F3FA47C}"/>
              </a:ext>
            </a:extLst>
          </p:cNvPr>
          <p:cNvSpPr>
            <a:spLocks noGrp="1"/>
          </p:cNvSpPr>
          <p:nvPr>
            <p:ph type="title"/>
          </p:nvPr>
        </p:nvSpPr>
        <p:spPr>
          <a:xfrm>
            <a:off x="802706" y="340954"/>
            <a:ext cx="7713900" cy="696511"/>
          </a:xfrm>
        </p:spPr>
        <p:txBody>
          <a:bodyPr/>
          <a:lstStyle/>
          <a:p>
            <a:r>
              <a:rPr lang="en-US"/>
              <a:t>Results and Experiments : Case 1 </a:t>
            </a:r>
          </a:p>
        </p:txBody>
      </p:sp>
      <p:pic>
        <p:nvPicPr>
          <p:cNvPr id="5" name="Picture 4" descr="A table with numbers and symbols&#10;&#10;Description automatically generated">
            <a:extLst>
              <a:ext uri="{FF2B5EF4-FFF2-40B4-BE49-F238E27FC236}">
                <a16:creationId xmlns:a16="http://schemas.microsoft.com/office/drawing/2014/main" id="{E69F094C-30CA-9CAE-917C-012CAA9A0D1E}"/>
              </a:ext>
            </a:extLst>
          </p:cNvPr>
          <p:cNvPicPr>
            <a:picLocks noChangeAspect="1"/>
          </p:cNvPicPr>
          <p:nvPr/>
        </p:nvPicPr>
        <p:blipFill>
          <a:blip r:embed="rId2"/>
          <a:srcRect l="10502" t="3298" r="10344" b="12000"/>
          <a:stretch/>
        </p:blipFill>
        <p:spPr>
          <a:xfrm>
            <a:off x="802706" y="1248641"/>
            <a:ext cx="6996546" cy="2646218"/>
          </a:xfrm>
          <a:prstGeom prst="rect">
            <a:avLst/>
          </a:prstGeom>
        </p:spPr>
      </p:pic>
      <p:sp>
        <p:nvSpPr>
          <p:cNvPr id="7" name="TextBox 6">
            <a:extLst>
              <a:ext uri="{FF2B5EF4-FFF2-40B4-BE49-F238E27FC236}">
                <a16:creationId xmlns:a16="http://schemas.microsoft.com/office/drawing/2014/main" id="{2E1BBBA5-8154-051F-DA55-B96E587A0D63}"/>
              </a:ext>
            </a:extLst>
          </p:cNvPr>
          <p:cNvSpPr txBox="1"/>
          <p:nvPr/>
        </p:nvSpPr>
        <p:spPr>
          <a:xfrm>
            <a:off x="802706" y="7860605"/>
            <a:ext cx="62631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lbert Sans" panose="020B0604020202020204" charset="0"/>
              </a:rPr>
              <a:t>TP</a:t>
            </a:r>
            <a:r>
              <a:rPr lang="en-US">
                <a:latin typeface="Albert Sans" panose="020B0604020202020204" charset="0"/>
              </a:rPr>
              <a:t> = Tumor tissues classified,  </a:t>
            </a:r>
            <a:r>
              <a:rPr lang="en-US" b="1">
                <a:latin typeface="Albert Sans" panose="020B0604020202020204" charset="0"/>
              </a:rPr>
              <a:t>TN</a:t>
            </a:r>
            <a:r>
              <a:rPr lang="en-US">
                <a:latin typeface="Albert Sans" panose="020B0604020202020204" charset="0"/>
              </a:rPr>
              <a:t> = Normal Tissues classified, </a:t>
            </a:r>
          </a:p>
          <a:p>
            <a:r>
              <a:rPr lang="en-US" b="1">
                <a:latin typeface="Albert Sans" panose="020B0604020202020204" charset="0"/>
              </a:rPr>
              <a:t>FP</a:t>
            </a:r>
            <a:r>
              <a:rPr lang="en-US">
                <a:latin typeface="Albert Sans" panose="020B0604020202020204" charset="0"/>
              </a:rPr>
              <a:t> = Normal tissues misclassified, </a:t>
            </a:r>
            <a:r>
              <a:rPr lang="en-US" b="1">
                <a:latin typeface="Albert Sans" panose="020B0604020202020204" charset="0"/>
              </a:rPr>
              <a:t>FN</a:t>
            </a:r>
            <a:r>
              <a:rPr lang="en-US">
                <a:latin typeface="Albert Sans" panose="020B0604020202020204" charset="0"/>
              </a:rPr>
              <a:t> = Tumor tissues misclassified</a:t>
            </a:r>
          </a:p>
        </p:txBody>
      </p:sp>
      <p:sp>
        <p:nvSpPr>
          <p:cNvPr id="8" name="Title 2">
            <a:extLst>
              <a:ext uri="{FF2B5EF4-FFF2-40B4-BE49-F238E27FC236}">
                <a16:creationId xmlns:a16="http://schemas.microsoft.com/office/drawing/2014/main" id="{0A385F18-C158-24AF-1813-237F17668057}"/>
              </a:ext>
            </a:extLst>
          </p:cNvPr>
          <p:cNvSpPr txBox="1">
            <a:spLocks/>
          </p:cNvSpPr>
          <p:nvPr/>
        </p:nvSpPr>
        <p:spPr>
          <a:xfrm>
            <a:off x="9144000" y="340954"/>
            <a:ext cx="7713900" cy="530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US"/>
              <a:t>Results and Experiments : Case 2</a:t>
            </a:r>
          </a:p>
        </p:txBody>
      </p:sp>
      <p:pic>
        <p:nvPicPr>
          <p:cNvPr id="9" name="Picture 8" descr="A table of results&#10;&#10;Description automatically generated">
            <a:extLst>
              <a:ext uri="{FF2B5EF4-FFF2-40B4-BE49-F238E27FC236}">
                <a16:creationId xmlns:a16="http://schemas.microsoft.com/office/drawing/2014/main" id="{41837200-D24F-7D20-2638-36A2C4E8C4D4}"/>
              </a:ext>
            </a:extLst>
          </p:cNvPr>
          <p:cNvPicPr>
            <a:picLocks noChangeAspect="1"/>
          </p:cNvPicPr>
          <p:nvPr/>
        </p:nvPicPr>
        <p:blipFill>
          <a:blip r:embed="rId3"/>
          <a:stretch>
            <a:fillRect/>
          </a:stretch>
        </p:blipFill>
        <p:spPr>
          <a:xfrm>
            <a:off x="9144000" y="1248641"/>
            <a:ext cx="7052361" cy="2646218"/>
          </a:xfrm>
          <a:prstGeom prst="rect">
            <a:avLst/>
          </a:prstGeom>
        </p:spPr>
      </p:pic>
    </p:spTree>
    <p:extLst>
      <p:ext uri="{BB962C8B-B14F-4D97-AF65-F5344CB8AC3E}">
        <p14:creationId xmlns:p14="http://schemas.microsoft.com/office/powerpoint/2010/main" val="3377888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FA5AC-B48D-6ABD-B189-1EF5366048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3A4298D-58D3-7F6A-F859-E819593041BA}"/>
              </a:ext>
            </a:extLst>
          </p:cNvPr>
          <p:cNvSpPr>
            <a:spLocks noGrp="1"/>
          </p:cNvSpPr>
          <p:nvPr>
            <p:ph type="title"/>
          </p:nvPr>
        </p:nvSpPr>
        <p:spPr>
          <a:xfrm>
            <a:off x="802706" y="340954"/>
            <a:ext cx="7713900" cy="696511"/>
          </a:xfrm>
        </p:spPr>
        <p:txBody>
          <a:bodyPr/>
          <a:lstStyle/>
          <a:p>
            <a:r>
              <a:rPr lang="en-US"/>
              <a:t>Results and Experiments : Case 1 </a:t>
            </a:r>
          </a:p>
        </p:txBody>
      </p:sp>
      <p:pic>
        <p:nvPicPr>
          <p:cNvPr id="5" name="Picture 4" descr="A table with numbers and symbols&#10;&#10;Description automatically generated">
            <a:extLst>
              <a:ext uri="{FF2B5EF4-FFF2-40B4-BE49-F238E27FC236}">
                <a16:creationId xmlns:a16="http://schemas.microsoft.com/office/drawing/2014/main" id="{E2D574C0-EE26-A2C6-9DCA-DB32CC5E42CE}"/>
              </a:ext>
            </a:extLst>
          </p:cNvPr>
          <p:cNvPicPr>
            <a:picLocks noChangeAspect="1"/>
          </p:cNvPicPr>
          <p:nvPr/>
        </p:nvPicPr>
        <p:blipFill>
          <a:blip r:embed="rId2"/>
          <a:srcRect l="10502" t="3298" r="10344" b="12000"/>
          <a:stretch/>
        </p:blipFill>
        <p:spPr>
          <a:xfrm>
            <a:off x="802706" y="1248641"/>
            <a:ext cx="6996546" cy="2646218"/>
          </a:xfrm>
          <a:prstGeom prst="rect">
            <a:avLst/>
          </a:prstGeom>
        </p:spPr>
      </p:pic>
      <p:sp>
        <p:nvSpPr>
          <p:cNvPr id="7" name="TextBox 6">
            <a:extLst>
              <a:ext uri="{FF2B5EF4-FFF2-40B4-BE49-F238E27FC236}">
                <a16:creationId xmlns:a16="http://schemas.microsoft.com/office/drawing/2014/main" id="{9C4D8869-B0B8-C17C-CF51-ACFF1EBDD4BC}"/>
              </a:ext>
            </a:extLst>
          </p:cNvPr>
          <p:cNvSpPr txBox="1"/>
          <p:nvPr/>
        </p:nvSpPr>
        <p:spPr>
          <a:xfrm>
            <a:off x="802706" y="4189142"/>
            <a:ext cx="62631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lbert Sans" panose="020B0604020202020204" charset="0"/>
              </a:rPr>
              <a:t>TP</a:t>
            </a:r>
            <a:r>
              <a:rPr lang="en-US">
                <a:latin typeface="Albert Sans" panose="020B0604020202020204" charset="0"/>
              </a:rPr>
              <a:t> = Tumor tissues classified,  </a:t>
            </a:r>
            <a:r>
              <a:rPr lang="en-US" b="1">
                <a:latin typeface="Albert Sans" panose="020B0604020202020204" charset="0"/>
              </a:rPr>
              <a:t>TN</a:t>
            </a:r>
            <a:r>
              <a:rPr lang="en-US">
                <a:latin typeface="Albert Sans" panose="020B0604020202020204" charset="0"/>
              </a:rPr>
              <a:t> = Normal Tissues classified, </a:t>
            </a:r>
          </a:p>
          <a:p>
            <a:r>
              <a:rPr lang="en-US" b="1">
                <a:latin typeface="Albert Sans" panose="020B0604020202020204" charset="0"/>
              </a:rPr>
              <a:t>FP</a:t>
            </a:r>
            <a:r>
              <a:rPr lang="en-US">
                <a:latin typeface="Albert Sans" panose="020B0604020202020204" charset="0"/>
              </a:rPr>
              <a:t> = Normal tissues misclassified, </a:t>
            </a:r>
            <a:r>
              <a:rPr lang="en-US" b="1">
                <a:latin typeface="Albert Sans" panose="020B0604020202020204" charset="0"/>
              </a:rPr>
              <a:t>FN</a:t>
            </a:r>
            <a:r>
              <a:rPr lang="en-US">
                <a:latin typeface="Albert Sans" panose="020B0604020202020204" charset="0"/>
              </a:rPr>
              <a:t> = Tumor tissues misclassified</a:t>
            </a:r>
          </a:p>
        </p:txBody>
      </p:sp>
      <p:sp>
        <p:nvSpPr>
          <p:cNvPr id="8" name="Title 2">
            <a:extLst>
              <a:ext uri="{FF2B5EF4-FFF2-40B4-BE49-F238E27FC236}">
                <a16:creationId xmlns:a16="http://schemas.microsoft.com/office/drawing/2014/main" id="{821DA793-65D2-E78C-933A-F02087EBBF2E}"/>
              </a:ext>
            </a:extLst>
          </p:cNvPr>
          <p:cNvSpPr txBox="1">
            <a:spLocks/>
          </p:cNvSpPr>
          <p:nvPr/>
        </p:nvSpPr>
        <p:spPr>
          <a:xfrm>
            <a:off x="9144000" y="340954"/>
            <a:ext cx="7713900" cy="530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US"/>
              <a:t>Results and Experiments : Case 2</a:t>
            </a:r>
          </a:p>
        </p:txBody>
      </p:sp>
      <p:pic>
        <p:nvPicPr>
          <p:cNvPr id="9" name="Picture 8" descr="A table of results&#10;&#10;Description automatically generated">
            <a:extLst>
              <a:ext uri="{FF2B5EF4-FFF2-40B4-BE49-F238E27FC236}">
                <a16:creationId xmlns:a16="http://schemas.microsoft.com/office/drawing/2014/main" id="{1DF7043C-ABAD-A8D9-388B-F4FDC8A3AFE3}"/>
              </a:ext>
            </a:extLst>
          </p:cNvPr>
          <p:cNvPicPr>
            <a:picLocks noChangeAspect="1"/>
          </p:cNvPicPr>
          <p:nvPr/>
        </p:nvPicPr>
        <p:blipFill>
          <a:blip r:embed="rId3"/>
          <a:stretch>
            <a:fillRect/>
          </a:stretch>
        </p:blipFill>
        <p:spPr>
          <a:xfrm>
            <a:off x="9144000" y="1248641"/>
            <a:ext cx="7052361" cy="2646218"/>
          </a:xfrm>
          <a:prstGeom prst="rect">
            <a:avLst/>
          </a:prstGeom>
        </p:spPr>
      </p:pic>
    </p:spTree>
    <p:extLst>
      <p:ext uri="{BB962C8B-B14F-4D97-AF65-F5344CB8AC3E}">
        <p14:creationId xmlns:p14="http://schemas.microsoft.com/office/powerpoint/2010/main" val="3334370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ED006-5E2A-7761-8A44-88C4F9554FC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66D60F7-F356-E27D-0AA8-E150BFFB622C}"/>
              </a:ext>
            </a:extLst>
          </p:cNvPr>
          <p:cNvSpPr>
            <a:spLocks noGrp="1"/>
          </p:cNvSpPr>
          <p:nvPr>
            <p:ph type="title"/>
          </p:nvPr>
        </p:nvSpPr>
        <p:spPr>
          <a:xfrm>
            <a:off x="-7025091" y="340954"/>
            <a:ext cx="7713900" cy="696511"/>
          </a:xfrm>
        </p:spPr>
        <p:txBody>
          <a:bodyPr/>
          <a:lstStyle/>
          <a:p>
            <a:r>
              <a:rPr lang="en-US"/>
              <a:t>Results and Experiments : Case 1 </a:t>
            </a:r>
          </a:p>
        </p:txBody>
      </p:sp>
      <p:pic>
        <p:nvPicPr>
          <p:cNvPr id="5" name="Picture 4" descr="A table with numbers and symbols&#10;&#10;Description automatically generated">
            <a:extLst>
              <a:ext uri="{FF2B5EF4-FFF2-40B4-BE49-F238E27FC236}">
                <a16:creationId xmlns:a16="http://schemas.microsoft.com/office/drawing/2014/main" id="{5563CD29-D8A9-8A30-C8CF-830151F5E0D1}"/>
              </a:ext>
            </a:extLst>
          </p:cNvPr>
          <p:cNvPicPr>
            <a:picLocks noChangeAspect="1"/>
          </p:cNvPicPr>
          <p:nvPr/>
        </p:nvPicPr>
        <p:blipFill>
          <a:blip r:embed="rId2"/>
          <a:srcRect l="10502" t="3298" r="10344" b="12000"/>
          <a:stretch/>
        </p:blipFill>
        <p:spPr>
          <a:xfrm>
            <a:off x="-7025091" y="1248641"/>
            <a:ext cx="6996546" cy="2646218"/>
          </a:xfrm>
          <a:prstGeom prst="rect">
            <a:avLst/>
          </a:prstGeom>
        </p:spPr>
      </p:pic>
      <p:sp>
        <p:nvSpPr>
          <p:cNvPr id="7" name="TextBox 6">
            <a:extLst>
              <a:ext uri="{FF2B5EF4-FFF2-40B4-BE49-F238E27FC236}">
                <a16:creationId xmlns:a16="http://schemas.microsoft.com/office/drawing/2014/main" id="{F9202BEC-238F-523B-B0D7-5F00BA0BC74C}"/>
              </a:ext>
            </a:extLst>
          </p:cNvPr>
          <p:cNvSpPr txBox="1"/>
          <p:nvPr/>
        </p:nvSpPr>
        <p:spPr>
          <a:xfrm>
            <a:off x="802706" y="4189142"/>
            <a:ext cx="62631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lbert Sans" panose="020B0604020202020204" charset="0"/>
              </a:rPr>
              <a:t>TP</a:t>
            </a:r>
            <a:r>
              <a:rPr lang="en-US">
                <a:latin typeface="Albert Sans" panose="020B0604020202020204" charset="0"/>
              </a:rPr>
              <a:t> = Tumor tissues classified,  </a:t>
            </a:r>
            <a:r>
              <a:rPr lang="en-US" b="1">
                <a:latin typeface="Albert Sans" panose="020B0604020202020204" charset="0"/>
              </a:rPr>
              <a:t>TN</a:t>
            </a:r>
            <a:r>
              <a:rPr lang="en-US">
                <a:latin typeface="Albert Sans" panose="020B0604020202020204" charset="0"/>
              </a:rPr>
              <a:t> = Normal Tissues classified, </a:t>
            </a:r>
          </a:p>
          <a:p>
            <a:r>
              <a:rPr lang="en-US" b="1">
                <a:latin typeface="Albert Sans" panose="020B0604020202020204" charset="0"/>
              </a:rPr>
              <a:t>FP</a:t>
            </a:r>
            <a:r>
              <a:rPr lang="en-US">
                <a:latin typeface="Albert Sans" panose="020B0604020202020204" charset="0"/>
              </a:rPr>
              <a:t> = Normal tissues misclassified, </a:t>
            </a:r>
            <a:r>
              <a:rPr lang="en-US" b="1">
                <a:latin typeface="Albert Sans" panose="020B0604020202020204" charset="0"/>
              </a:rPr>
              <a:t>FN</a:t>
            </a:r>
            <a:r>
              <a:rPr lang="en-US">
                <a:latin typeface="Albert Sans" panose="020B0604020202020204" charset="0"/>
              </a:rPr>
              <a:t> = Tumor tissues misclassified</a:t>
            </a:r>
          </a:p>
        </p:txBody>
      </p:sp>
      <p:sp>
        <p:nvSpPr>
          <p:cNvPr id="8" name="Title 2">
            <a:extLst>
              <a:ext uri="{FF2B5EF4-FFF2-40B4-BE49-F238E27FC236}">
                <a16:creationId xmlns:a16="http://schemas.microsoft.com/office/drawing/2014/main" id="{54849C1E-3FED-116E-0920-DEBF8A4579C0}"/>
              </a:ext>
            </a:extLst>
          </p:cNvPr>
          <p:cNvSpPr txBox="1">
            <a:spLocks/>
          </p:cNvSpPr>
          <p:nvPr/>
        </p:nvSpPr>
        <p:spPr>
          <a:xfrm>
            <a:off x="914422" y="340954"/>
            <a:ext cx="7713900" cy="530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US"/>
              <a:t>Results and Experiments : Case 2</a:t>
            </a:r>
          </a:p>
        </p:txBody>
      </p:sp>
      <p:pic>
        <p:nvPicPr>
          <p:cNvPr id="9" name="Picture 8" descr="A table of results&#10;&#10;Description automatically generated">
            <a:extLst>
              <a:ext uri="{FF2B5EF4-FFF2-40B4-BE49-F238E27FC236}">
                <a16:creationId xmlns:a16="http://schemas.microsoft.com/office/drawing/2014/main" id="{8C850B9D-8CA8-7B4E-8BDC-538069DDC587}"/>
              </a:ext>
            </a:extLst>
          </p:cNvPr>
          <p:cNvPicPr>
            <a:picLocks noChangeAspect="1"/>
          </p:cNvPicPr>
          <p:nvPr/>
        </p:nvPicPr>
        <p:blipFill>
          <a:blip r:embed="rId3"/>
          <a:stretch>
            <a:fillRect/>
          </a:stretch>
        </p:blipFill>
        <p:spPr>
          <a:xfrm>
            <a:off x="914422" y="1248641"/>
            <a:ext cx="7052361" cy="2646218"/>
          </a:xfrm>
          <a:prstGeom prst="rect">
            <a:avLst/>
          </a:prstGeom>
        </p:spPr>
      </p:pic>
    </p:spTree>
    <p:extLst>
      <p:ext uri="{BB962C8B-B14F-4D97-AF65-F5344CB8AC3E}">
        <p14:creationId xmlns:p14="http://schemas.microsoft.com/office/powerpoint/2010/main" val="2040684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708D99-D2C4-8CCB-3A86-0E8DC8166C94}"/>
              </a:ext>
            </a:extLst>
          </p:cNvPr>
          <p:cNvSpPr>
            <a:spLocks noGrp="1"/>
          </p:cNvSpPr>
          <p:nvPr>
            <p:ph type="title"/>
          </p:nvPr>
        </p:nvSpPr>
        <p:spPr>
          <a:xfrm>
            <a:off x="715100" y="-517950"/>
            <a:ext cx="7713900" cy="523220"/>
          </a:xfrm>
        </p:spPr>
        <p:txBody>
          <a:bodyPr/>
          <a:lstStyle/>
          <a:p>
            <a:r>
              <a:rPr lang="en-US"/>
              <a:t>Reflection</a:t>
            </a:r>
          </a:p>
        </p:txBody>
      </p:sp>
      <p:sp>
        <p:nvSpPr>
          <p:cNvPr id="5" name="TextBox 4">
            <a:extLst>
              <a:ext uri="{FF2B5EF4-FFF2-40B4-BE49-F238E27FC236}">
                <a16:creationId xmlns:a16="http://schemas.microsoft.com/office/drawing/2014/main" id="{6B88B9B0-FA4E-917F-BCF7-D2CFCA44D7B3}"/>
              </a:ext>
            </a:extLst>
          </p:cNvPr>
          <p:cNvSpPr txBox="1"/>
          <p:nvPr/>
        </p:nvSpPr>
        <p:spPr>
          <a:xfrm>
            <a:off x="715100" y="5151418"/>
            <a:ext cx="734824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For both cases, </a:t>
            </a:r>
            <a:r>
              <a:rPr lang="en-US" b="1">
                <a:solidFill>
                  <a:schemeClr val="tx1"/>
                </a:solidFill>
                <a:latin typeface="Albert Sans" panose="020B0604020202020204" charset="0"/>
              </a:rPr>
              <a:t>SVM Linear performed the best</a:t>
            </a:r>
            <a:r>
              <a:rPr lang="en-US">
                <a:solidFill>
                  <a:schemeClr val="tx1"/>
                </a:solidFill>
                <a:latin typeface="Albert Sans" panose="020B0604020202020204" charset="0"/>
              </a:rPr>
              <a:t>, with case 1 having an accuracy rate of 74% and case 2 with 100%. Judging from both cases, the classifier seemed be more appropriate when classifying between different cancer tissue samples. (case 2) than a binary classification of Normal and cancer tissue samples (case 1). </a:t>
            </a:r>
          </a:p>
        </p:txBody>
      </p:sp>
      <p:sp>
        <p:nvSpPr>
          <p:cNvPr id="6" name="TextBox 5">
            <a:extLst>
              <a:ext uri="{FF2B5EF4-FFF2-40B4-BE49-F238E27FC236}">
                <a16:creationId xmlns:a16="http://schemas.microsoft.com/office/drawing/2014/main" id="{81CFF1FC-67E3-AE04-7C1D-01408C01BBE9}"/>
              </a:ext>
            </a:extLst>
          </p:cNvPr>
          <p:cNvSpPr txBox="1"/>
          <p:nvPr/>
        </p:nvSpPr>
        <p:spPr>
          <a:xfrm>
            <a:off x="715100" y="6339466"/>
            <a:ext cx="734824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The </a:t>
            </a:r>
            <a:r>
              <a:rPr lang="en-US" b="1">
                <a:solidFill>
                  <a:schemeClr val="tx1"/>
                </a:solidFill>
                <a:latin typeface="Albert Sans" panose="020B0604020202020204" charset="0"/>
              </a:rPr>
              <a:t>worst performing classifier </a:t>
            </a:r>
            <a:r>
              <a:rPr lang="en-US">
                <a:solidFill>
                  <a:schemeClr val="tx1"/>
                </a:solidFill>
                <a:latin typeface="Albert Sans" panose="020B0604020202020204" charset="0"/>
              </a:rPr>
              <a:t>was SVM Quadratic, with the highest error rate within both cases. This may be because the sample size is quite small and Quadratic SVM emphasizes more on bigger datasets with more detailed features.</a:t>
            </a:r>
          </a:p>
        </p:txBody>
      </p:sp>
      <p:sp>
        <p:nvSpPr>
          <p:cNvPr id="7" name="TextBox 6">
            <a:extLst>
              <a:ext uri="{FF2B5EF4-FFF2-40B4-BE49-F238E27FC236}">
                <a16:creationId xmlns:a16="http://schemas.microsoft.com/office/drawing/2014/main" id="{60E3557B-4583-EDAA-79A9-405470DFF4D0}"/>
              </a:ext>
            </a:extLst>
          </p:cNvPr>
          <p:cNvSpPr txBox="1"/>
          <p:nvPr/>
        </p:nvSpPr>
        <p:spPr>
          <a:xfrm>
            <a:off x="715100" y="7312070"/>
            <a:ext cx="771390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Perhaps using other ability classifier testers besides LOOVC may yield a more promising and </a:t>
            </a:r>
            <a:r>
              <a:rPr lang="en-US" err="1">
                <a:solidFill>
                  <a:schemeClr val="tx1"/>
                </a:solidFill>
                <a:latin typeface="Albert Sans" panose="020B0604020202020204" charset="0"/>
              </a:rPr>
              <a:t>diversed</a:t>
            </a:r>
            <a:r>
              <a:rPr lang="en-US">
                <a:solidFill>
                  <a:schemeClr val="tx1"/>
                </a:solidFill>
                <a:latin typeface="Albert Sans" panose="020B0604020202020204" charset="0"/>
              </a:rPr>
              <a:t> result as all cases' classification performance was assessed using LOOVC. </a:t>
            </a:r>
          </a:p>
        </p:txBody>
      </p:sp>
    </p:spTree>
    <p:extLst>
      <p:ext uri="{BB962C8B-B14F-4D97-AF65-F5344CB8AC3E}">
        <p14:creationId xmlns:p14="http://schemas.microsoft.com/office/powerpoint/2010/main" val="4021412240"/>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E7026-4252-B65C-FACE-B89227125F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11A2C1-F366-883B-0AF2-7F4A64DA25A0}"/>
              </a:ext>
            </a:extLst>
          </p:cNvPr>
          <p:cNvSpPr>
            <a:spLocks noGrp="1"/>
          </p:cNvSpPr>
          <p:nvPr>
            <p:ph type="title"/>
          </p:nvPr>
        </p:nvSpPr>
        <p:spPr/>
        <p:txBody>
          <a:bodyPr/>
          <a:lstStyle/>
          <a:p>
            <a:r>
              <a:rPr lang="en-US"/>
              <a:t>Reflection</a:t>
            </a:r>
          </a:p>
        </p:txBody>
      </p:sp>
      <p:sp>
        <p:nvSpPr>
          <p:cNvPr id="5" name="TextBox 4">
            <a:extLst>
              <a:ext uri="{FF2B5EF4-FFF2-40B4-BE49-F238E27FC236}">
                <a16:creationId xmlns:a16="http://schemas.microsoft.com/office/drawing/2014/main" id="{702CEAAA-1CA0-C724-BDD0-6E70544DD442}"/>
              </a:ext>
            </a:extLst>
          </p:cNvPr>
          <p:cNvSpPr txBox="1"/>
          <p:nvPr/>
        </p:nvSpPr>
        <p:spPr>
          <a:xfrm>
            <a:off x="715100" y="2104410"/>
            <a:ext cx="734824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For both cases, </a:t>
            </a:r>
            <a:r>
              <a:rPr lang="en-US" b="1">
                <a:solidFill>
                  <a:schemeClr val="tx1"/>
                </a:solidFill>
                <a:latin typeface="Albert Sans" panose="020B0604020202020204" charset="0"/>
              </a:rPr>
              <a:t>SVM Linear performed the best</a:t>
            </a:r>
            <a:r>
              <a:rPr lang="en-US">
                <a:solidFill>
                  <a:schemeClr val="tx1"/>
                </a:solidFill>
                <a:latin typeface="Albert Sans" panose="020B0604020202020204" charset="0"/>
              </a:rPr>
              <a:t>, with case 1 having an accuracy rate of 74% and case 2 with 100%. Judging from both cases, the classifier seemed be more appropriate when classifying between different cancer tissue samples. (case 2) than a binary classification of Normal and cancer tissue samples (case 1). </a:t>
            </a:r>
          </a:p>
        </p:txBody>
      </p:sp>
      <p:sp>
        <p:nvSpPr>
          <p:cNvPr id="6" name="TextBox 5">
            <a:extLst>
              <a:ext uri="{FF2B5EF4-FFF2-40B4-BE49-F238E27FC236}">
                <a16:creationId xmlns:a16="http://schemas.microsoft.com/office/drawing/2014/main" id="{AA5A85D6-F9AE-DCB1-3795-B9D3B5192C66}"/>
              </a:ext>
            </a:extLst>
          </p:cNvPr>
          <p:cNvSpPr txBox="1"/>
          <p:nvPr/>
        </p:nvSpPr>
        <p:spPr>
          <a:xfrm>
            <a:off x="715100" y="5153912"/>
            <a:ext cx="734824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The </a:t>
            </a:r>
            <a:r>
              <a:rPr lang="en-US" b="1">
                <a:solidFill>
                  <a:schemeClr val="tx1"/>
                </a:solidFill>
                <a:latin typeface="Albert Sans" panose="020B0604020202020204" charset="0"/>
              </a:rPr>
              <a:t>worst performing classifier </a:t>
            </a:r>
            <a:r>
              <a:rPr lang="en-US">
                <a:solidFill>
                  <a:schemeClr val="tx1"/>
                </a:solidFill>
                <a:latin typeface="Albert Sans" panose="020B0604020202020204" charset="0"/>
              </a:rPr>
              <a:t>was SVM Quadratic, with the highest error rate within both cases. This may be because the sample size is quite small and Quadratic SVM emphasizes more on bigger datasets with more detailed features.</a:t>
            </a:r>
          </a:p>
        </p:txBody>
      </p:sp>
      <p:sp>
        <p:nvSpPr>
          <p:cNvPr id="7" name="TextBox 6">
            <a:extLst>
              <a:ext uri="{FF2B5EF4-FFF2-40B4-BE49-F238E27FC236}">
                <a16:creationId xmlns:a16="http://schemas.microsoft.com/office/drawing/2014/main" id="{3F9DCACB-ABD5-8AB5-5780-B6A7F0AB46D5}"/>
              </a:ext>
            </a:extLst>
          </p:cNvPr>
          <p:cNvSpPr txBox="1"/>
          <p:nvPr/>
        </p:nvSpPr>
        <p:spPr>
          <a:xfrm>
            <a:off x="715100" y="6017659"/>
            <a:ext cx="771390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Perhaps using other ability classifier testers besides LOOVC may yield a more promising and </a:t>
            </a:r>
            <a:r>
              <a:rPr lang="en-US" err="1">
                <a:solidFill>
                  <a:schemeClr val="tx1"/>
                </a:solidFill>
                <a:latin typeface="Albert Sans" panose="020B0604020202020204" charset="0"/>
              </a:rPr>
              <a:t>diversed</a:t>
            </a:r>
            <a:r>
              <a:rPr lang="en-US">
                <a:solidFill>
                  <a:schemeClr val="tx1"/>
                </a:solidFill>
                <a:latin typeface="Albert Sans" panose="020B0604020202020204" charset="0"/>
              </a:rPr>
              <a:t> result as all cases' classification performance was assessed using LOOVC. </a:t>
            </a:r>
          </a:p>
        </p:txBody>
      </p:sp>
    </p:spTree>
    <p:extLst>
      <p:ext uri="{BB962C8B-B14F-4D97-AF65-F5344CB8AC3E}">
        <p14:creationId xmlns:p14="http://schemas.microsoft.com/office/powerpoint/2010/main" val="4141546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1D813-8636-0E7E-BCF8-B6EBE48470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925E6A8-C57D-DCB6-6A74-4FC7ABBDEAA7}"/>
              </a:ext>
            </a:extLst>
          </p:cNvPr>
          <p:cNvSpPr>
            <a:spLocks noGrp="1"/>
          </p:cNvSpPr>
          <p:nvPr>
            <p:ph type="title"/>
          </p:nvPr>
        </p:nvSpPr>
        <p:spPr/>
        <p:txBody>
          <a:bodyPr/>
          <a:lstStyle/>
          <a:p>
            <a:r>
              <a:rPr lang="en-US"/>
              <a:t>Reflection</a:t>
            </a:r>
          </a:p>
        </p:txBody>
      </p:sp>
      <p:sp>
        <p:nvSpPr>
          <p:cNvPr id="5" name="TextBox 4">
            <a:extLst>
              <a:ext uri="{FF2B5EF4-FFF2-40B4-BE49-F238E27FC236}">
                <a16:creationId xmlns:a16="http://schemas.microsoft.com/office/drawing/2014/main" id="{52094A1E-F364-4315-58F6-0A61C118D3E3}"/>
              </a:ext>
            </a:extLst>
          </p:cNvPr>
          <p:cNvSpPr txBox="1"/>
          <p:nvPr/>
        </p:nvSpPr>
        <p:spPr>
          <a:xfrm>
            <a:off x="715100" y="1298864"/>
            <a:ext cx="734824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For both cases, </a:t>
            </a:r>
            <a:r>
              <a:rPr lang="en-US" b="1">
                <a:solidFill>
                  <a:schemeClr val="tx1"/>
                </a:solidFill>
                <a:latin typeface="Albert Sans" panose="020B0604020202020204" charset="0"/>
              </a:rPr>
              <a:t>SVM Linear performed the best</a:t>
            </a:r>
            <a:r>
              <a:rPr lang="en-US">
                <a:solidFill>
                  <a:schemeClr val="tx1"/>
                </a:solidFill>
                <a:latin typeface="Albert Sans" panose="020B0604020202020204" charset="0"/>
              </a:rPr>
              <a:t>, with case 1 having an accuracy rate of 74% and case 2 with 100%. Judging from both cases, the classifier seemed be more appropriate when classifying between different cancer tissue samples. (case 2) than a binary classification of Normal and cancer tissue samples (case 1). </a:t>
            </a:r>
          </a:p>
        </p:txBody>
      </p:sp>
      <p:sp>
        <p:nvSpPr>
          <p:cNvPr id="6" name="TextBox 5">
            <a:extLst>
              <a:ext uri="{FF2B5EF4-FFF2-40B4-BE49-F238E27FC236}">
                <a16:creationId xmlns:a16="http://schemas.microsoft.com/office/drawing/2014/main" id="{8D411B2B-70C6-C4F4-DD37-00CA5FB6EFC3}"/>
              </a:ext>
            </a:extLst>
          </p:cNvPr>
          <p:cNvSpPr txBox="1"/>
          <p:nvPr/>
        </p:nvSpPr>
        <p:spPr>
          <a:xfrm>
            <a:off x="715100" y="2486908"/>
            <a:ext cx="734824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The </a:t>
            </a:r>
            <a:r>
              <a:rPr lang="en-US" b="1">
                <a:solidFill>
                  <a:schemeClr val="tx1"/>
                </a:solidFill>
                <a:latin typeface="Albert Sans" panose="020B0604020202020204" charset="0"/>
              </a:rPr>
              <a:t>worst performing classifier </a:t>
            </a:r>
            <a:r>
              <a:rPr lang="en-US">
                <a:solidFill>
                  <a:schemeClr val="tx1"/>
                </a:solidFill>
                <a:latin typeface="Albert Sans" panose="020B0604020202020204" charset="0"/>
              </a:rPr>
              <a:t>was SVM Quadratic, with the highest error rate within both cases. This may be because the sample size is quite small and Quadratic SVM emphasizes more on bigger datasets with more detailed features.</a:t>
            </a:r>
          </a:p>
        </p:txBody>
      </p:sp>
      <p:sp>
        <p:nvSpPr>
          <p:cNvPr id="7" name="TextBox 6">
            <a:extLst>
              <a:ext uri="{FF2B5EF4-FFF2-40B4-BE49-F238E27FC236}">
                <a16:creationId xmlns:a16="http://schemas.microsoft.com/office/drawing/2014/main" id="{8C04E328-4DD6-4CA5-9230-6015DD18DC71}"/>
              </a:ext>
            </a:extLst>
          </p:cNvPr>
          <p:cNvSpPr txBox="1"/>
          <p:nvPr/>
        </p:nvSpPr>
        <p:spPr>
          <a:xfrm>
            <a:off x="715100" y="5168571"/>
            <a:ext cx="771390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Perhaps using other ability classifier testers besides LOOVC may yield a more promising and </a:t>
            </a:r>
            <a:r>
              <a:rPr lang="en-US" err="1">
                <a:solidFill>
                  <a:schemeClr val="tx1"/>
                </a:solidFill>
                <a:latin typeface="Albert Sans" panose="020B0604020202020204" charset="0"/>
              </a:rPr>
              <a:t>diversed</a:t>
            </a:r>
            <a:r>
              <a:rPr lang="en-US">
                <a:solidFill>
                  <a:schemeClr val="tx1"/>
                </a:solidFill>
                <a:latin typeface="Albert Sans" panose="020B0604020202020204" charset="0"/>
              </a:rPr>
              <a:t> result as all cases' classification performance was assessed using LOOVC. </a:t>
            </a:r>
          </a:p>
        </p:txBody>
      </p:sp>
    </p:spTree>
    <p:extLst>
      <p:ext uri="{BB962C8B-B14F-4D97-AF65-F5344CB8AC3E}">
        <p14:creationId xmlns:p14="http://schemas.microsoft.com/office/powerpoint/2010/main" val="1425254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9F5DDC55-2644-E406-B142-47F88FB98ABD}"/>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C3CEFA26-5A2A-2AFD-570D-DAC6AE9457D9}"/>
              </a:ext>
            </a:extLst>
          </p:cNvPr>
          <p:cNvCxnSpPr/>
          <p:nvPr/>
        </p:nvCxnSpPr>
        <p:spPr>
          <a:xfrm>
            <a:off x="983962" y="3485492"/>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C4DBF8F-357D-05E2-9518-B28128CECC3B}"/>
              </a:ext>
            </a:extLst>
          </p:cNvPr>
          <p:cNvCxnSpPr>
            <a:cxnSpLocks/>
          </p:cNvCxnSpPr>
          <p:nvPr/>
        </p:nvCxnSpPr>
        <p:spPr>
          <a:xfrm>
            <a:off x="9839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D8725B-3806-5E0E-F9DB-FD46F06ADDFD}"/>
              </a:ext>
            </a:extLst>
          </p:cNvPr>
          <p:cNvCxnSpPr>
            <a:cxnSpLocks/>
          </p:cNvCxnSpPr>
          <p:nvPr/>
        </p:nvCxnSpPr>
        <p:spPr>
          <a:xfrm>
            <a:off x="19535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16B3C45-FFF3-B1D8-DFA7-F128372E83E6}"/>
              </a:ext>
            </a:extLst>
          </p:cNvPr>
          <p:cNvCxnSpPr>
            <a:cxnSpLocks/>
          </p:cNvCxnSpPr>
          <p:nvPr/>
        </p:nvCxnSpPr>
        <p:spPr>
          <a:xfrm>
            <a:off x="29232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EC18587-4360-8C0A-67F2-73167A34F172}"/>
              </a:ext>
            </a:extLst>
          </p:cNvPr>
          <p:cNvCxnSpPr>
            <a:cxnSpLocks/>
          </p:cNvCxnSpPr>
          <p:nvPr/>
        </p:nvCxnSpPr>
        <p:spPr>
          <a:xfrm>
            <a:off x="389283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359A06-15B3-2271-F23D-D70F1FA5A77F}"/>
              </a:ext>
            </a:extLst>
          </p:cNvPr>
          <p:cNvCxnSpPr>
            <a:cxnSpLocks/>
          </p:cNvCxnSpPr>
          <p:nvPr/>
        </p:nvCxnSpPr>
        <p:spPr>
          <a:xfrm>
            <a:off x="48624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AE36FC5-6C26-CFD8-9205-D5EFFB023F32}"/>
              </a:ext>
            </a:extLst>
          </p:cNvPr>
          <p:cNvCxnSpPr>
            <a:cxnSpLocks/>
          </p:cNvCxnSpPr>
          <p:nvPr/>
        </p:nvCxnSpPr>
        <p:spPr>
          <a:xfrm>
            <a:off x="58320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E775AE-750D-130B-EAB7-7AB15DF665A1}"/>
              </a:ext>
            </a:extLst>
          </p:cNvPr>
          <p:cNvCxnSpPr>
            <a:cxnSpLocks/>
          </p:cNvCxnSpPr>
          <p:nvPr/>
        </p:nvCxnSpPr>
        <p:spPr>
          <a:xfrm>
            <a:off x="68017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FE274C-8C60-48AA-85DD-07F7757FAEC1}"/>
              </a:ext>
            </a:extLst>
          </p:cNvPr>
          <p:cNvCxnSpPr>
            <a:cxnSpLocks/>
          </p:cNvCxnSpPr>
          <p:nvPr/>
        </p:nvCxnSpPr>
        <p:spPr>
          <a:xfrm>
            <a:off x="7771338"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4D693787-3233-031F-8EE0-E621BFF9539B}"/>
              </a:ext>
            </a:extLst>
          </p:cNvPr>
          <p:cNvSpPr/>
          <p:nvPr/>
        </p:nvSpPr>
        <p:spPr>
          <a:xfrm>
            <a:off x="3408023"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342;p47">
            <a:extLst>
              <a:ext uri="{FF2B5EF4-FFF2-40B4-BE49-F238E27FC236}">
                <a16:creationId xmlns:a16="http://schemas.microsoft.com/office/drawing/2014/main" id="{B228372D-6856-958C-375B-EE0DAB07A0DF}"/>
              </a:ext>
            </a:extLst>
          </p:cNvPr>
          <p:cNvSpPr txBox="1">
            <a:spLocks/>
          </p:cNvSpPr>
          <p:nvPr/>
        </p:nvSpPr>
        <p:spPr>
          <a:xfrm>
            <a:off x="775095" y="718355"/>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Let us take a look at another example in this case we are looking at drug dosages</a:t>
            </a:r>
            <a:endParaRPr lang="en-GB" sz="1400"/>
          </a:p>
        </p:txBody>
      </p:sp>
      <p:sp>
        <p:nvSpPr>
          <p:cNvPr id="7" name="Oval 6">
            <a:extLst>
              <a:ext uri="{FF2B5EF4-FFF2-40B4-BE49-F238E27FC236}">
                <a16:creationId xmlns:a16="http://schemas.microsoft.com/office/drawing/2014/main" id="{941817B4-C800-647E-5991-26FEA07B2DF4}"/>
              </a:ext>
            </a:extLst>
          </p:cNvPr>
          <p:cNvSpPr/>
          <p:nvPr/>
        </p:nvSpPr>
        <p:spPr>
          <a:xfrm>
            <a:off x="2476618" y="338770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6437238B-36DE-AF86-29A1-B63996CAD123}"/>
              </a:ext>
            </a:extLst>
          </p:cNvPr>
          <p:cNvSpPr/>
          <p:nvPr/>
        </p:nvSpPr>
        <p:spPr>
          <a:xfrm>
            <a:off x="3892836" y="3392565"/>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5425803-5A29-64C9-6E54-A362C09DACFD}"/>
              </a:ext>
            </a:extLst>
          </p:cNvPr>
          <p:cNvSpPr/>
          <p:nvPr/>
        </p:nvSpPr>
        <p:spPr>
          <a:xfrm>
            <a:off x="4025587"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A4D585A-4BA4-891A-1F4B-68DDD3E693A5}"/>
              </a:ext>
            </a:extLst>
          </p:cNvPr>
          <p:cNvSpPr/>
          <p:nvPr/>
        </p:nvSpPr>
        <p:spPr>
          <a:xfrm>
            <a:off x="3571572"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482DDB4-42E1-2CCD-FB68-689128A46ECC}"/>
              </a:ext>
            </a:extLst>
          </p:cNvPr>
          <p:cNvSpPr/>
          <p:nvPr/>
        </p:nvSpPr>
        <p:spPr>
          <a:xfrm>
            <a:off x="4189135" y="339256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6E595B68-9B5D-1DFC-E86E-1FC34DBC8763}"/>
              </a:ext>
            </a:extLst>
          </p:cNvPr>
          <p:cNvSpPr/>
          <p:nvPr/>
        </p:nvSpPr>
        <p:spPr>
          <a:xfrm>
            <a:off x="4350558" y="3392562"/>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12557F5-03C3-453D-1862-9FCFD1183AAF}"/>
              </a:ext>
            </a:extLst>
          </p:cNvPr>
          <p:cNvSpPr/>
          <p:nvPr/>
        </p:nvSpPr>
        <p:spPr>
          <a:xfrm>
            <a:off x="4606510"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7F371BAE-30B9-5152-8692-DEDB59EC04E1}"/>
              </a:ext>
            </a:extLst>
          </p:cNvPr>
          <p:cNvSpPr/>
          <p:nvPr/>
        </p:nvSpPr>
        <p:spPr>
          <a:xfrm>
            <a:off x="4673947"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C41FE77A-69A1-91C6-7B7D-11998506BD78}"/>
              </a:ext>
            </a:extLst>
          </p:cNvPr>
          <p:cNvSpPr/>
          <p:nvPr/>
        </p:nvSpPr>
        <p:spPr>
          <a:xfrm>
            <a:off x="5832086" y="339256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776EA010-603F-02C9-5AC0-1A6BB76CE3D8}"/>
              </a:ext>
            </a:extLst>
          </p:cNvPr>
          <p:cNvSpPr/>
          <p:nvPr/>
        </p:nvSpPr>
        <p:spPr>
          <a:xfrm>
            <a:off x="6071575" y="339256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F9A7D3C6-8C02-3BFE-56C2-71BAAB2C9DBA}"/>
              </a:ext>
            </a:extLst>
          </p:cNvPr>
          <p:cNvSpPr/>
          <p:nvPr/>
        </p:nvSpPr>
        <p:spPr>
          <a:xfrm>
            <a:off x="6311062" y="339255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4A1470D7-FA6C-D52E-140F-EC3F447C5FAE}"/>
              </a:ext>
            </a:extLst>
          </p:cNvPr>
          <p:cNvSpPr/>
          <p:nvPr/>
        </p:nvSpPr>
        <p:spPr>
          <a:xfrm>
            <a:off x="643664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78C460CB-9E9A-BBF9-DDEF-6EEE4DF7925A}"/>
              </a:ext>
            </a:extLst>
          </p:cNvPr>
          <p:cNvSpPr/>
          <p:nvPr/>
        </p:nvSpPr>
        <p:spPr>
          <a:xfrm>
            <a:off x="232953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9BCB1A20-4A8E-3C77-39BD-F321D22E2542}"/>
              </a:ext>
            </a:extLst>
          </p:cNvPr>
          <p:cNvSpPr/>
          <p:nvPr/>
        </p:nvSpPr>
        <p:spPr>
          <a:xfrm>
            <a:off x="2247757" y="339255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DA811BC3-7A7F-AB5C-780B-DBDACB9B87E1}"/>
              </a:ext>
            </a:extLst>
          </p:cNvPr>
          <p:cNvSpPr/>
          <p:nvPr/>
        </p:nvSpPr>
        <p:spPr>
          <a:xfrm>
            <a:off x="1695780" y="338770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11D5B121-2BBD-24A3-8FBA-4C5E3F8D406A}"/>
              </a:ext>
            </a:extLst>
          </p:cNvPr>
          <p:cNvSpPr/>
          <p:nvPr/>
        </p:nvSpPr>
        <p:spPr>
          <a:xfrm>
            <a:off x="1984930" y="339255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54" name="Connector: Curved 53">
            <a:extLst>
              <a:ext uri="{FF2B5EF4-FFF2-40B4-BE49-F238E27FC236}">
                <a16:creationId xmlns:a16="http://schemas.microsoft.com/office/drawing/2014/main" id="{FF560135-5252-F428-6708-97D92292787E}"/>
              </a:ext>
            </a:extLst>
          </p:cNvPr>
          <p:cNvCxnSpPr>
            <a:cxnSpLocks/>
          </p:cNvCxnSpPr>
          <p:nvPr/>
        </p:nvCxnSpPr>
        <p:spPr>
          <a:xfrm>
            <a:off x="1732962" y="2608263"/>
            <a:ext cx="602688" cy="447171"/>
          </a:xfrm>
          <a:prstGeom prst="curvedConnector3">
            <a:avLst>
              <a:gd name="adj1" fmla="val 10057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Google Shape;342;p47">
            <a:extLst>
              <a:ext uri="{FF2B5EF4-FFF2-40B4-BE49-F238E27FC236}">
                <a16:creationId xmlns:a16="http://schemas.microsoft.com/office/drawing/2014/main" id="{D975C53C-DEAB-99DF-7CC7-BD4EF92BA022}"/>
              </a:ext>
            </a:extLst>
          </p:cNvPr>
          <p:cNvSpPr txBox="1">
            <a:spLocks/>
          </p:cNvSpPr>
          <p:nvPr/>
        </p:nvSpPr>
        <p:spPr>
          <a:xfrm>
            <a:off x="864304" y="2266469"/>
            <a:ext cx="1685608"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Too little dosage</a:t>
            </a:r>
            <a:endParaRPr lang="en-GB" sz="1400"/>
          </a:p>
        </p:txBody>
      </p:sp>
      <p:sp>
        <p:nvSpPr>
          <p:cNvPr id="59" name="Google Shape;342;p47">
            <a:extLst>
              <a:ext uri="{FF2B5EF4-FFF2-40B4-BE49-F238E27FC236}">
                <a16:creationId xmlns:a16="http://schemas.microsoft.com/office/drawing/2014/main" id="{0ED02598-1804-A2C9-4381-7C400183EE49}"/>
              </a:ext>
            </a:extLst>
          </p:cNvPr>
          <p:cNvSpPr txBox="1">
            <a:spLocks/>
          </p:cNvSpPr>
          <p:nvPr/>
        </p:nvSpPr>
        <p:spPr>
          <a:xfrm>
            <a:off x="3671929" y="1940652"/>
            <a:ext cx="1685608"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Right amount of dosage</a:t>
            </a:r>
            <a:endParaRPr lang="en-GB" sz="1400"/>
          </a:p>
        </p:txBody>
      </p:sp>
      <p:cxnSp>
        <p:nvCxnSpPr>
          <p:cNvPr id="256" name="Straight Arrow Connector 255">
            <a:extLst>
              <a:ext uri="{FF2B5EF4-FFF2-40B4-BE49-F238E27FC236}">
                <a16:creationId xmlns:a16="http://schemas.microsoft.com/office/drawing/2014/main" id="{591DE389-DDE8-1E6B-E9CC-2C16EC55F3CD}"/>
              </a:ext>
            </a:extLst>
          </p:cNvPr>
          <p:cNvCxnSpPr/>
          <p:nvPr/>
        </p:nvCxnSpPr>
        <p:spPr>
          <a:xfrm>
            <a:off x="4428609" y="2592833"/>
            <a:ext cx="0" cy="4471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Connector: Curved 256">
            <a:extLst>
              <a:ext uri="{FF2B5EF4-FFF2-40B4-BE49-F238E27FC236}">
                <a16:creationId xmlns:a16="http://schemas.microsoft.com/office/drawing/2014/main" id="{590885BF-C17F-0426-B4FE-4D254C5EF551}"/>
              </a:ext>
            </a:extLst>
          </p:cNvPr>
          <p:cNvCxnSpPr>
            <a:cxnSpLocks/>
          </p:cNvCxnSpPr>
          <p:nvPr/>
        </p:nvCxnSpPr>
        <p:spPr>
          <a:xfrm flipH="1">
            <a:off x="6827566" y="2467347"/>
            <a:ext cx="602688" cy="447171"/>
          </a:xfrm>
          <a:prstGeom prst="curvedConnector3">
            <a:avLst>
              <a:gd name="adj1" fmla="val 10057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8" name="Google Shape;342;p47">
            <a:extLst>
              <a:ext uri="{FF2B5EF4-FFF2-40B4-BE49-F238E27FC236}">
                <a16:creationId xmlns:a16="http://schemas.microsoft.com/office/drawing/2014/main" id="{4E983146-5604-63E8-7513-A4C922F62F90}"/>
              </a:ext>
            </a:extLst>
          </p:cNvPr>
          <p:cNvSpPr txBox="1">
            <a:spLocks/>
          </p:cNvSpPr>
          <p:nvPr/>
        </p:nvSpPr>
        <p:spPr>
          <a:xfrm flipH="1">
            <a:off x="6307307" y="2111548"/>
            <a:ext cx="1685608"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Too much dosage</a:t>
            </a:r>
            <a:endParaRPr lang="en-GB" sz="1400"/>
          </a:p>
        </p:txBody>
      </p:sp>
      <p:sp>
        <p:nvSpPr>
          <p:cNvPr id="259" name="Google Shape;342;p47">
            <a:extLst>
              <a:ext uri="{FF2B5EF4-FFF2-40B4-BE49-F238E27FC236}">
                <a16:creationId xmlns:a16="http://schemas.microsoft.com/office/drawing/2014/main" id="{E0F6680C-2783-0A21-7A5E-B47AF60B1CCA}"/>
              </a:ext>
            </a:extLst>
          </p:cNvPr>
          <p:cNvSpPr txBox="1">
            <a:spLocks/>
          </p:cNvSpPr>
          <p:nvPr/>
        </p:nvSpPr>
        <p:spPr>
          <a:xfrm>
            <a:off x="86744" y="3633865"/>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spTree>
    <p:extLst>
      <p:ext uri="{BB962C8B-B14F-4D97-AF65-F5344CB8AC3E}">
        <p14:creationId xmlns:p14="http://schemas.microsoft.com/office/powerpoint/2010/main" val="4575211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BB348-7434-4AC7-4993-47EB3CFBF7C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F9CD4A-456D-485E-9A6E-55298412F70E}"/>
              </a:ext>
            </a:extLst>
          </p:cNvPr>
          <p:cNvSpPr>
            <a:spLocks noGrp="1"/>
          </p:cNvSpPr>
          <p:nvPr>
            <p:ph type="title"/>
          </p:nvPr>
        </p:nvSpPr>
        <p:spPr/>
        <p:txBody>
          <a:bodyPr/>
          <a:lstStyle/>
          <a:p>
            <a:r>
              <a:rPr lang="en-US"/>
              <a:t>Reflection</a:t>
            </a:r>
          </a:p>
        </p:txBody>
      </p:sp>
      <p:sp>
        <p:nvSpPr>
          <p:cNvPr id="5" name="TextBox 4">
            <a:extLst>
              <a:ext uri="{FF2B5EF4-FFF2-40B4-BE49-F238E27FC236}">
                <a16:creationId xmlns:a16="http://schemas.microsoft.com/office/drawing/2014/main" id="{8608E20D-ED9A-AA98-1EDF-7E6336A1321A}"/>
              </a:ext>
            </a:extLst>
          </p:cNvPr>
          <p:cNvSpPr txBox="1"/>
          <p:nvPr/>
        </p:nvSpPr>
        <p:spPr>
          <a:xfrm>
            <a:off x="715100" y="1298864"/>
            <a:ext cx="734824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For both cases, </a:t>
            </a:r>
            <a:r>
              <a:rPr lang="en-US" b="1">
                <a:solidFill>
                  <a:schemeClr val="tx1"/>
                </a:solidFill>
                <a:latin typeface="Albert Sans" panose="020B0604020202020204" charset="0"/>
              </a:rPr>
              <a:t>SVM Linear performed the best</a:t>
            </a:r>
            <a:r>
              <a:rPr lang="en-US">
                <a:solidFill>
                  <a:schemeClr val="tx1"/>
                </a:solidFill>
                <a:latin typeface="Albert Sans" panose="020B0604020202020204" charset="0"/>
              </a:rPr>
              <a:t>, with case 1 having an accuracy rate of 74% and case 2 with 100%. Judging from both cases, the classifier seemed be more appropriate when classifying between different cancer tissue samples. (case 2) than a binary classification of Normal and cancer tissue samples (case 1). </a:t>
            </a:r>
          </a:p>
        </p:txBody>
      </p:sp>
      <p:sp>
        <p:nvSpPr>
          <p:cNvPr id="6" name="TextBox 5">
            <a:extLst>
              <a:ext uri="{FF2B5EF4-FFF2-40B4-BE49-F238E27FC236}">
                <a16:creationId xmlns:a16="http://schemas.microsoft.com/office/drawing/2014/main" id="{39B7A5F3-3508-62C5-8F3A-C10F10E2F8EE}"/>
              </a:ext>
            </a:extLst>
          </p:cNvPr>
          <p:cNvSpPr txBox="1"/>
          <p:nvPr/>
        </p:nvSpPr>
        <p:spPr>
          <a:xfrm>
            <a:off x="715100" y="2486908"/>
            <a:ext cx="734824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The </a:t>
            </a:r>
            <a:r>
              <a:rPr lang="en-US" b="1">
                <a:solidFill>
                  <a:schemeClr val="tx1"/>
                </a:solidFill>
                <a:latin typeface="Albert Sans" panose="020B0604020202020204" charset="0"/>
              </a:rPr>
              <a:t>worst performing classifier </a:t>
            </a:r>
            <a:r>
              <a:rPr lang="en-US">
                <a:solidFill>
                  <a:schemeClr val="tx1"/>
                </a:solidFill>
                <a:latin typeface="Albert Sans" panose="020B0604020202020204" charset="0"/>
              </a:rPr>
              <a:t>was SVM Quadratic, with the highest error rate within both cases. This may be because the sample size is quite small and Quadratic SVM emphasizes more on bigger datasets with more detailed features.</a:t>
            </a:r>
          </a:p>
        </p:txBody>
      </p:sp>
      <p:sp>
        <p:nvSpPr>
          <p:cNvPr id="7" name="TextBox 6">
            <a:extLst>
              <a:ext uri="{FF2B5EF4-FFF2-40B4-BE49-F238E27FC236}">
                <a16:creationId xmlns:a16="http://schemas.microsoft.com/office/drawing/2014/main" id="{A7CFD192-1134-6B8D-F224-D7728BA0AA71}"/>
              </a:ext>
            </a:extLst>
          </p:cNvPr>
          <p:cNvSpPr txBox="1"/>
          <p:nvPr/>
        </p:nvSpPr>
        <p:spPr>
          <a:xfrm>
            <a:off x="715100" y="3622799"/>
            <a:ext cx="771390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Albert Sans" panose="020B0604020202020204" charset="0"/>
              </a:rPr>
              <a:t>Perhaps using other ability classifier testers besides LOOVC may yield a more promising and </a:t>
            </a:r>
            <a:r>
              <a:rPr lang="en-US" err="1">
                <a:solidFill>
                  <a:schemeClr val="tx1"/>
                </a:solidFill>
                <a:latin typeface="Albert Sans" panose="020B0604020202020204" charset="0"/>
              </a:rPr>
              <a:t>diversed</a:t>
            </a:r>
            <a:r>
              <a:rPr lang="en-US">
                <a:solidFill>
                  <a:schemeClr val="tx1"/>
                </a:solidFill>
                <a:latin typeface="Albert Sans" panose="020B0604020202020204" charset="0"/>
              </a:rPr>
              <a:t> result as all cases' classification performance was assessed using LOOVC. </a:t>
            </a:r>
          </a:p>
        </p:txBody>
      </p:sp>
    </p:spTree>
    <p:extLst>
      <p:ext uri="{BB962C8B-B14F-4D97-AF65-F5344CB8AC3E}">
        <p14:creationId xmlns:p14="http://schemas.microsoft.com/office/powerpoint/2010/main" val="4225930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AD752C9F-2B33-22D5-8344-4AF80EE63931}"/>
            </a:ext>
          </a:extLst>
        </p:cNvPr>
        <p:cNvGrpSpPr/>
        <p:nvPr/>
      </p:nvGrpSpPr>
      <p:grpSpPr>
        <a:xfrm>
          <a:off x="0" y="0"/>
          <a:ext cx="0" cy="0"/>
          <a:chOff x="0" y="0"/>
          <a:chExt cx="0" cy="0"/>
        </a:xfrm>
      </p:grpSpPr>
      <p:sp>
        <p:nvSpPr>
          <p:cNvPr id="234" name="Google Shape;234;p39">
            <a:extLst>
              <a:ext uri="{FF2B5EF4-FFF2-40B4-BE49-F238E27FC236}">
                <a16:creationId xmlns:a16="http://schemas.microsoft.com/office/drawing/2014/main" id="{25D883D9-E9B3-7C98-B772-FC02F0BEEF56}"/>
              </a:ext>
            </a:extLst>
          </p:cNvPr>
          <p:cNvSpPr txBox="1">
            <a:spLocks noGrp="1"/>
          </p:cNvSpPr>
          <p:nvPr>
            <p:ph type="title"/>
          </p:nvPr>
        </p:nvSpPr>
        <p:spPr>
          <a:xfrm>
            <a:off x="715100" y="5167737"/>
            <a:ext cx="7708800" cy="1253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GB" sz="2800"/>
              <a:t>Conclusion</a:t>
            </a:r>
            <a:endParaRPr lang="en-US"/>
          </a:p>
        </p:txBody>
      </p:sp>
      <p:sp>
        <p:nvSpPr>
          <p:cNvPr id="235" name="Google Shape;235;p39">
            <a:extLst>
              <a:ext uri="{FF2B5EF4-FFF2-40B4-BE49-F238E27FC236}">
                <a16:creationId xmlns:a16="http://schemas.microsoft.com/office/drawing/2014/main" id="{BDE87910-E6B6-806D-5FA3-CE776C95C66C}"/>
              </a:ext>
            </a:extLst>
          </p:cNvPr>
          <p:cNvSpPr txBox="1">
            <a:spLocks noGrp="1"/>
          </p:cNvSpPr>
          <p:nvPr>
            <p:ph type="title" idx="2"/>
          </p:nvPr>
        </p:nvSpPr>
        <p:spPr>
          <a:xfrm>
            <a:off x="-1244329" y="2074250"/>
            <a:ext cx="7708800" cy="12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Tree>
    <p:extLst>
      <p:ext uri="{BB962C8B-B14F-4D97-AF65-F5344CB8AC3E}">
        <p14:creationId xmlns:p14="http://schemas.microsoft.com/office/powerpoint/2010/main" val="3814154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
        <p159:morph option="byObject"/>
      </p:transition>
    </mc:Choice>
    <mc:Fallback xmlns="">
      <p:transition spd="slow" advClick="0" advTm="10">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949AC1E1-01E8-3EBC-2F00-5F97301FB83C}"/>
            </a:ext>
          </a:extLst>
        </p:cNvPr>
        <p:cNvGrpSpPr/>
        <p:nvPr/>
      </p:nvGrpSpPr>
      <p:grpSpPr>
        <a:xfrm>
          <a:off x="0" y="0"/>
          <a:ext cx="0" cy="0"/>
          <a:chOff x="0" y="0"/>
          <a:chExt cx="0" cy="0"/>
        </a:xfrm>
      </p:grpSpPr>
      <p:sp>
        <p:nvSpPr>
          <p:cNvPr id="234" name="Google Shape;234;p39">
            <a:extLst>
              <a:ext uri="{FF2B5EF4-FFF2-40B4-BE49-F238E27FC236}">
                <a16:creationId xmlns:a16="http://schemas.microsoft.com/office/drawing/2014/main" id="{7A953895-8156-F822-87D6-570AD8ABB468}"/>
              </a:ext>
            </a:extLst>
          </p:cNvPr>
          <p:cNvSpPr txBox="1">
            <a:spLocks noGrp="1"/>
          </p:cNvSpPr>
          <p:nvPr>
            <p:ph type="title"/>
          </p:nvPr>
        </p:nvSpPr>
        <p:spPr>
          <a:xfrm>
            <a:off x="715100" y="3328050"/>
            <a:ext cx="7708800" cy="1253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GB" sz="2800"/>
              <a:t>Conclusion</a:t>
            </a:r>
            <a:endParaRPr lang="en-US"/>
          </a:p>
        </p:txBody>
      </p:sp>
      <p:sp>
        <p:nvSpPr>
          <p:cNvPr id="235" name="Google Shape;235;p39">
            <a:extLst>
              <a:ext uri="{FF2B5EF4-FFF2-40B4-BE49-F238E27FC236}">
                <a16:creationId xmlns:a16="http://schemas.microsoft.com/office/drawing/2014/main" id="{2A25F443-7081-66F1-6E09-5F36321EEC6D}"/>
              </a:ext>
            </a:extLst>
          </p:cNvPr>
          <p:cNvSpPr txBox="1">
            <a:spLocks noGrp="1"/>
          </p:cNvSpPr>
          <p:nvPr>
            <p:ph type="title" idx="2"/>
          </p:nvPr>
        </p:nvSpPr>
        <p:spPr>
          <a:xfrm>
            <a:off x="715100" y="2074250"/>
            <a:ext cx="7708800" cy="12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Tree>
    <p:extLst>
      <p:ext uri="{BB962C8B-B14F-4D97-AF65-F5344CB8AC3E}">
        <p14:creationId xmlns:p14="http://schemas.microsoft.com/office/powerpoint/2010/main" val="409628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48">
          <a:extLst>
            <a:ext uri="{FF2B5EF4-FFF2-40B4-BE49-F238E27FC236}">
              <a16:creationId xmlns:a16="http://schemas.microsoft.com/office/drawing/2014/main" id="{0E233D12-02F7-D48E-94AB-285624206B72}"/>
            </a:ext>
          </a:extLst>
        </p:cNvPr>
        <p:cNvGrpSpPr/>
        <p:nvPr/>
      </p:nvGrpSpPr>
      <p:grpSpPr>
        <a:xfrm>
          <a:off x="0" y="0"/>
          <a:ext cx="0" cy="0"/>
          <a:chOff x="0" y="0"/>
          <a:chExt cx="0" cy="0"/>
        </a:xfrm>
      </p:grpSpPr>
      <p:sp>
        <p:nvSpPr>
          <p:cNvPr id="249" name="Google Shape;249;p41">
            <a:extLst>
              <a:ext uri="{FF2B5EF4-FFF2-40B4-BE49-F238E27FC236}">
                <a16:creationId xmlns:a16="http://schemas.microsoft.com/office/drawing/2014/main" id="{95261242-390E-A196-190B-8017F0019A0D}"/>
              </a:ext>
            </a:extLst>
          </p:cNvPr>
          <p:cNvSpPr txBox="1">
            <a:spLocks noGrp="1"/>
          </p:cNvSpPr>
          <p:nvPr>
            <p:ph type="subTitle" idx="1"/>
          </p:nvPr>
        </p:nvSpPr>
        <p:spPr>
          <a:xfrm>
            <a:off x="-3416632" y="1901495"/>
            <a:ext cx="3382250" cy="217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SVM is used to predict buying sessions in a web store based on low-level HTTP data from web server logs. The goal is to identify patterns in customer behaviour without relying on high-level transactional or customer demographic data. SVM's capability to handle complex, high-dimensional data makes it suitable for this task, as it can classify patterns that help predict purchase probability. </a:t>
            </a:r>
            <a:endParaRPr/>
          </a:p>
        </p:txBody>
      </p:sp>
      <p:sp>
        <p:nvSpPr>
          <p:cNvPr id="250" name="Google Shape;250;p41">
            <a:extLst>
              <a:ext uri="{FF2B5EF4-FFF2-40B4-BE49-F238E27FC236}">
                <a16:creationId xmlns:a16="http://schemas.microsoft.com/office/drawing/2014/main" id="{3EF70A48-2A55-E079-8EF6-4E9A1EF9DA08}"/>
              </a:ext>
            </a:extLst>
          </p:cNvPr>
          <p:cNvSpPr txBox="1">
            <a:spLocks noGrp="1"/>
          </p:cNvSpPr>
          <p:nvPr>
            <p:ph type="title"/>
          </p:nvPr>
        </p:nvSpPr>
        <p:spPr>
          <a:xfrm>
            <a:off x="715100" y="-582599"/>
            <a:ext cx="7713900" cy="565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Support Vector Machines?</a:t>
            </a:r>
            <a:endParaRPr/>
          </a:p>
        </p:txBody>
      </p:sp>
      <p:sp>
        <p:nvSpPr>
          <p:cNvPr id="251" name="Google Shape;251;p41">
            <a:extLst>
              <a:ext uri="{FF2B5EF4-FFF2-40B4-BE49-F238E27FC236}">
                <a16:creationId xmlns:a16="http://schemas.microsoft.com/office/drawing/2014/main" id="{7D20A8BE-BFEF-DB92-1E77-D63440A136EB}"/>
              </a:ext>
            </a:extLst>
          </p:cNvPr>
          <p:cNvSpPr txBox="1">
            <a:spLocks noGrp="1"/>
          </p:cNvSpPr>
          <p:nvPr>
            <p:ph type="subTitle" idx="2"/>
          </p:nvPr>
        </p:nvSpPr>
        <p:spPr>
          <a:xfrm>
            <a:off x="9176520" y="1901495"/>
            <a:ext cx="3285606" cy="217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SVM is employed for gene expression data classification, where the challenge is to accurately classify data with many gene features and a small sample size. SVM is chosen for its flexibility in handling high-dimensional data, its ability to select relevant features, and its robustness against overfitting. The paper also integrates a Mutual Information (MI) technique for feature selection to identify informative genes, improving classification accuracy and training time. </a:t>
            </a:r>
            <a:endParaRPr/>
          </a:p>
        </p:txBody>
      </p:sp>
      <p:sp>
        <p:nvSpPr>
          <p:cNvPr id="2" name="Google Shape;266;p43">
            <a:extLst>
              <a:ext uri="{FF2B5EF4-FFF2-40B4-BE49-F238E27FC236}">
                <a16:creationId xmlns:a16="http://schemas.microsoft.com/office/drawing/2014/main" id="{9BF3F61D-EF53-C916-C8B5-71F6C9B54A53}"/>
              </a:ext>
            </a:extLst>
          </p:cNvPr>
          <p:cNvSpPr txBox="1">
            <a:spLocks/>
          </p:cNvSpPr>
          <p:nvPr/>
        </p:nvSpPr>
        <p:spPr>
          <a:xfrm>
            <a:off x="-3416632" y="1504968"/>
            <a:ext cx="1069094" cy="45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a:latin typeface="Alexandria Medium" panose="020B0604020202020204" charset="-78"/>
                <a:cs typeface="Alexandria Medium" panose="020B0604020202020204" charset="-78"/>
              </a:rPr>
              <a:t>Paper 1</a:t>
            </a:r>
          </a:p>
        </p:txBody>
      </p:sp>
      <p:sp>
        <p:nvSpPr>
          <p:cNvPr id="3" name="Google Shape;266;p43">
            <a:extLst>
              <a:ext uri="{FF2B5EF4-FFF2-40B4-BE49-F238E27FC236}">
                <a16:creationId xmlns:a16="http://schemas.microsoft.com/office/drawing/2014/main" id="{A1B4CF24-3A67-7C72-80E7-1D97C6E18436}"/>
              </a:ext>
            </a:extLst>
          </p:cNvPr>
          <p:cNvSpPr txBox="1">
            <a:spLocks/>
          </p:cNvSpPr>
          <p:nvPr/>
        </p:nvSpPr>
        <p:spPr>
          <a:xfrm>
            <a:off x="9176520" y="1504968"/>
            <a:ext cx="1069094" cy="45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a:latin typeface="Alexandria Medium" panose="020B0604020202020204" charset="-78"/>
                <a:cs typeface="Alexandria Medium" panose="020B0604020202020204" charset="-78"/>
              </a:rPr>
              <a:t>Paper 2</a:t>
            </a:r>
          </a:p>
        </p:txBody>
      </p:sp>
    </p:spTree>
    <p:extLst>
      <p:ext uri="{BB962C8B-B14F-4D97-AF65-F5344CB8AC3E}">
        <p14:creationId xmlns:p14="http://schemas.microsoft.com/office/powerpoint/2010/main" val="2536447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subTitle" idx="1"/>
          </p:nvPr>
        </p:nvSpPr>
        <p:spPr>
          <a:xfrm>
            <a:off x="715099" y="1901495"/>
            <a:ext cx="3382250" cy="217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SVM is used to predict buying sessions in a web store based on low-level HTTP data from web server logs. The goal is to identify patterns in customer behaviour without relying on high-level transactional or customer demographic data. SVM's capability to handle complex, high-dimensional data makes it suitable for this task, as it can classify patterns that help predict purchase probability. </a:t>
            </a:r>
            <a:endParaRPr/>
          </a:p>
        </p:txBody>
      </p:sp>
      <p:sp>
        <p:nvSpPr>
          <p:cNvPr id="250" name="Google Shape;250;p41"/>
          <p:cNvSpPr txBox="1">
            <a:spLocks noGrp="1"/>
          </p:cNvSpPr>
          <p:nvPr>
            <p:ph type="title"/>
          </p:nvPr>
        </p:nvSpPr>
        <p:spPr>
          <a:xfrm>
            <a:off x="715100" y="535000"/>
            <a:ext cx="7713900" cy="5272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Support Vector Machines?</a:t>
            </a:r>
            <a:endParaRPr/>
          </a:p>
        </p:txBody>
      </p:sp>
      <p:sp>
        <p:nvSpPr>
          <p:cNvPr id="251" name="Google Shape;251;p41"/>
          <p:cNvSpPr txBox="1">
            <a:spLocks noGrp="1"/>
          </p:cNvSpPr>
          <p:nvPr>
            <p:ph type="subTitle" idx="2"/>
          </p:nvPr>
        </p:nvSpPr>
        <p:spPr>
          <a:xfrm>
            <a:off x="5078658" y="1901495"/>
            <a:ext cx="3285606" cy="217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SVM is employed for gene expression data classification, where the challenge is to accurately classify data with many gene features and a small sample size. SVM is chosen for its flexibility in handling high-dimensional data, its ability to select relevant features, and its robustness against overfitting. The paper also integrates a Mutual Information (MI) technique for feature selection to identify informative genes, improving classification accuracy and training time. </a:t>
            </a:r>
            <a:endParaRPr/>
          </a:p>
        </p:txBody>
      </p:sp>
      <p:sp>
        <p:nvSpPr>
          <p:cNvPr id="2" name="Google Shape;266;p43">
            <a:extLst>
              <a:ext uri="{FF2B5EF4-FFF2-40B4-BE49-F238E27FC236}">
                <a16:creationId xmlns:a16="http://schemas.microsoft.com/office/drawing/2014/main" id="{1C36184B-9B05-E1C7-FA1C-B1C7033CAA7E}"/>
              </a:ext>
            </a:extLst>
          </p:cNvPr>
          <p:cNvSpPr txBox="1">
            <a:spLocks/>
          </p:cNvSpPr>
          <p:nvPr/>
        </p:nvSpPr>
        <p:spPr>
          <a:xfrm>
            <a:off x="715099" y="1504968"/>
            <a:ext cx="1069094" cy="45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a:latin typeface="Alexandria Medium" panose="020B0604020202020204" charset="-78"/>
                <a:cs typeface="Alexandria Medium" panose="020B0604020202020204" charset="-78"/>
              </a:rPr>
              <a:t>Paper 1</a:t>
            </a:r>
          </a:p>
        </p:txBody>
      </p:sp>
      <p:sp>
        <p:nvSpPr>
          <p:cNvPr id="3" name="Google Shape;266;p43">
            <a:extLst>
              <a:ext uri="{FF2B5EF4-FFF2-40B4-BE49-F238E27FC236}">
                <a16:creationId xmlns:a16="http://schemas.microsoft.com/office/drawing/2014/main" id="{1977983C-83F2-058F-6C69-FF1DA8BE3D3B}"/>
              </a:ext>
            </a:extLst>
          </p:cNvPr>
          <p:cNvSpPr txBox="1">
            <a:spLocks/>
          </p:cNvSpPr>
          <p:nvPr/>
        </p:nvSpPr>
        <p:spPr>
          <a:xfrm>
            <a:off x="5078658" y="1504968"/>
            <a:ext cx="1069094" cy="45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a:latin typeface="Alexandria Medium" panose="020B0604020202020204" charset="-78"/>
                <a:cs typeface="Alexandria Medium" panose="020B0604020202020204" charset="-78"/>
              </a:rPr>
              <a:t>Paper 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BD2E2-70FE-24C2-FBAB-B4825494D6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32CD66B-D67D-65FE-F75F-A7E4F931587E}"/>
              </a:ext>
            </a:extLst>
          </p:cNvPr>
          <p:cNvSpPr>
            <a:spLocks noGrp="1"/>
          </p:cNvSpPr>
          <p:nvPr>
            <p:ph type="title"/>
          </p:nvPr>
        </p:nvSpPr>
        <p:spPr>
          <a:xfrm>
            <a:off x="715100" y="5140861"/>
            <a:ext cx="7713900" cy="548700"/>
          </a:xfrm>
        </p:spPr>
        <p:txBody>
          <a:bodyPr/>
          <a:lstStyle/>
          <a:p>
            <a:r>
              <a:rPr lang="en-US"/>
              <a:t>Comparison</a:t>
            </a:r>
          </a:p>
        </p:txBody>
      </p:sp>
      <p:sp>
        <p:nvSpPr>
          <p:cNvPr id="5" name="TextBox 4">
            <a:extLst>
              <a:ext uri="{FF2B5EF4-FFF2-40B4-BE49-F238E27FC236}">
                <a16:creationId xmlns:a16="http://schemas.microsoft.com/office/drawing/2014/main" id="{C613EBA8-B491-A015-8E08-386FCD859A65}"/>
              </a:ext>
            </a:extLst>
          </p:cNvPr>
          <p:cNvSpPr txBox="1"/>
          <p:nvPr/>
        </p:nvSpPr>
        <p:spPr>
          <a:xfrm>
            <a:off x="715000" y="5671282"/>
            <a:ext cx="771022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Both studies applied Support Vector Machine (SVM) effectively in distinct fields—</a:t>
            </a:r>
            <a:endParaRPr lang="en-US"/>
          </a:p>
          <a:p>
            <a:r>
              <a:rPr lang="en-US" b="1">
                <a:latin typeface="Albert Sans"/>
              </a:rPr>
              <a:t>e-commerce</a:t>
            </a:r>
            <a:r>
              <a:rPr lang="en-US">
                <a:latin typeface="Albert Sans"/>
              </a:rPr>
              <a:t> (customer classification) and </a:t>
            </a:r>
            <a:r>
              <a:rPr lang="en-US" b="1">
                <a:latin typeface="Albert Sans"/>
              </a:rPr>
              <a:t>bioinformatics</a:t>
            </a:r>
            <a:r>
              <a:rPr lang="en-US">
                <a:latin typeface="Albert Sans"/>
              </a:rPr>
              <a:t> (gene classification for disease).</a:t>
            </a:r>
            <a:endParaRPr lang="en-US"/>
          </a:p>
          <a:p>
            <a:endParaRPr lang="en-US">
              <a:latin typeface="Albert Sans" panose="020B0604020202020204" charset="0"/>
            </a:endParaRPr>
          </a:p>
        </p:txBody>
      </p:sp>
      <p:sp>
        <p:nvSpPr>
          <p:cNvPr id="2" name="TextBox 1">
            <a:extLst>
              <a:ext uri="{FF2B5EF4-FFF2-40B4-BE49-F238E27FC236}">
                <a16:creationId xmlns:a16="http://schemas.microsoft.com/office/drawing/2014/main" id="{4A644A97-EA2D-B05B-4E5B-5858847378E5}"/>
              </a:ext>
            </a:extLst>
          </p:cNvPr>
          <p:cNvSpPr txBox="1"/>
          <p:nvPr/>
        </p:nvSpPr>
        <p:spPr>
          <a:xfrm>
            <a:off x="714999" y="6424748"/>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The </a:t>
            </a:r>
            <a:r>
              <a:rPr lang="en-US" b="1">
                <a:latin typeface="Albert Sans"/>
              </a:rPr>
              <a:t>linear kernel</a:t>
            </a:r>
            <a:r>
              <a:rPr lang="en-US">
                <a:latin typeface="Albert Sans"/>
              </a:rPr>
              <a:t> outperformed others in both studies, offering high accuracy and sensitivity.</a:t>
            </a:r>
          </a:p>
        </p:txBody>
      </p:sp>
      <p:sp>
        <p:nvSpPr>
          <p:cNvPr id="4" name="TextBox 3">
            <a:extLst>
              <a:ext uri="{FF2B5EF4-FFF2-40B4-BE49-F238E27FC236}">
                <a16:creationId xmlns:a16="http://schemas.microsoft.com/office/drawing/2014/main" id="{600FB4E6-B822-60D1-DCD9-ED978FCA3925}"/>
              </a:ext>
            </a:extLst>
          </p:cNvPr>
          <p:cNvSpPr txBox="1"/>
          <p:nvPr/>
        </p:nvSpPr>
        <p:spPr>
          <a:xfrm>
            <a:off x="714998" y="7136370"/>
            <a:ext cx="77102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lbert Sans"/>
              </a:rPr>
              <a:t>Performance &amp; Practical Applications:</a:t>
            </a:r>
          </a:p>
          <a:p>
            <a:pPr marL="742950" lvl="2" indent="-285750">
              <a:buFont typeface="Arial" panose="020B0604020202020204" pitchFamily="34" charset="0"/>
              <a:buChar char="•"/>
            </a:pPr>
            <a:r>
              <a:rPr lang="en-US" b="1">
                <a:latin typeface="Albert Sans"/>
              </a:rPr>
              <a:t>E-commerce:</a:t>
            </a:r>
            <a:r>
              <a:rPr lang="en-US">
                <a:latin typeface="Albert Sans"/>
              </a:rPr>
              <a:t> Linear SVM enables real-time user session management for personalized experiences.</a:t>
            </a:r>
          </a:p>
          <a:p>
            <a:pPr marL="742950" lvl="2" indent="-285750">
              <a:buFont typeface="Arial" panose="020B0604020202020204" pitchFamily="34" charset="0"/>
              <a:buChar char="•"/>
            </a:pPr>
            <a:r>
              <a:rPr lang="en-US" b="1">
                <a:latin typeface="Albert Sans"/>
              </a:rPr>
              <a:t>Gene Classification:</a:t>
            </a:r>
            <a:r>
              <a:rPr lang="en-US">
                <a:latin typeface="Albert Sans"/>
              </a:rPr>
              <a:t> High accuracy with SVM supports its potential as a diagnostic tool, though further testing is needed.</a:t>
            </a:r>
          </a:p>
        </p:txBody>
      </p:sp>
      <p:sp>
        <p:nvSpPr>
          <p:cNvPr id="6" name="TextBox 5">
            <a:extLst>
              <a:ext uri="{FF2B5EF4-FFF2-40B4-BE49-F238E27FC236}">
                <a16:creationId xmlns:a16="http://schemas.microsoft.com/office/drawing/2014/main" id="{399E1F9B-5CCA-751B-7F6D-F8800AF8550D}"/>
              </a:ext>
            </a:extLst>
          </p:cNvPr>
          <p:cNvSpPr txBox="1"/>
          <p:nvPr/>
        </p:nvSpPr>
        <p:spPr>
          <a:xfrm>
            <a:off x="716885" y="8305921"/>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In conclusion, SVM with linear kernel provides robust classification across diverse fields, highlighting its adaptability and reliability in data-driven prediction tasks.</a:t>
            </a:r>
          </a:p>
        </p:txBody>
      </p:sp>
    </p:spTree>
    <p:extLst>
      <p:ext uri="{BB962C8B-B14F-4D97-AF65-F5344CB8AC3E}">
        <p14:creationId xmlns:p14="http://schemas.microsoft.com/office/powerpoint/2010/main" val="323548728"/>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A570-345E-BD7E-4979-7FB12FFB8B4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99EEC6F-BDAB-B0B7-9CF8-BC5A7BC9D354}"/>
              </a:ext>
            </a:extLst>
          </p:cNvPr>
          <p:cNvSpPr>
            <a:spLocks noGrp="1"/>
          </p:cNvSpPr>
          <p:nvPr>
            <p:ph type="title"/>
          </p:nvPr>
        </p:nvSpPr>
        <p:spPr>
          <a:xfrm>
            <a:off x="715100" y="535000"/>
            <a:ext cx="7713900" cy="548700"/>
          </a:xfrm>
        </p:spPr>
        <p:txBody>
          <a:bodyPr/>
          <a:lstStyle/>
          <a:p>
            <a:r>
              <a:rPr lang="en-US"/>
              <a:t>Comparison</a:t>
            </a:r>
          </a:p>
        </p:txBody>
      </p:sp>
      <p:sp>
        <p:nvSpPr>
          <p:cNvPr id="5" name="TextBox 4">
            <a:extLst>
              <a:ext uri="{FF2B5EF4-FFF2-40B4-BE49-F238E27FC236}">
                <a16:creationId xmlns:a16="http://schemas.microsoft.com/office/drawing/2014/main" id="{7890E824-0B0B-41D2-0014-DD54A1423BB9}"/>
              </a:ext>
            </a:extLst>
          </p:cNvPr>
          <p:cNvSpPr txBox="1"/>
          <p:nvPr/>
        </p:nvSpPr>
        <p:spPr>
          <a:xfrm>
            <a:off x="715000" y="2301553"/>
            <a:ext cx="771022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Both studies applied Support Vector Machine (SVM) effectively in distinct fields—</a:t>
            </a:r>
            <a:endParaRPr lang="en-US"/>
          </a:p>
          <a:p>
            <a:r>
              <a:rPr lang="en-US" b="1">
                <a:latin typeface="Albert Sans"/>
              </a:rPr>
              <a:t>e-commerce</a:t>
            </a:r>
            <a:r>
              <a:rPr lang="en-US">
                <a:latin typeface="Albert Sans"/>
              </a:rPr>
              <a:t> (customer classification) and </a:t>
            </a:r>
            <a:r>
              <a:rPr lang="en-US" b="1">
                <a:latin typeface="Albert Sans"/>
              </a:rPr>
              <a:t>bioinformatics</a:t>
            </a:r>
            <a:r>
              <a:rPr lang="en-US">
                <a:latin typeface="Albert Sans"/>
              </a:rPr>
              <a:t> (gene classification for disease).</a:t>
            </a:r>
            <a:endParaRPr lang="en-US"/>
          </a:p>
          <a:p>
            <a:endParaRPr lang="en-US">
              <a:latin typeface="Albert Sans" panose="020B0604020202020204" charset="0"/>
            </a:endParaRPr>
          </a:p>
        </p:txBody>
      </p:sp>
      <p:sp>
        <p:nvSpPr>
          <p:cNvPr id="2" name="TextBox 1">
            <a:extLst>
              <a:ext uri="{FF2B5EF4-FFF2-40B4-BE49-F238E27FC236}">
                <a16:creationId xmlns:a16="http://schemas.microsoft.com/office/drawing/2014/main" id="{0F62A7AB-5AC0-19F0-3F00-C5AD0F369DB7}"/>
              </a:ext>
            </a:extLst>
          </p:cNvPr>
          <p:cNvSpPr txBox="1"/>
          <p:nvPr/>
        </p:nvSpPr>
        <p:spPr>
          <a:xfrm>
            <a:off x="714999" y="6424748"/>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The </a:t>
            </a:r>
            <a:r>
              <a:rPr lang="en-US" b="1">
                <a:latin typeface="Albert Sans"/>
              </a:rPr>
              <a:t>linear kernel</a:t>
            </a:r>
            <a:r>
              <a:rPr lang="en-US">
                <a:latin typeface="Albert Sans"/>
              </a:rPr>
              <a:t> outperformed others in both studies, offering high accuracy and sensitivity.</a:t>
            </a:r>
          </a:p>
        </p:txBody>
      </p:sp>
      <p:sp>
        <p:nvSpPr>
          <p:cNvPr id="4" name="TextBox 3">
            <a:extLst>
              <a:ext uri="{FF2B5EF4-FFF2-40B4-BE49-F238E27FC236}">
                <a16:creationId xmlns:a16="http://schemas.microsoft.com/office/drawing/2014/main" id="{FF0DB405-CA88-8D36-3E7D-48F7E4BE8FCA}"/>
              </a:ext>
            </a:extLst>
          </p:cNvPr>
          <p:cNvSpPr txBox="1"/>
          <p:nvPr/>
        </p:nvSpPr>
        <p:spPr>
          <a:xfrm>
            <a:off x="714998" y="7136370"/>
            <a:ext cx="77102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lbert Sans"/>
              </a:rPr>
              <a:t>Performance &amp; Practical Applications:</a:t>
            </a:r>
          </a:p>
          <a:p>
            <a:pPr marL="742950" lvl="2" indent="-285750">
              <a:buFont typeface="Arial" panose="020B0604020202020204" pitchFamily="34" charset="0"/>
              <a:buChar char="•"/>
            </a:pPr>
            <a:r>
              <a:rPr lang="en-US" b="1">
                <a:latin typeface="Albert Sans"/>
              </a:rPr>
              <a:t>E-commerce:</a:t>
            </a:r>
            <a:r>
              <a:rPr lang="en-US">
                <a:latin typeface="Albert Sans"/>
              </a:rPr>
              <a:t> Linear SVM enables real-time user session management for personalized experiences.</a:t>
            </a:r>
          </a:p>
          <a:p>
            <a:pPr marL="742950" lvl="2" indent="-285750">
              <a:buFont typeface="Arial" panose="020B0604020202020204" pitchFamily="34" charset="0"/>
              <a:buChar char="•"/>
            </a:pPr>
            <a:r>
              <a:rPr lang="en-US" b="1">
                <a:latin typeface="Albert Sans"/>
              </a:rPr>
              <a:t>Gene Classification:</a:t>
            </a:r>
            <a:r>
              <a:rPr lang="en-US">
                <a:latin typeface="Albert Sans"/>
              </a:rPr>
              <a:t> High accuracy with SVM supports its potential as a diagnostic tool, though further testing is needed.</a:t>
            </a:r>
          </a:p>
        </p:txBody>
      </p:sp>
      <p:sp>
        <p:nvSpPr>
          <p:cNvPr id="6" name="TextBox 5">
            <a:extLst>
              <a:ext uri="{FF2B5EF4-FFF2-40B4-BE49-F238E27FC236}">
                <a16:creationId xmlns:a16="http://schemas.microsoft.com/office/drawing/2014/main" id="{9DB612BF-8177-4621-632A-E26469646E13}"/>
              </a:ext>
            </a:extLst>
          </p:cNvPr>
          <p:cNvSpPr txBox="1"/>
          <p:nvPr/>
        </p:nvSpPr>
        <p:spPr>
          <a:xfrm>
            <a:off x="716885" y="8305921"/>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In conclusion, SVM with linear kernel provides robust classification across diverse fields, highlighting its adaptability and reliability in data-driven prediction tasks.</a:t>
            </a:r>
          </a:p>
        </p:txBody>
      </p:sp>
    </p:spTree>
    <p:extLst>
      <p:ext uri="{BB962C8B-B14F-4D97-AF65-F5344CB8AC3E}">
        <p14:creationId xmlns:p14="http://schemas.microsoft.com/office/powerpoint/2010/main" val="22286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E86C7-73A3-0302-A802-C6CA5EA60AC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30E9FC7-AD7F-4AE1-95D3-914A2AE2EC45}"/>
              </a:ext>
            </a:extLst>
          </p:cNvPr>
          <p:cNvSpPr>
            <a:spLocks noGrp="1"/>
          </p:cNvSpPr>
          <p:nvPr>
            <p:ph type="title"/>
          </p:nvPr>
        </p:nvSpPr>
        <p:spPr>
          <a:xfrm>
            <a:off x="715100" y="535000"/>
            <a:ext cx="7713900" cy="548700"/>
          </a:xfrm>
        </p:spPr>
        <p:txBody>
          <a:bodyPr/>
          <a:lstStyle/>
          <a:p>
            <a:r>
              <a:rPr lang="en-US"/>
              <a:t>Comparison</a:t>
            </a:r>
          </a:p>
        </p:txBody>
      </p:sp>
      <p:sp>
        <p:nvSpPr>
          <p:cNvPr id="5" name="TextBox 4">
            <a:extLst>
              <a:ext uri="{FF2B5EF4-FFF2-40B4-BE49-F238E27FC236}">
                <a16:creationId xmlns:a16="http://schemas.microsoft.com/office/drawing/2014/main" id="{5A000A29-C112-3CC4-3CD3-1FFEDABD8459}"/>
              </a:ext>
            </a:extLst>
          </p:cNvPr>
          <p:cNvSpPr txBox="1"/>
          <p:nvPr/>
        </p:nvSpPr>
        <p:spPr>
          <a:xfrm>
            <a:off x="715000" y="1319418"/>
            <a:ext cx="771022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Both studies applied Support Vector Machine (SVM) effectively in distinct fields—</a:t>
            </a:r>
            <a:endParaRPr lang="en-US"/>
          </a:p>
          <a:p>
            <a:r>
              <a:rPr lang="en-US" b="1">
                <a:latin typeface="Albert Sans"/>
              </a:rPr>
              <a:t>e-commerce</a:t>
            </a:r>
            <a:r>
              <a:rPr lang="en-US">
                <a:latin typeface="Albert Sans"/>
              </a:rPr>
              <a:t> (customer classification) and </a:t>
            </a:r>
            <a:r>
              <a:rPr lang="en-US" b="1">
                <a:latin typeface="Albert Sans"/>
              </a:rPr>
              <a:t>bioinformatics</a:t>
            </a:r>
            <a:r>
              <a:rPr lang="en-US">
                <a:latin typeface="Albert Sans"/>
              </a:rPr>
              <a:t> (gene classification for disease).</a:t>
            </a:r>
            <a:endParaRPr lang="en-US"/>
          </a:p>
          <a:p>
            <a:endParaRPr lang="en-US">
              <a:latin typeface="Albert Sans" panose="020B0604020202020204" charset="0"/>
            </a:endParaRPr>
          </a:p>
        </p:txBody>
      </p:sp>
      <p:sp>
        <p:nvSpPr>
          <p:cNvPr id="2" name="TextBox 1">
            <a:extLst>
              <a:ext uri="{FF2B5EF4-FFF2-40B4-BE49-F238E27FC236}">
                <a16:creationId xmlns:a16="http://schemas.microsoft.com/office/drawing/2014/main" id="{D786ED86-A5EE-EC7A-4BD5-F4DE2BB95784}"/>
              </a:ext>
            </a:extLst>
          </p:cNvPr>
          <p:cNvSpPr txBox="1"/>
          <p:nvPr/>
        </p:nvSpPr>
        <p:spPr>
          <a:xfrm>
            <a:off x="714999" y="2428483"/>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The </a:t>
            </a:r>
            <a:r>
              <a:rPr lang="en-US" b="1">
                <a:latin typeface="Albert Sans"/>
              </a:rPr>
              <a:t>linear kernel</a:t>
            </a:r>
            <a:r>
              <a:rPr lang="en-US">
                <a:latin typeface="Albert Sans"/>
              </a:rPr>
              <a:t> outperformed others in both studies, offering high accuracy and sensitivity.</a:t>
            </a:r>
          </a:p>
        </p:txBody>
      </p:sp>
      <p:sp>
        <p:nvSpPr>
          <p:cNvPr id="4" name="TextBox 3">
            <a:extLst>
              <a:ext uri="{FF2B5EF4-FFF2-40B4-BE49-F238E27FC236}">
                <a16:creationId xmlns:a16="http://schemas.microsoft.com/office/drawing/2014/main" id="{5FC6A42D-D276-4FDA-137A-062C14F5D4F0}"/>
              </a:ext>
            </a:extLst>
          </p:cNvPr>
          <p:cNvSpPr txBox="1"/>
          <p:nvPr/>
        </p:nvSpPr>
        <p:spPr>
          <a:xfrm>
            <a:off x="714998" y="7136370"/>
            <a:ext cx="77102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lbert Sans"/>
              </a:rPr>
              <a:t>Performance &amp; Practical Applications:</a:t>
            </a:r>
          </a:p>
          <a:p>
            <a:pPr marL="742950" lvl="2" indent="-285750">
              <a:buFont typeface="Arial" panose="020B0604020202020204" pitchFamily="34" charset="0"/>
              <a:buChar char="•"/>
            </a:pPr>
            <a:r>
              <a:rPr lang="en-US" b="1">
                <a:latin typeface="Albert Sans"/>
              </a:rPr>
              <a:t>E-commerce:</a:t>
            </a:r>
            <a:r>
              <a:rPr lang="en-US">
                <a:latin typeface="Albert Sans"/>
              </a:rPr>
              <a:t> Linear SVM enables real-time user session management for personalized experiences.</a:t>
            </a:r>
          </a:p>
          <a:p>
            <a:pPr marL="742950" lvl="2" indent="-285750">
              <a:buFont typeface="Arial" panose="020B0604020202020204" pitchFamily="34" charset="0"/>
              <a:buChar char="•"/>
            </a:pPr>
            <a:r>
              <a:rPr lang="en-US" b="1">
                <a:latin typeface="Albert Sans"/>
              </a:rPr>
              <a:t>Gene Classification:</a:t>
            </a:r>
            <a:r>
              <a:rPr lang="en-US">
                <a:latin typeface="Albert Sans"/>
              </a:rPr>
              <a:t> High accuracy with SVM supports its potential as a diagnostic tool, though further testing is needed.</a:t>
            </a:r>
          </a:p>
        </p:txBody>
      </p:sp>
      <p:sp>
        <p:nvSpPr>
          <p:cNvPr id="6" name="TextBox 5">
            <a:extLst>
              <a:ext uri="{FF2B5EF4-FFF2-40B4-BE49-F238E27FC236}">
                <a16:creationId xmlns:a16="http://schemas.microsoft.com/office/drawing/2014/main" id="{F3D066BF-5335-3FCC-2646-450A6B8FA107}"/>
              </a:ext>
            </a:extLst>
          </p:cNvPr>
          <p:cNvSpPr txBox="1"/>
          <p:nvPr/>
        </p:nvSpPr>
        <p:spPr>
          <a:xfrm>
            <a:off x="716885" y="8305921"/>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In conclusion, SVM with linear kernel provides robust classification across diverse fields, highlighting its adaptability and reliability in data-driven prediction tasks.</a:t>
            </a:r>
          </a:p>
        </p:txBody>
      </p:sp>
    </p:spTree>
    <p:extLst>
      <p:ext uri="{BB962C8B-B14F-4D97-AF65-F5344CB8AC3E}">
        <p14:creationId xmlns:p14="http://schemas.microsoft.com/office/powerpoint/2010/main" val="1505136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718D1-F397-D357-E10E-66DB58A4DB7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551DD8-ECEB-FF54-DA0D-CF2D6D0462F6}"/>
              </a:ext>
            </a:extLst>
          </p:cNvPr>
          <p:cNvSpPr>
            <a:spLocks noGrp="1"/>
          </p:cNvSpPr>
          <p:nvPr>
            <p:ph type="title"/>
          </p:nvPr>
        </p:nvSpPr>
        <p:spPr>
          <a:xfrm>
            <a:off x="715100" y="535000"/>
            <a:ext cx="7713900" cy="548700"/>
          </a:xfrm>
        </p:spPr>
        <p:txBody>
          <a:bodyPr/>
          <a:lstStyle/>
          <a:p>
            <a:r>
              <a:rPr lang="en-US"/>
              <a:t>Comparison</a:t>
            </a:r>
          </a:p>
        </p:txBody>
      </p:sp>
      <p:sp>
        <p:nvSpPr>
          <p:cNvPr id="5" name="TextBox 4">
            <a:extLst>
              <a:ext uri="{FF2B5EF4-FFF2-40B4-BE49-F238E27FC236}">
                <a16:creationId xmlns:a16="http://schemas.microsoft.com/office/drawing/2014/main" id="{7142B978-2125-892E-DC2D-BE2018C0CC76}"/>
              </a:ext>
            </a:extLst>
          </p:cNvPr>
          <p:cNvSpPr txBox="1"/>
          <p:nvPr/>
        </p:nvSpPr>
        <p:spPr>
          <a:xfrm>
            <a:off x="715000" y="1319418"/>
            <a:ext cx="771022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Both studies applied Support Vector Machine (SVM) effectively in distinct fields—</a:t>
            </a:r>
            <a:endParaRPr lang="en-US"/>
          </a:p>
          <a:p>
            <a:r>
              <a:rPr lang="en-US" b="1">
                <a:latin typeface="Albert Sans"/>
              </a:rPr>
              <a:t>e-commerce</a:t>
            </a:r>
            <a:r>
              <a:rPr lang="en-US">
                <a:latin typeface="Albert Sans"/>
              </a:rPr>
              <a:t> (customer classification) and </a:t>
            </a:r>
            <a:r>
              <a:rPr lang="en-US" b="1">
                <a:latin typeface="Albert Sans"/>
              </a:rPr>
              <a:t>bioinformatics</a:t>
            </a:r>
            <a:r>
              <a:rPr lang="en-US">
                <a:latin typeface="Albert Sans"/>
              </a:rPr>
              <a:t> (gene classification for disease).</a:t>
            </a:r>
            <a:endParaRPr lang="en-US"/>
          </a:p>
          <a:p>
            <a:endParaRPr lang="en-US">
              <a:latin typeface="Albert Sans" panose="020B0604020202020204" charset="0"/>
            </a:endParaRPr>
          </a:p>
        </p:txBody>
      </p:sp>
      <p:sp>
        <p:nvSpPr>
          <p:cNvPr id="2" name="TextBox 1">
            <a:extLst>
              <a:ext uri="{FF2B5EF4-FFF2-40B4-BE49-F238E27FC236}">
                <a16:creationId xmlns:a16="http://schemas.microsoft.com/office/drawing/2014/main" id="{C0177A51-5D71-D06A-72DB-3533511A5CC3}"/>
              </a:ext>
            </a:extLst>
          </p:cNvPr>
          <p:cNvSpPr txBox="1"/>
          <p:nvPr/>
        </p:nvSpPr>
        <p:spPr>
          <a:xfrm>
            <a:off x="714999" y="2106752"/>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The </a:t>
            </a:r>
            <a:r>
              <a:rPr lang="en-US" b="1">
                <a:latin typeface="Albert Sans"/>
              </a:rPr>
              <a:t>linear kernel</a:t>
            </a:r>
            <a:r>
              <a:rPr lang="en-US">
                <a:latin typeface="Albert Sans"/>
              </a:rPr>
              <a:t> outperformed others in both studies, offering high accuracy and sensitivity.</a:t>
            </a:r>
          </a:p>
        </p:txBody>
      </p:sp>
      <p:sp>
        <p:nvSpPr>
          <p:cNvPr id="4" name="TextBox 3">
            <a:extLst>
              <a:ext uri="{FF2B5EF4-FFF2-40B4-BE49-F238E27FC236}">
                <a16:creationId xmlns:a16="http://schemas.microsoft.com/office/drawing/2014/main" id="{B50DA233-CDC4-E890-13DD-EEC95DBDF43F}"/>
              </a:ext>
            </a:extLst>
          </p:cNvPr>
          <p:cNvSpPr txBox="1"/>
          <p:nvPr/>
        </p:nvSpPr>
        <p:spPr>
          <a:xfrm>
            <a:off x="714998" y="2936907"/>
            <a:ext cx="77102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lbert Sans"/>
              </a:rPr>
              <a:t>Performance &amp; Practical Applications:</a:t>
            </a:r>
          </a:p>
          <a:p>
            <a:pPr marL="742950" lvl="2" indent="-285750">
              <a:buFont typeface="Arial" panose="020B0604020202020204" pitchFamily="34" charset="0"/>
              <a:buChar char="•"/>
            </a:pPr>
            <a:r>
              <a:rPr lang="en-US" b="1">
                <a:latin typeface="Albert Sans"/>
              </a:rPr>
              <a:t>E-commerce:</a:t>
            </a:r>
            <a:r>
              <a:rPr lang="en-US">
                <a:latin typeface="Albert Sans"/>
              </a:rPr>
              <a:t> Linear SVM enables real-time user session management for personalized experiences.</a:t>
            </a:r>
          </a:p>
          <a:p>
            <a:pPr marL="742950" lvl="2" indent="-285750">
              <a:buFont typeface="Arial" panose="020B0604020202020204" pitchFamily="34" charset="0"/>
              <a:buChar char="•"/>
            </a:pPr>
            <a:r>
              <a:rPr lang="en-US" b="1">
                <a:latin typeface="Albert Sans"/>
              </a:rPr>
              <a:t>Gene Classification:</a:t>
            </a:r>
            <a:r>
              <a:rPr lang="en-US">
                <a:latin typeface="Albert Sans"/>
              </a:rPr>
              <a:t> High accuracy with SVM supports its potential as a diagnostic tool, though further testing is needed.</a:t>
            </a:r>
          </a:p>
        </p:txBody>
      </p:sp>
      <p:sp>
        <p:nvSpPr>
          <p:cNvPr id="6" name="TextBox 5">
            <a:extLst>
              <a:ext uri="{FF2B5EF4-FFF2-40B4-BE49-F238E27FC236}">
                <a16:creationId xmlns:a16="http://schemas.microsoft.com/office/drawing/2014/main" id="{CF6C32DE-1674-5F9D-9BF3-75AB40A5137F}"/>
              </a:ext>
            </a:extLst>
          </p:cNvPr>
          <p:cNvSpPr txBox="1"/>
          <p:nvPr/>
        </p:nvSpPr>
        <p:spPr>
          <a:xfrm>
            <a:off x="716885" y="8305921"/>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In conclusion, SVM with linear kernel provides robust classification across diverse fields, highlighting its adaptability and reliability in data-driven prediction tasks.</a:t>
            </a:r>
          </a:p>
        </p:txBody>
      </p:sp>
    </p:spTree>
    <p:extLst>
      <p:ext uri="{BB962C8B-B14F-4D97-AF65-F5344CB8AC3E}">
        <p14:creationId xmlns:p14="http://schemas.microsoft.com/office/powerpoint/2010/main" val="3496630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815A9-7F7C-4C2A-2E53-498E52018E4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EC893CD-C04A-BD47-4505-CAB514CD213F}"/>
              </a:ext>
            </a:extLst>
          </p:cNvPr>
          <p:cNvSpPr>
            <a:spLocks noGrp="1"/>
          </p:cNvSpPr>
          <p:nvPr>
            <p:ph type="title"/>
          </p:nvPr>
        </p:nvSpPr>
        <p:spPr>
          <a:xfrm>
            <a:off x="715100" y="535000"/>
            <a:ext cx="7713900" cy="548700"/>
          </a:xfrm>
        </p:spPr>
        <p:txBody>
          <a:bodyPr/>
          <a:lstStyle/>
          <a:p>
            <a:r>
              <a:rPr lang="en-US"/>
              <a:t>Comparison</a:t>
            </a:r>
          </a:p>
        </p:txBody>
      </p:sp>
      <p:sp>
        <p:nvSpPr>
          <p:cNvPr id="5" name="TextBox 4">
            <a:extLst>
              <a:ext uri="{FF2B5EF4-FFF2-40B4-BE49-F238E27FC236}">
                <a16:creationId xmlns:a16="http://schemas.microsoft.com/office/drawing/2014/main" id="{80532EBA-0DCA-1322-DAC0-60D78EF5A897}"/>
              </a:ext>
            </a:extLst>
          </p:cNvPr>
          <p:cNvSpPr txBox="1"/>
          <p:nvPr/>
        </p:nvSpPr>
        <p:spPr>
          <a:xfrm>
            <a:off x="715000" y="1319418"/>
            <a:ext cx="771022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Both studies applied Support Vector Machine (SVM) effectively in distinct fields—</a:t>
            </a:r>
            <a:endParaRPr lang="en-US"/>
          </a:p>
          <a:p>
            <a:r>
              <a:rPr lang="en-US" b="1">
                <a:latin typeface="Albert Sans"/>
              </a:rPr>
              <a:t>e-commerce</a:t>
            </a:r>
            <a:r>
              <a:rPr lang="en-US">
                <a:latin typeface="Albert Sans"/>
              </a:rPr>
              <a:t> (customer classification) and </a:t>
            </a:r>
            <a:r>
              <a:rPr lang="en-US" b="1">
                <a:latin typeface="Albert Sans"/>
              </a:rPr>
              <a:t>bioinformatics</a:t>
            </a:r>
            <a:r>
              <a:rPr lang="en-US">
                <a:latin typeface="Albert Sans"/>
              </a:rPr>
              <a:t> (gene classification for disease).</a:t>
            </a:r>
            <a:endParaRPr lang="en-US"/>
          </a:p>
          <a:p>
            <a:endParaRPr lang="en-US">
              <a:latin typeface="Albert Sans" panose="020B0604020202020204" charset="0"/>
            </a:endParaRPr>
          </a:p>
        </p:txBody>
      </p:sp>
      <p:sp>
        <p:nvSpPr>
          <p:cNvPr id="2" name="TextBox 1">
            <a:extLst>
              <a:ext uri="{FF2B5EF4-FFF2-40B4-BE49-F238E27FC236}">
                <a16:creationId xmlns:a16="http://schemas.microsoft.com/office/drawing/2014/main" id="{5908AD9B-4F1B-E666-97BF-0FA4715877CF}"/>
              </a:ext>
            </a:extLst>
          </p:cNvPr>
          <p:cNvSpPr txBox="1"/>
          <p:nvPr/>
        </p:nvSpPr>
        <p:spPr>
          <a:xfrm>
            <a:off x="714999" y="2072886"/>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The </a:t>
            </a:r>
            <a:r>
              <a:rPr lang="en-US" b="1">
                <a:latin typeface="Albert Sans"/>
              </a:rPr>
              <a:t>linear kernel</a:t>
            </a:r>
            <a:r>
              <a:rPr lang="en-US">
                <a:latin typeface="Albert Sans"/>
              </a:rPr>
              <a:t> outperformed others in both studies, offering high accuracy and sensitivity.</a:t>
            </a:r>
          </a:p>
        </p:txBody>
      </p:sp>
      <p:sp>
        <p:nvSpPr>
          <p:cNvPr id="4" name="TextBox 3">
            <a:extLst>
              <a:ext uri="{FF2B5EF4-FFF2-40B4-BE49-F238E27FC236}">
                <a16:creationId xmlns:a16="http://schemas.microsoft.com/office/drawing/2014/main" id="{49B3F10F-CE1D-DE77-F93F-69A94FD937DE}"/>
              </a:ext>
            </a:extLst>
          </p:cNvPr>
          <p:cNvSpPr txBox="1"/>
          <p:nvPr/>
        </p:nvSpPr>
        <p:spPr>
          <a:xfrm>
            <a:off x="714998" y="2801441"/>
            <a:ext cx="771022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lbert Sans"/>
              </a:rPr>
              <a:t>Performance &amp; Practical Applications:</a:t>
            </a:r>
          </a:p>
          <a:p>
            <a:pPr marL="742950" lvl="2" indent="-285750">
              <a:buFont typeface="Arial" panose="020B0604020202020204" pitchFamily="34" charset="0"/>
              <a:buChar char="•"/>
            </a:pPr>
            <a:r>
              <a:rPr lang="en-US" b="1">
                <a:latin typeface="Albert Sans"/>
              </a:rPr>
              <a:t>E-commerce:</a:t>
            </a:r>
            <a:r>
              <a:rPr lang="en-US">
                <a:latin typeface="Albert Sans"/>
              </a:rPr>
              <a:t> Linear SVM enables real-time user session management for personalized experiences.</a:t>
            </a:r>
          </a:p>
          <a:p>
            <a:pPr marL="742950" lvl="2" indent="-285750">
              <a:buFont typeface="Arial" panose="020B0604020202020204" pitchFamily="34" charset="0"/>
              <a:buChar char="•"/>
            </a:pPr>
            <a:r>
              <a:rPr lang="en-US" b="1">
                <a:latin typeface="Albert Sans"/>
              </a:rPr>
              <a:t>Gene Classification:</a:t>
            </a:r>
            <a:r>
              <a:rPr lang="en-US">
                <a:latin typeface="Albert Sans"/>
              </a:rPr>
              <a:t> High accuracy with SVM supports its potential as a diagnostic tool, though further testing is needed.</a:t>
            </a:r>
          </a:p>
        </p:txBody>
      </p:sp>
      <p:sp>
        <p:nvSpPr>
          <p:cNvPr id="6" name="TextBox 5">
            <a:extLst>
              <a:ext uri="{FF2B5EF4-FFF2-40B4-BE49-F238E27FC236}">
                <a16:creationId xmlns:a16="http://schemas.microsoft.com/office/drawing/2014/main" id="{3295FD1C-D87D-4153-AE04-BB4297750E0D}"/>
              </a:ext>
            </a:extLst>
          </p:cNvPr>
          <p:cNvSpPr txBox="1"/>
          <p:nvPr/>
        </p:nvSpPr>
        <p:spPr>
          <a:xfrm>
            <a:off x="716885" y="4106459"/>
            <a:ext cx="7710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a:rPr>
              <a:t>In conclusion, SVM with linear kernel provides robust classification across diverse fields, highlighting its adaptability and reliability in data-driven prediction tasks.</a:t>
            </a:r>
          </a:p>
        </p:txBody>
      </p:sp>
    </p:spTree>
    <p:extLst>
      <p:ext uri="{BB962C8B-B14F-4D97-AF65-F5344CB8AC3E}">
        <p14:creationId xmlns:p14="http://schemas.microsoft.com/office/powerpoint/2010/main" val="243740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F6114963-0028-3C4A-6067-81F88858048B}"/>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EB0D225-5B13-743F-41E9-C881561FE089}"/>
              </a:ext>
            </a:extLst>
          </p:cNvPr>
          <p:cNvCxnSpPr/>
          <p:nvPr/>
        </p:nvCxnSpPr>
        <p:spPr>
          <a:xfrm>
            <a:off x="983962" y="3485492"/>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C215E4A-A0FE-216F-4FEC-043FAF6DF2F9}"/>
              </a:ext>
            </a:extLst>
          </p:cNvPr>
          <p:cNvCxnSpPr>
            <a:cxnSpLocks/>
          </p:cNvCxnSpPr>
          <p:nvPr/>
        </p:nvCxnSpPr>
        <p:spPr>
          <a:xfrm>
            <a:off x="9839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BE9BA41-FC7A-DAE5-54BE-80441448F581}"/>
              </a:ext>
            </a:extLst>
          </p:cNvPr>
          <p:cNvCxnSpPr>
            <a:cxnSpLocks/>
          </p:cNvCxnSpPr>
          <p:nvPr/>
        </p:nvCxnSpPr>
        <p:spPr>
          <a:xfrm>
            <a:off x="19535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E3A3C74-5066-CE18-5596-97914B0D07F6}"/>
              </a:ext>
            </a:extLst>
          </p:cNvPr>
          <p:cNvCxnSpPr>
            <a:cxnSpLocks/>
          </p:cNvCxnSpPr>
          <p:nvPr/>
        </p:nvCxnSpPr>
        <p:spPr>
          <a:xfrm>
            <a:off x="29232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CF67CE-7798-F441-330A-67CD94AE73EE}"/>
              </a:ext>
            </a:extLst>
          </p:cNvPr>
          <p:cNvCxnSpPr>
            <a:cxnSpLocks/>
          </p:cNvCxnSpPr>
          <p:nvPr/>
        </p:nvCxnSpPr>
        <p:spPr>
          <a:xfrm>
            <a:off x="389283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2E0CD0-E13F-2FE3-381C-2629EE13D58C}"/>
              </a:ext>
            </a:extLst>
          </p:cNvPr>
          <p:cNvCxnSpPr>
            <a:cxnSpLocks/>
          </p:cNvCxnSpPr>
          <p:nvPr/>
        </p:nvCxnSpPr>
        <p:spPr>
          <a:xfrm>
            <a:off x="48624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507097F-BA0D-3176-177C-9E15177AD3E4}"/>
              </a:ext>
            </a:extLst>
          </p:cNvPr>
          <p:cNvCxnSpPr>
            <a:cxnSpLocks/>
          </p:cNvCxnSpPr>
          <p:nvPr/>
        </p:nvCxnSpPr>
        <p:spPr>
          <a:xfrm>
            <a:off x="58320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B63FB0-A708-56FC-B969-528F2073559A}"/>
              </a:ext>
            </a:extLst>
          </p:cNvPr>
          <p:cNvCxnSpPr>
            <a:cxnSpLocks/>
          </p:cNvCxnSpPr>
          <p:nvPr/>
        </p:nvCxnSpPr>
        <p:spPr>
          <a:xfrm>
            <a:off x="68017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412BA9-FA9B-DA45-93E3-164D83541B58}"/>
              </a:ext>
            </a:extLst>
          </p:cNvPr>
          <p:cNvCxnSpPr>
            <a:cxnSpLocks/>
          </p:cNvCxnSpPr>
          <p:nvPr/>
        </p:nvCxnSpPr>
        <p:spPr>
          <a:xfrm>
            <a:off x="7771338"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1CDEA67-BFA3-F572-8218-3994EC2086AB}"/>
              </a:ext>
            </a:extLst>
          </p:cNvPr>
          <p:cNvSpPr/>
          <p:nvPr/>
        </p:nvSpPr>
        <p:spPr>
          <a:xfrm>
            <a:off x="3408023"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342;p47">
            <a:extLst>
              <a:ext uri="{FF2B5EF4-FFF2-40B4-BE49-F238E27FC236}">
                <a16:creationId xmlns:a16="http://schemas.microsoft.com/office/drawing/2014/main" id="{A4075E93-36E0-897F-DBF5-E8C52FDDE335}"/>
              </a:ext>
            </a:extLst>
          </p:cNvPr>
          <p:cNvSpPr txBox="1">
            <a:spLocks/>
          </p:cNvSpPr>
          <p:nvPr/>
        </p:nvSpPr>
        <p:spPr>
          <a:xfrm>
            <a:off x="775095" y="718355"/>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Let us take a look at another example in this case we are looking at drug dosages</a:t>
            </a:r>
            <a:endParaRPr lang="en-GB" sz="1400"/>
          </a:p>
        </p:txBody>
      </p:sp>
      <p:sp>
        <p:nvSpPr>
          <p:cNvPr id="7" name="Oval 6">
            <a:extLst>
              <a:ext uri="{FF2B5EF4-FFF2-40B4-BE49-F238E27FC236}">
                <a16:creationId xmlns:a16="http://schemas.microsoft.com/office/drawing/2014/main" id="{4332CCDE-58CD-2E37-5EBA-588323408EC2}"/>
              </a:ext>
            </a:extLst>
          </p:cNvPr>
          <p:cNvSpPr/>
          <p:nvPr/>
        </p:nvSpPr>
        <p:spPr>
          <a:xfrm>
            <a:off x="2476618" y="338770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6E2F878D-4C98-DEB9-3047-0AED89B1D634}"/>
              </a:ext>
            </a:extLst>
          </p:cNvPr>
          <p:cNvSpPr/>
          <p:nvPr/>
        </p:nvSpPr>
        <p:spPr>
          <a:xfrm>
            <a:off x="3892836" y="3392565"/>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64397A0-3FAF-4E3B-B232-CE98A1A61C2E}"/>
              </a:ext>
            </a:extLst>
          </p:cNvPr>
          <p:cNvSpPr/>
          <p:nvPr/>
        </p:nvSpPr>
        <p:spPr>
          <a:xfrm>
            <a:off x="4025587"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F50F2AF-7965-A107-B7B4-AD722F1FD1B8}"/>
              </a:ext>
            </a:extLst>
          </p:cNvPr>
          <p:cNvSpPr/>
          <p:nvPr/>
        </p:nvSpPr>
        <p:spPr>
          <a:xfrm>
            <a:off x="3571572"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E5F5FD6-AC14-95B9-E231-7F09502DCC08}"/>
              </a:ext>
            </a:extLst>
          </p:cNvPr>
          <p:cNvSpPr/>
          <p:nvPr/>
        </p:nvSpPr>
        <p:spPr>
          <a:xfrm>
            <a:off x="4189135" y="339256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281973A6-B0E8-A154-34AD-5BB3C272F71A}"/>
              </a:ext>
            </a:extLst>
          </p:cNvPr>
          <p:cNvSpPr/>
          <p:nvPr/>
        </p:nvSpPr>
        <p:spPr>
          <a:xfrm>
            <a:off x="4350558" y="3392562"/>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27CA262D-F07B-A2AD-40FD-9F00F31CCFCC}"/>
              </a:ext>
            </a:extLst>
          </p:cNvPr>
          <p:cNvSpPr/>
          <p:nvPr/>
        </p:nvSpPr>
        <p:spPr>
          <a:xfrm>
            <a:off x="4606510"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59464525-3DF2-F820-9E5C-FDD4AC204ACB}"/>
              </a:ext>
            </a:extLst>
          </p:cNvPr>
          <p:cNvSpPr/>
          <p:nvPr/>
        </p:nvSpPr>
        <p:spPr>
          <a:xfrm>
            <a:off x="4673947"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D733721-8269-427A-1156-B5307D76A3E1}"/>
              </a:ext>
            </a:extLst>
          </p:cNvPr>
          <p:cNvSpPr/>
          <p:nvPr/>
        </p:nvSpPr>
        <p:spPr>
          <a:xfrm>
            <a:off x="5832086" y="339256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17F444B3-6BF3-835C-3E85-643D53496F35}"/>
              </a:ext>
            </a:extLst>
          </p:cNvPr>
          <p:cNvSpPr/>
          <p:nvPr/>
        </p:nvSpPr>
        <p:spPr>
          <a:xfrm>
            <a:off x="6071575" y="339256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459C29D4-611C-E27D-E028-46BE24C8F9D7}"/>
              </a:ext>
            </a:extLst>
          </p:cNvPr>
          <p:cNvSpPr/>
          <p:nvPr/>
        </p:nvSpPr>
        <p:spPr>
          <a:xfrm>
            <a:off x="6311062" y="339255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9C4DD4EE-A75B-C541-A43D-68FB4B38A705}"/>
              </a:ext>
            </a:extLst>
          </p:cNvPr>
          <p:cNvSpPr/>
          <p:nvPr/>
        </p:nvSpPr>
        <p:spPr>
          <a:xfrm>
            <a:off x="643664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FF72B921-C7D3-1811-DA74-76D73D21603E}"/>
              </a:ext>
            </a:extLst>
          </p:cNvPr>
          <p:cNvSpPr/>
          <p:nvPr/>
        </p:nvSpPr>
        <p:spPr>
          <a:xfrm>
            <a:off x="232953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A0B0B507-E95C-AD49-342D-9CE159C17BDE}"/>
              </a:ext>
            </a:extLst>
          </p:cNvPr>
          <p:cNvSpPr/>
          <p:nvPr/>
        </p:nvSpPr>
        <p:spPr>
          <a:xfrm>
            <a:off x="2247757" y="339255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18A82E49-8AD8-6B0F-AC48-C4C50A42ECE9}"/>
              </a:ext>
            </a:extLst>
          </p:cNvPr>
          <p:cNvSpPr/>
          <p:nvPr/>
        </p:nvSpPr>
        <p:spPr>
          <a:xfrm>
            <a:off x="1695780" y="338770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D71A5AA1-8E88-9F09-A8B7-597FC6541753}"/>
              </a:ext>
            </a:extLst>
          </p:cNvPr>
          <p:cNvSpPr/>
          <p:nvPr/>
        </p:nvSpPr>
        <p:spPr>
          <a:xfrm>
            <a:off x="1984930" y="339255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D08F4CFA-D682-A0B4-90F0-8EE38CEDFB39}"/>
              </a:ext>
            </a:extLst>
          </p:cNvPr>
          <p:cNvSpPr txBox="1">
            <a:spLocks/>
          </p:cNvSpPr>
          <p:nvPr/>
        </p:nvSpPr>
        <p:spPr>
          <a:xfrm>
            <a:off x="86744" y="3633865"/>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99BE6329-F058-53D4-A3E1-08714FB2C60E}"/>
              </a:ext>
            </a:extLst>
          </p:cNvPr>
          <p:cNvCxnSpPr/>
          <p:nvPr/>
        </p:nvCxnSpPr>
        <p:spPr>
          <a:xfrm>
            <a:off x="6266457" y="3020858"/>
            <a:ext cx="0" cy="92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Connector: Curved 3">
            <a:extLst>
              <a:ext uri="{FF2B5EF4-FFF2-40B4-BE49-F238E27FC236}">
                <a16:creationId xmlns:a16="http://schemas.microsoft.com/office/drawing/2014/main" id="{300CAE21-0431-055A-3DF4-89CE97C70EE3}"/>
              </a:ext>
            </a:extLst>
          </p:cNvPr>
          <p:cNvCxnSpPr/>
          <p:nvPr/>
        </p:nvCxnSpPr>
        <p:spPr>
          <a:xfrm>
            <a:off x="4862462" y="2088995"/>
            <a:ext cx="1403995" cy="788020"/>
          </a:xfrm>
          <a:prstGeom prst="curvedConnector3">
            <a:avLst>
              <a:gd name="adj1" fmla="val 100832"/>
            </a:avLst>
          </a:prstGeom>
          <a:ln w="28575">
            <a:tailEnd type="triangle"/>
          </a:ln>
        </p:spPr>
        <p:style>
          <a:lnRef idx="1">
            <a:schemeClr val="dk1"/>
          </a:lnRef>
          <a:fillRef idx="0">
            <a:schemeClr val="dk1"/>
          </a:fillRef>
          <a:effectRef idx="0">
            <a:schemeClr val="dk1"/>
          </a:effectRef>
          <a:fontRef idx="minor">
            <a:schemeClr val="tx1"/>
          </a:fontRef>
        </p:style>
      </p:cxnSp>
      <p:sp>
        <p:nvSpPr>
          <p:cNvPr id="21" name="Google Shape;342;p47">
            <a:extLst>
              <a:ext uri="{FF2B5EF4-FFF2-40B4-BE49-F238E27FC236}">
                <a16:creationId xmlns:a16="http://schemas.microsoft.com/office/drawing/2014/main" id="{6AE82CA2-1B7A-98EF-6417-16EA386B624D}"/>
              </a:ext>
            </a:extLst>
          </p:cNvPr>
          <p:cNvSpPr txBox="1">
            <a:spLocks/>
          </p:cNvSpPr>
          <p:nvPr/>
        </p:nvSpPr>
        <p:spPr>
          <a:xfrm>
            <a:off x="1154783" y="1726419"/>
            <a:ext cx="351916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Wherever we put our </a:t>
            </a:r>
            <a:r>
              <a:rPr lang="en-GB" sz="1400" b="1">
                <a:latin typeface="Albert Sans" panose="020B0604020202020204" charset="0"/>
              </a:rPr>
              <a:t>classifier</a:t>
            </a:r>
            <a:r>
              <a:rPr lang="en-GB" sz="1400">
                <a:latin typeface="Albert Sans" panose="020B0604020202020204" charset="0"/>
              </a:rPr>
              <a:t> we would make a lot of misclassifications</a:t>
            </a:r>
            <a:endParaRPr lang="en-GB" sz="1400"/>
          </a:p>
        </p:txBody>
      </p:sp>
    </p:spTree>
    <p:extLst>
      <p:ext uri="{BB962C8B-B14F-4D97-AF65-F5344CB8AC3E}">
        <p14:creationId xmlns:p14="http://schemas.microsoft.com/office/powerpoint/2010/main" val="23780338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26">
          <a:extLst>
            <a:ext uri="{FF2B5EF4-FFF2-40B4-BE49-F238E27FC236}">
              <a16:creationId xmlns:a16="http://schemas.microsoft.com/office/drawing/2014/main" id="{8739B08F-FA61-BD30-6297-C1469057C28E}"/>
            </a:ext>
          </a:extLst>
        </p:cNvPr>
        <p:cNvGrpSpPr/>
        <p:nvPr/>
      </p:nvGrpSpPr>
      <p:grpSpPr>
        <a:xfrm>
          <a:off x="0" y="0"/>
          <a:ext cx="0" cy="0"/>
          <a:chOff x="0" y="0"/>
          <a:chExt cx="0" cy="0"/>
        </a:xfrm>
      </p:grpSpPr>
      <p:sp>
        <p:nvSpPr>
          <p:cNvPr id="628" name="Google Shape;628;p68">
            <a:extLst>
              <a:ext uri="{FF2B5EF4-FFF2-40B4-BE49-F238E27FC236}">
                <a16:creationId xmlns:a16="http://schemas.microsoft.com/office/drawing/2014/main" id="{DC9E6BC4-8959-45CE-2808-B36B28C6AD81}"/>
              </a:ext>
            </a:extLst>
          </p:cNvPr>
          <p:cNvSpPr txBox="1">
            <a:spLocks noGrp="1"/>
          </p:cNvSpPr>
          <p:nvPr>
            <p:ph type="title"/>
          </p:nvPr>
        </p:nvSpPr>
        <p:spPr>
          <a:xfrm>
            <a:off x="715100" y="776300"/>
            <a:ext cx="7713900" cy="548700"/>
          </a:xfrm>
          <a:prstGeom prst="rect">
            <a:avLst/>
          </a:prstGeom>
        </p:spPr>
        <p:txBody>
          <a:bodyPr spcFirstLastPara="1" wrap="square" lIns="91425" tIns="91425" rIns="91425" bIns="91425" anchor="t" anchorCtr="0">
            <a:noAutofit/>
          </a:bodyPr>
          <a:lstStyle/>
          <a:p>
            <a:r>
              <a:rPr lang="en"/>
              <a:t>Thank </a:t>
            </a:r>
            <a:r>
              <a:rPr lang="en-MY"/>
              <a:t>you for listening!</a:t>
            </a:r>
          </a:p>
        </p:txBody>
      </p:sp>
      <p:sp>
        <p:nvSpPr>
          <p:cNvPr id="20" name="Google Shape;628;p68">
            <a:extLst>
              <a:ext uri="{FF2B5EF4-FFF2-40B4-BE49-F238E27FC236}">
                <a16:creationId xmlns:a16="http://schemas.microsoft.com/office/drawing/2014/main" id="{8EC6C69A-5831-0AB3-2F92-C6A675F6992E}"/>
              </a:ext>
            </a:extLst>
          </p:cNvPr>
          <p:cNvSpPr txBox="1">
            <a:spLocks/>
          </p:cNvSpPr>
          <p:nvPr/>
        </p:nvSpPr>
        <p:spPr>
          <a:xfrm>
            <a:off x="715050" y="2297400"/>
            <a:ext cx="77139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GB">
                <a:latin typeface="Albert Sans"/>
              </a:rPr>
              <a:t>We would love to hear your questions</a:t>
            </a:r>
            <a:endParaRPr lang="en-GB">
              <a:latin typeface="Albert Sans" panose="020B0604020202020204" charset="0"/>
            </a:endParaRPr>
          </a:p>
        </p:txBody>
      </p:sp>
    </p:spTree>
    <p:extLst>
      <p:ext uri="{BB962C8B-B14F-4D97-AF65-F5344CB8AC3E}">
        <p14:creationId xmlns:p14="http://schemas.microsoft.com/office/powerpoint/2010/main" val="1432721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43C5C0AA-7A5F-99D9-CB78-65DDBCD686FC}"/>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175F63C-E329-5EB1-E0FE-C7B95AAEA94E}"/>
              </a:ext>
            </a:extLst>
          </p:cNvPr>
          <p:cNvCxnSpPr/>
          <p:nvPr/>
        </p:nvCxnSpPr>
        <p:spPr>
          <a:xfrm>
            <a:off x="983962" y="3485492"/>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109DD82-BF60-9BA2-A528-B659B7056A0C}"/>
              </a:ext>
            </a:extLst>
          </p:cNvPr>
          <p:cNvCxnSpPr>
            <a:cxnSpLocks/>
          </p:cNvCxnSpPr>
          <p:nvPr/>
        </p:nvCxnSpPr>
        <p:spPr>
          <a:xfrm>
            <a:off x="9839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2126A0-404E-1106-9423-5977172CFB8C}"/>
              </a:ext>
            </a:extLst>
          </p:cNvPr>
          <p:cNvCxnSpPr>
            <a:cxnSpLocks/>
          </p:cNvCxnSpPr>
          <p:nvPr/>
        </p:nvCxnSpPr>
        <p:spPr>
          <a:xfrm>
            <a:off x="19535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35964C-3EA6-C968-84E5-4D3004C6A62D}"/>
              </a:ext>
            </a:extLst>
          </p:cNvPr>
          <p:cNvCxnSpPr>
            <a:cxnSpLocks/>
          </p:cNvCxnSpPr>
          <p:nvPr/>
        </p:nvCxnSpPr>
        <p:spPr>
          <a:xfrm>
            <a:off x="29232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C62AEB-52AF-8EC3-1438-74F96DC255A9}"/>
              </a:ext>
            </a:extLst>
          </p:cNvPr>
          <p:cNvCxnSpPr>
            <a:cxnSpLocks/>
          </p:cNvCxnSpPr>
          <p:nvPr/>
        </p:nvCxnSpPr>
        <p:spPr>
          <a:xfrm>
            <a:off x="389283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EE611CA-C62D-3D2D-11C2-733ECECED33B}"/>
              </a:ext>
            </a:extLst>
          </p:cNvPr>
          <p:cNvCxnSpPr>
            <a:cxnSpLocks/>
          </p:cNvCxnSpPr>
          <p:nvPr/>
        </p:nvCxnSpPr>
        <p:spPr>
          <a:xfrm>
            <a:off x="48624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9567BF-35CC-5D78-CA43-D27901DC3CD8}"/>
              </a:ext>
            </a:extLst>
          </p:cNvPr>
          <p:cNvCxnSpPr>
            <a:cxnSpLocks/>
          </p:cNvCxnSpPr>
          <p:nvPr/>
        </p:nvCxnSpPr>
        <p:spPr>
          <a:xfrm>
            <a:off x="58320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B2B5C4-2B4A-2F12-0045-C4C4DB515C4C}"/>
              </a:ext>
            </a:extLst>
          </p:cNvPr>
          <p:cNvCxnSpPr>
            <a:cxnSpLocks/>
          </p:cNvCxnSpPr>
          <p:nvPr/>
        </p:nvCxnSpPr>
        <p:spPr>
          <a:xfrm>
            <a:off x="68017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7263AF-B2A0-EBD4-200C-D5B95686E7CC}"/>
              </a:ext>
            </a:extLst>
          </p:cNvPr>
          <p:cNvCxnSpPr>
            <a:cxnSpLocks/>
          </p:cNvCxnSpPr>
          <p:nvPr/>
        </p:nvCxnSpPr>
        <p:spPr>
          <a:xfrm>
            <a:off x="7771338"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5A56543-F9CE-C271-A696-8450ED3F8513}"/>
              </a:ext>
            </a:extLst>
          </p:cNvPr>
          <p:cNvSpPr/>
          <p:nvPr/>
        </p:nvSpPr>
        <p:spPr>
          <a:xfrm>
            <a:off x="3408023"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342;p47">
            <a:extLst>
              <a:ext uri="{FF2B5EF4-FFF2-40B4-BE49-F238E27FC236}">
                <a16:creationId xmlns:a16="http://schemas.microsoft.com/office/drawing/2014/main" id="{0FBB81CA-828F-57EC-7AD5-BAB7B662742E}"/>
              </a:ext>
            </a:extLst>
          </p:cNvPr>
          <p:cNvSpPr txBox="1">
            <a:spLocks/>
          </p:cNvSpPr>
          <p:nvPr/>
        </p:nvSpPr>
        <p:spPr>
          <a:xfrm>
            <a:off x="775095" y="718355"/>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Let us take a look at another example in this case we are looking at drug dosages</a:t>
            </a:r>
            <a:endParaRPr lang="en-GB" sz="1400"/>
          </a:p>
        </p:txBody>
      </p:sp>
      <p:sp>
        <p:nvSpPr>
          <p:cNvPr id="7" name="Oval 6">
            <a:extLst>
              <a:ext uri="{FF2B5EF4-FFF2-40B4-BE49-F238E27FC236}">
                <a16:creationId xmlns:a16="http://schemas.microsoft.com/office/drawing/2014/main" id="{ECB5451A-C978-B833-22F6-F6163DFF12FB}"/>
              </a:ext>
            </a:extLst>
          </p:cNvPr>
          <p:cNvSpPr/>
          <p:nvPr/>
        </p:nvSpPr>
        <p:spPr>
          <a:xfrm>
            <a:off x="2476618" y="338770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35DD20EC-1B76-6540-E93D-C5F4500F76D6}"/>
              </a:ext>
            </a:extLst>
          </p:cNvPr>
          <p:cNvSpPr/>
          <p:nvPr/>
        </p:nvSpPr>
        <p:spPr>
          <a:xfrm>
            <a:off x="3892836" y="3392565"/>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F4E8756E-635E-2D7E-903A-6500FA736FD9}"/>
              </a:ext>
            </a:extLst>
          </p:cNvPr>
          <p:cNvSpPr/>
          <p:nvPr/>
        </p:nvSpPr>
        <p:spPr>
          <a:xfrm>
            <a:off x="4025587"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070D467C-AD31-0891-1FFB-0A4D2B4BC3B3}"/>
              </a:ext>
            </a:extLst>
          </p:cNvPr>
          <p:cNvSpPr/>
          <p:nvPr/>
        </p:nvSpPr>
        <p:spPr>
          <a:xfrm>
            <a:off x="3571572"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8D758FD-DCB9-C725-FD6E-5E18DF791F44}"/>
              </a:ext>
            </a:extLst>
          </p:cNvPr>
          <p:cNvSpPr/>
          <p:nvPr/>
        </p:nvSpPr>
        <p:spPr>
          <a:xfrm>
            <a:off x="4189135" y="339256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62F27587-E689-6AC8-4319-FD8DA90F8972}"/>
              </a:ext>
            </a:extLst>
          </p:cNvPr>
          <p:cNvSpPr/>
          <p:nvPr/>
        </p:nvSpPr>
        <p:spPr>
          <a:xfrm>
            <a:off x="4350558" y="3392562"/>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702078B-A777-4B13-681D-CEFD2275EC94}"/>
              </a:ext>
            </a:extLst>
          </p:cNvPr>
          <p:cNvSpPr/>
          <p:nvPr/>
        </p:nvSpPr>
        <p:spPr>
          <a:xfrm>
            <a:off x="4606510"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9FA5CD81-F66E-2376-8D8E-E32BD4BFA95D}"/>
              </a:ext>
            </a:extLst>
          </p:cNvPr>
          <p:cNvSpPr/>
          <p:nvPr/>
        </p:nvSpPr>
        <p:spPr>
          <a:xfrm>
            <a:off x="4673947"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5DDB36A7-0DB7-33CF-5C22-C5FF74D06E3F}"/>
              </a:ext>
            </a:extLst>
          </p:cNvPr>
          <p:cNvSpPr/>
          <p:nvPr/>
        </p:nvSpPr>
        <p:spPr>
          <a:xfrm>
            <a:off x="5832086" y="339256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7D5EC9D2-3979-44FA-BD91-980B61387EF8}"/>
              </a:ext>
            </a:extLst>
          </p:cNvPr>
          <p:cNvSpPr/>
          <p:nvPr/>
        </p:nvSpPr>
        <p:spPr>
          <a:xfrm>
            <a:off x="6071575" y="339256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584E25DD-2D9A-C2C8-64BC-63AEC48449E3}"/>
              </a:ext>
            </a:extLst>
          </p:cNvPr>
          <p:cNvSpPr/>
          <p:nvPr/>
        </p:nvSpPr>
        <p:spPr>
          <a:xfrm>
            <a:off x="6311062" y="339255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3E331924-20EA-5390-C4B4-6CA681671CCB}"/>
              </a:ext>
            </a:extLst>
          </p:cNvPr>
          <p:cNvSpPr/>
          <p:nvPr/>
        </p:nvSpPr>
        <p:spPr>
          <a:xfrm>
            <a:off x="643664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4C4C8053-E96C-F852-1D11-12109B5EAA48}"/>
              </a:ext>
            </a:extLst>
          </p:cNvPr>
          <p:cNvSpPr/>
          <p:nvPr/>
        </p:nvSpPr>
        <p:spPr>
          <a:xfrm>
            <a:off x="232953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D03E7EDE-2DE9-2D5B-BF84-AE2D8FF344BC}"/>
              </a:ext>
            </a:extLst>
          </p:cNvPr>
          <p:cNvSpPr/>
          <p:nvPr/>
        </p:nvSpPr>
        <p:spPr>
          <a:xfrm>
            <a:off x="2247757" y="339255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DCC9126D-E867-D46D-A80D-F6A6887F81E0}"/>
              </a:ext>
            </a:extLst>
          </p:cNvPr>
          <p:cNvSpPr/>
          <p:nvPr/>
        </p:nvSpPr>
        <p:spPr>
          <a:xfrm>
            <a:off x="1695780" y="338770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461DF8C3-C073-7235-05F7-77C9DBBA8866}"/>
              </a:ext>
            </a:extLst>
          </p:cNvPr>
          <p:cNvSpPr/>
          <p:nvPr/>
        </p:nvSpPr>
        <p:spPr>
          <a:xfrm>
            <a:off x="1984930" y="339255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5191911C-FB2E-23BB-1D52-B20B11FF2451}"/>
              </a:ext>
            </a:extLst>
          </p:cNvPr>
          <p:cNvSpPr txBox="1">
            <a:spLocks/>
          </p:cNvSpPr>
          <p:nvPr/>
        </p:nvSpPr>
        <p:spPr>
          <a:xfrm>
            <a:off x="86744" y="3633865"/>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4" name="Connector: Curved 3">
            <a:extLst>
              <a:ext uri="{FF2B5EF4-FFF2-40B4-BE49-F238E27FC236}">
                <a16:creationId xmlns:a16="http://schemas.microsoft.com/office/drawing/2014/main" id="{AE996BC7-BDDE-67B7-9CCB-864428DA6839}"/>
              </a:ext>
            </a:extLst>
          </p:cNvPr>
          <p:cNvCxnSpPr>
            <a:cxnSpLocks/>
            <a:stCxn id="21" idx="3"/>
          </p:cNvCxnSpPr>
          <p:nvPr/>
        </p:nvCxnSpPr>
        <p:spPr>
          <a:xfrm flipH="1">
            <a:off x="4350563" y="2086569"/>
            <a:ext cx="323384" cy="914561"/>
          </a:xfrm>
          <a:prstGeom prst="curvedConnector4">
            <a:avLst>
              <a:gd name="adj1" fmla="val -70690"/>
              <a:gd name="adj2" fmla="val 69690"/>
            </a:avLst>
          </a:prstGeom>
          <a:ln w="28575">
            <a:tailEnd type="triangle"/>
          </a:ln>
        </p:spPr>
        <p:style>
          <a:lnRef idx="1">
            <a:schemeClr val="dk1"/>
          </a:lnRef>
          <a:fillRef idx="0">
            <a:schemeClr val="dk1"/>
          </a:fillRef>
          <a:effectRef idx="0">
            <a:schemeClr val="dk1"/>
          </a:effectRef>
          <a:fontRef idx="minor">
            <a:schemeClr val="tx1"/>
          </a:fontRef>
        </p:style>
      </p:cxnSp>
      <p:sp>
        <p:nvSpPr>
          <p:cNvPr id="21" name="Google Shape;342;p47">
            <a:extLst>
              <a:ext uri="{FF2B5EF4-FFF2-40B4-BE49-F238E27FC236}">
                <a16:creationId xmlns:a16="http://schemas.microsoft.com/office/drawing/2014/main" id="{22749479-0776-B69E-9B26-700DF91E6474}"/>
              </a:ext>
            </a:extLst>
          </p:cNvPr>
          <p:cNvSpPr txBox="1">
            <a:spLocks/>
          </p:cNvSpPr>
          <p:nvPr/>
        </p:nvSpPr>
        <p:spPr>
          <a:xfrm>
            <a:off x="1154783" y="1726419"/>
            <a:ext cx="351916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Wherever we put our </a:t>
            </a:r>
            <a:r>
              <a:rPr lang="en-GB" sz="1400" b="1">
                <a:latin typeface="Albert Sans" panose="020B0604020202020204" charset="0"/>
              </a:rPr>
              <a:t>classifier</a:t>
            </a:r>
            <a:r>
              <a:rPr lang="en-GB" sz="1400">
                <a:latin typeface="Albert Sans" panose="020B0604020202020204" charset="0"/>
              </a:rPr>
              <a:t> we would make a lot of misclassifications</a:t>
            </a:r>
            <a:endParaRPr lang="en-GB" sz="1400"/>
          </a:p>
        </p:txBody>
      </p:sp>
      <p:cxnSp>
        <p:nvCxnSpPr>
          <p:cNvPr id="3" name="Straight Connector 2">
            <a:extLst>
              <a:ext uri="{FF2B5EF4-FFF2-40B4-BE49-F238E27FC236}">
                <a16:creationId xmlns:a16="http://schemas.microsoft.com/office/drawing/2014/main" id="{06E68245-ED92-ACD4-1DFC-40FCC2C0509D}"/>
              </a:ext>
            </a:extLst>
          </p:cNvPr>
          <p:cNvCxnSpPr/>
          <p:nvPr/>
        </p:nvCxnSpPr>
        <p:spPr>
          <a:xfrm>
            <a:off x="4270389" y="3108925"/>
            <a:ext cx="0" cy="92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17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B121AA59-64AA-28B0-39A1-99E0AD8C8AC0}"/>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1907406-BB7D-B26D-BDE8-59F524B47239}"/>
              </a:ext>
            </a:extLst>
          </p:cNvPr>
          <p:cNvCxnSpPr/>
          <p:nvPr/>
        </p:nvCxnSpPr>
        <p:spPr>
          <a:xfrm>
            <a:off x="983962" y="3485492"/>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E822C8F-26DA-6B41-4E2F-DE0FA0EB3FAB}"/>
              </a:ext>
            </a:extLst>
          </p:cNvPr>
          <p:cNvCxnSpPr>
            <a:cxnSpLocks/>
          </p:cNvCxnSpPr>
          <p:nvPr/>
        </p:nvCxnSpPr>
        <p:spPr>
          <a:xfrm>
            <a:off x="9839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F95880E-D483-C4BC-1A1A-522C51D01AC1}"/>
              </a:ext>
            </a:extLst>
          </p:cNvPr>
          <p:cNvCxnSpPr>
            <a:cxnSpLocks/>
          </p:cNvCxnSpPr>
          <p:nvPr/>
        </p:nvCxnSpPr>
        <p:spPr>
          <a:xfrm>
            <a:off x="19535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77F749-834A-7915-6A1B-D79BFAB867B6}"/>
              </a:ext>
            </a:extLst>
          </p:cNvPr>
          <p:cNvCxnSpPr>
            <a:cxnSpLocks/>
          </p:cNvCxnSpPr>
          <p:nvPr/>
        </p:nvCxnSpPr>
        <p:spPr>
          <a:xfrm>
            <a:off x="29232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25BC72-54EA-797D-98A8-7FB55F490A0B}"/>
              </a:ext>
            </a:extLst>
          </p:cNvPr>
          <p:cNvCxnSpPr>
            <a:cxnSpLocks/>
          </p:cNvCxnSpPr>
          <p:nvPr/>
        </p:nvCxnSpPr>
        <p:spPr>
          <a:xfrm>
            <a:off x="389283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9E27AA-EEF8-B819-D03E-CB73FAA0B306}"/>
              </a:ext>
            </a:extLst>
          </p:cNvPr>
          <p:cNvCxnSpPr>
            <a:cxnSpLocks/>
          </p:cNvCxnSpPr>
          <p:nvPr/>
        </p:nvCxnSpPr>
        <p:spPr>
          <a:xfrm>
            <a:off x="48624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A54B22-4B5C-51F2-4A37-5A52876B1835}"/>
              </a:ext>
            </a:extLst>
          </p:cNvPr>
          <p:cNvCxnSpPr>
            <a:cxnSpLocks/>
          </p:cNvCxnSpPr>
          <p:nvPr/>
        </p:nvCxnSpPr>
        <p:spPr>
          <a:xfrm>
            <a:off x="58320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C903D5-C188-702C-ABAE-4A6142FD0E10}"/>
              </a:ext>
            </a:extLst>
          </p:cNvPr>
          <p:cNvCxnSpPr>
            <a:cxnSpLocks/>
          </p:cNvCxnSpPr>
          <p:nvPr/>
        </p:nvCxnSpPr>
        <p:spPr>
          <a:xfrm>
            <a:off x="68017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022839F-C070-7F3D-9B43-9102F7ADB8C4}"/>
              </a:ext>
            </a:extLst>
          </p:cNvPr>
          <p:cNvCxnSpPr>
            <a:cxnSpLocks/>
          </p:cNvCxnSpPr>
          <p:nvPr/>
        </p:nvCxnSpPr>
        <p:spPr>
          <a:xfrm>
            <a:off x="7771338"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131FE5A-4905-752E-A687-24B64A2212B8}"/>
              </a:ext>
            </a:extLst>
          </p:cNvPr>
          <p:cNvSpPr/>
          <p:nvPr/>
        </p:nvSpPr>
        <p:spPr>
          <a:xfrm>
            <a:off x="3408023"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342;p47">
            <a:extLst>
              <a:ext uri="{FF2B5EF4-FFF2-40B4-BE49-F238E27FC236}">
                <a16:creationId xmlns:a16="http://schemas.microsoft.com/office/drawing/2014/main" id="{3098C602-74D5-387C-68F7-3B0C0E9090C3}"/>
              </a:ext>
            </a:extLst>
          </p:cNvPr>
          <p:cNvSpPr txBox="1">
            <a:spLocks/>
          </p:cNvSpPr>
          <p:nvPr/>
        </p:nvSpPr>
        <p:spPr>
          <a:xfrm>
            <a:off x="775095" y="718355"/>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Let us take a look at another example in this case we are looking at drug dosages</a:t>
            </a:r>
            <a:endParaRPr lang="en-GB" sz="1400"/>
          </a:p>
        </p:txBody>
      </p:sp>
      <p:sp>
        <p:nvSpPr>
          <p:cNvPr id="7" name="Oval 6">
            <a:extLst>
              <a:ext uri="{FF2B5EF4-FFF2-40B4-BE49-F238E27FC236}">
                <a16:creationId xmlns:a16="http://schemas.microsoft.com/office/drawing/2014/main" id="{7243CC93-CBDA-2822-6766-62AB2A87A971}"/>
              </a:ext>
            </a:extLst>
          </p:cNvPr>
          <p:cNvSpPr/>
          <p:nvPr/>
        </p:nvSpPr>
        <p:spPr>
          <a:xfrm>
            <a:off x="2476618" y="338770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3ED3C946-FF24-CC06-D310-E56FBFD72F44}"/>
              </a:ext>
            </a:extLst>
          </p:cNvPr>
          <p:cNvSpPr/>
          <p:nvPr/>
        </p:nvSpPr>
        <p:spPr>
          <a:xfrm>
            <a:off x="3892836" y="3392565"/>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F00A3C61-140C-D910-0BF2-497F50313B85}"/>
              </a:ext>
            </a:extLst>
          </p:cNvPr>
          <p:cNvSpPr/>
          <p:nvPr/>
        </p:nvSpPr>
        <p:spPr>
          <a:xfrm>
            <a:off x="4025587"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3407096C-E024-7279-4DA5-156C1F4C5409}"/>
              </a:ext>
            </a:extLst>
          </p:cNvPr>
          <p:cNvSpPr/>
          <p:nvPr/>
        </p:nvSpPr>
        <p:spPr>
          <a:xfrm>
            <a:off x="3571572"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D582799-BA8E-5B76-A279-DE2AB0434631}"/>
              </a:ext>
            </a:extLst>
          </p:cNvPr>
          <p:cNvSpPr/>
          <p:nvPr/>
        </p:nvSpPr>
        <p:spPr>
          <a:xfrm>
            <a:off x="4189135" y="339256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EC7D3DEE-1BA9-F1C4-F57F-C61555B768D3}"/>
              </a:ext>
            </a:extLst>
          </p:cNvPr>
          <p:cNvSpPr/>
          <p:nvPr/>
        </p:nvSpPr>
        <p:spPr>
          <a:xfrm>
            <a:off x="4350558" y="3392562"/>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7CDCAACB-12A1-4892-6264-B7BAD120B718}"/>
              </a:ext>
            </a:extLst>
          </p:cNvPr>
          <p:cNvSpPr/>
          <p:nvPr/>
        </p:nvSpPr>
        <p:spPr>
          <a:xfrm>
            <a:off x="4606510"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A27D599-7856-EBBE-6611-86E33C346050}"/>
              </a:ext>
            </a:extLst>
          </p:cNvPr>
          <p:cNvSpPr/>
          <p:nvPr/>
        </p:nvSpPr>
        <p:spPr>
          <a:xfrm>
            <a:off x="4673947"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29ADB90D-058C-8D8B-A025-BB9AAE512AC7}"/>
              </a:ext>
            </a:extLst>
          </p:cNvPr>
          <p:cNvSpPr/>
          <p:nvPr/>
        </p:nvSpPr>
        <p:spPr>
          <a:xfrm>
            <a:off x="5832086" y="339256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72C4DCFC-FD96-CFB1-77E3-F50CEB1FC24B}"/>
              </a:ext>
            </a:extLst>
          </p:cNvPr>
          <p:cNvSpPr/>
          <p:nvPr/>
        </p:nvSpPr>
        <p:spPr>
          <a:xfrm>
            <a:off x="6071575" y="339256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E1E0C4D1-6C7F-73D1-A945-97ECC76857CC}"/>
              </a:ext>
            </a:extLst>
          </p:cNvPr>
          <p:cNvSpPr/>
          <p:nvPr/>
        </p:nvSpPr>
        <p:spPr>
          <a:xfrm>
            <a:off x="6311062" y="339255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EDF11E18-9969-2494-3EA5-CAF89B6C6787}"/>
              </a:ext>
            </a:extLst>
          </p:cNvPr>
          <p:cNvSpPr/>
          <p:nvPr/>
        </p:nvSpPr>
        <p:spPr>
          <a:xfrm>
            <a:off x="643664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A83F2FD0-785B-8126-C645-810161F53573}"/>
              </a:ext>
            </a:extLst>
          </p:cNvPr>
          <p:cNvSpPr/>
          <p:nvPr/>
        </p:nvSpPr>
        <p:spPr>
          <a:xfrm>
            <a:off x="232953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AA51B8B4-CEF2-12E2-FE29-A179E5003A98}"/>
              </a:ext>
            </a:extLst>
          </p:cNvPr>
          <p:cNvSpPr/>
          <p:nvPr/>
        </p:nvSpPr>
        <p:spPr>
          <a:xfrm>
            <a:off x="2247757" y="339255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55F31B7C-3C3F-95DF-B8CB-4644B3E624C4}"/>
              </a:ext>
            </a:extLst>
          </p:cNvPr>
          <p:cNvSpPr/>
          <p:nvPr/>
        </p:nvSpPr>
        <p:spPr>
          <a:xfrm>
            <a:off x="1695780" y="338770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26353CCB-F806-12F2-B262-DD607379D9CC}"/>
              </a:ext>
            </a:extLst>
          </p:cNvPr>
          <p:cNvSpPr/>
          <p:nvPr/>
        </p:nvSpPr>
        <p:spPr>
          <a:xfrm>
            <a:off x="1984930" y="339255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5128E244-7A6C-597C-E733-BD89FA14E93F}"/>
              </a:ext>
            </a:extLst>
          </p:cNvPr>
          <p:cNvSpPr txBox="1">
            <a:spLocks/>
          </p:cNvSpPr>
          <p:nvPr/>
        </p:nvSpPr>
        <p:spPr>
          <a:xfrm>
            <a:off x="86744" y="3633865"/>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4" name="Connector: Curved 3">
            <a:extLst>
              <a:ext uri="{FF2B5EF4-FFF2-40B4-BE49-F238E27FC236}">
                <a16:creationId xmlns:a16="http://schemas.microsoft.com/office/drawing/2014/main" id="{589485DC-DE13-6774-6982-A760BD76311E}"/>
              </a:ext>
            </a:extLst>
          </p:cNvPr>
          <p:cNvCxnSpPr>
            <a:cxnSpLocks/>
          </p:cNvCxnSpPr>
          <p:nvPr/>
        </p:nvCxnSpPr>
        <p:spPr>
          <a:xfrm rot="16200000" flipH="1">
            <a:off x="2087126" y="2494958"/>
            <a:ext cx="713674" cy="392408"/>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21" name="Google Shape;342;p47">
            <a:extLst>
              <a:ext uri="{FF2B5EF4-FFF2-40B4-BE49-F238E27FC236}">
                <a16:creationId xmlns:a16="http://schemas.microsoft.com/office/drawing/2014/main" id="{E0ECD3CD-A845-5821-8A15-006116CC7CFB}"/>
              </a:ext>
            </a:extLst>
          </p:cNvPr>
          <p:cNvSpPr txBox="1">
            <a:spLocks/>
          </p:cNvSpPr>
          <p:nvPr/>
        </p:nvSpPr>
        <p:spPr>
          <a:xfrm>
            <a:off x="1154783" y="1726419"/>
            <a:ext cx="351916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Wherever we put our </a:t>
            </a:r>
            <a:r>
              <a:rPr lang="en-GB" sz="1400" b="1">
                <a:latin typeface="Albert Sans" panose="020B0604020202020204" charset="0"/>
              </a:rPr>
              <a:t>classifier</a:t>
            </a:r>
            <a:r>
              <a:rPr lang="en-GB" sz="1400">
                <a:latin typeface="Albert Sans" panose="020B0604020202020204" charset="0"/>
              </a:rPr>
              <a:t> we would make a lot of misclassifications</a:t>
            </a:r>
            <a:endParaRPr lang="en-GB" sz="1400"/>
          </a:p>
        </p:txBody>
      </p:sp>
      <p:cxnSp>
        <p:nvCxnSpPr>
          <p:cNvPr id="3" name="Straight Connector 2">
            <a:extLst>
              <a:ext uri="{FF2B5EF4-FFF2-40B4-BE49-F238E27FC236}">
                <a16:creationId xmlns:a16="http://schemas.microsoft.com/office/drawing/2014/main" id="{B04B79DE-CE96-A999-A700-4100BA3889E0}"/>
              </a:ext>
            </a:extLst>
          </p:cNvPr>
          <p:cNvCxnSpPr/>
          <p:nvPr/>
        </p:nvCxnSpPr>
        <p:spPr>
          <a:xfrm>
            <a:off x="2640168" y="3108925"/>
            <a:ext cx="0" cy="92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12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313F234E-A9D7-080D-E18B-FB459404E6EA}"/>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AA14901-0923-9D9F-9BC2-457DE40C5EAC}"/>
              </a:ext>
            </a:extLst>
          </p:cNvPr>
          <p:cNvCxnSpPr/>
          <p:nvPr/>
        </p:nvCxnSpPr>
        <p:spPr>
          <a:xfrm>
            <a:off x="983962" y="3485492"/>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B278BC5-FDD4-60D8-2123-70DE08EAAF01}"/>
              </a:ext>
            </a:extLst>
          </p:cNvPr>
          <p:cNvCxnSpPr>
            <a:cxnSpLocks/>
          </p:cNvCxnSpPr>
          <p:nvPr/>
        </p:nvCxnSpPr>
        <p:spPr>
          <a:xfrm>
            <a:off x="9839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5A06EE-1B59-6AC3-BB43-C35106F874F1}"/>
              </a:ext>
            </a:extLst>
          </p:cNvPr>
          <p:cNvCxnSpPr>
            <a:cxnSpLocks/>
          </p:cNvCxnSpPr>
          <p:nvPr/>
        </p:nvCxnSpPr>
        <p:spPr>
          <a:xfrm>
            <a:off x="19535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7F27A2-A7CD-BFFA-44E3-607A2AC4031D}"/>
              </a:ext>
            </a:extLst>
          </p:cNvPr>
          <p:cNvCxnSpPr>
            <a:cxnSpLocks/>
          </p:cNvCxnSpPr>
          <p:nvPr/>
        </p:nvCxnSpPr>
        <p:spPr>
          <a:xfrm>
            <a:off x="29232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E76D37-355B-DB37-BEBC-878CF85B0A3E}"/>
              </a:ext>
            </a:extLst>
          </p:cNvPr>
          <p:cNvCxnSpPr>
            <a:cxnSpLocks/>
          </p:cNvCxnSpPr>
          <p:nvPr/>
        </p:nvCxnSpPr>
        <p:spPr>
          <a:xfrm>
            <a:off x="389283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4FC950-5DAB-8776-69F7-90EB0D22365C}"/>
              </a:ext>
            </a:extLst>
          </p:cNvPr>
          <p:cNvCxnSpPr>
            <a:cxnSpLocks/>
          </p:cNvCxnSpPr>
          <p:nvPr/>
        </p:nvCxnSpPr>
        <p:spPr>
          <a:xfrm>
            <a:off x="486246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FD0337-3D0F-84BD-43EB-B4C0F8E128CD}"/>
              </a:ext>
            </a:extLst>
          </p:cNvPr>
          <p:cNvCxnSpPr>
            <a:cxnSpLocks/>
          </p:cNvCxnSpPr>
          <p:nvPr/>
        </p:nvCxnSpPr>
        <p:spPr>
          <a:xfrm>
            <a:off x="5832087"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62AD2E-8E8C-C654-5B5B-89E97A0C02B2}"/>
              </a:ext>
            </a:extLst>
          </p:cNvPr>
          <p:cNvCxnSpPr>
            <a:cxnSpLocks/>
          </p:cNvCxnSpPr>
          <p:nvPr/>
        </p:nvCxnSpPr>
        <p:spPr>
          <a:xfrm>
            <a:off x="6801712"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8E468CA-D2B1-7F40-E183-1DA4AD021777}"/>
              </a:ext>
            </a:extLst>
          </p:cNvPr>
          <p:cNvCxnSpPr>
            <a:cxnSpLocks/>
          </p:cNvCxnSpPr>
          <p:nvPr/>
        </p:nvCxnSpPr>
        <p:spPr>
          <a:xfrm>
            <a:off x="7771338" y="3270463"/>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83EEB93-53C5-57B5-164F-F2B1DBABF0CD}"/>
              </a:ext>
            </a:extLst>
          </p:cNvPr>
          <p:cNvSpPr/>
          <p:nvPr/>
        </p:nvSpPr>
        <p:spPr>
          <a:xfrm>
            <a:off x="3408023"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FEC21F9-4EAD-D1D2-A7FA-124B4CBD65A7}"/>
              </a:ext>
            </a:extLst>
          </p:cNvPr>
          <p:cNvSpPr/>
          <p:nvPr/>
        </p:nvSpPr>
        <p:spPr>
          <a:xfrm>
            <a:off x="2476618" y="338770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B7E35034-994E-9EF2-DFA2-03C2988BD84C}"/>
              </a:ext>
            </a:extLst>
          </p:cNvPr>
          <p:cNvSpPr/>
          <p:nvPr/>
        </p:nvSpPr>
        <p:spPr>
          <a:xfrm>
            <a:off x="3892836" y="3392565"/>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FB4B448F-45B5-7CEE-2721-2669BBFD0C18}"/>
              </a:ext>
            </a:extLst>
          </p:cNvPr>
          <p:cNvSpPr/>
          <p:nvPr/>
        </p:nvSpPr>
        <p:spPr>
          <a:xfrm>
            <a:off x="4025587"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7CE3189-DB97-428B-ECD9-588D1935FC9F}"/>
              </a:ext>
            </a:extLst>
          </p:cNvPr>
          <p:cNvSpPr/>
          <p:nvPr/>
        </p:nvSpPr>
        <p:spPr>
          <a:xfrm>
            <a:off x="3571572" y="3392564"/>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A563D22-4B38-1E31-39E8-A433005D1994}"/>
              </a:ext>
            </a:extLst>
          </p:cNvPr>
          <p:cNvSpPr/>
          <p:nvPr/>
        </p:nvSpPr>
        <p:spPr>
          <a:xfrm>
            <a:off x="4189135" y="339256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191FEB35-7504-2030-6DC5-39514F80784B}"/>
              </a:ext>
            </a:extLst>
          </p:cNvPr>
          <p:cNvSpPr/>
          <p:nvPr/>
        </p:nvSpPr>
        <p:spPr>
          <a:xfrm>
            <a:off x="4350558" y="3392562"/>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A0A4A2AF-B8CF-0662-9F47-7B0A125D71E8}"/>
              </a:ext>
            </a:extLst>
          </p:cNvPr>
          <p:cNvSpPr/>
          <p:nvPr/>
        </p:nvSpPr>
        <p:spPr>
          <a:xfrm>
            <a:off x="4606510"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1706DE6-CE05-402B-E427-5DBDECF3D94E}"/>
              </a:ext>
            </a:extLst>
          </p:cNvPr>
          <p:cNvSpPr/>
          <p:nvPr/>
        </p:nvSpPr>
        <p:spPr>
          <a:xfrm>
            <a:off x="4673947" y="339256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1FB471BD-E93D-3FDA-E9D7-D4BC457B9701}"/>
              </a:ext>
            </a:extLst>
          </p:cNvPr>
          <p:cNvSpPr/>
          <p:nvPr/>
        </p:nvSpPr>
        <p:spPr>
          <a:xfrm>
            <a:off x="5832086" y="339256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DDD8B088-86AE-C0B3-EB8F-B93CE93B9DFE}"/>
              </a:ext>
            </a:extLst>
          </p:cNvPr>
          <p:cNvSpPr/>
          <p:nvPr/>
        </p:nvSpPr>
        <p:spPr>
          <a:xfrm>
            <a:off x="6071575" y="339256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BD103789-A2BA-18C6-FF86-F284A98C6B67}"/>
              </a:ext>
            </a:extLst>
          </p:cNvPr>
          <p:cNvSpPr/>
          <p:nvPr/>
        </p:nvSpPr>
        <p:spPr>
          <a:xfrm>
            <a:off x="6311062" y="339255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F6DF3A15-D85D-4E15-0CFA-CCFE7355132A}"/>
              </a:ext>
            </a:extLst>
          </p:cNvPr>
          <p:cNvSpPr/>
          <p:nvPr/>
        </p:nvSpPr>
        <p:spPr>
          <a:xfrm>
            <a:off x="643664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3D621D8B-EF34-B922-EE76-550CA1036FB6}"/>
              </a:ext>
            </a:extLst>
          </p:cNvPr>
          <p:cNvSpPr/>
          <p:nvPr/>
        </p:nvSpPr>
        <p:spPr>
          <a:xfrm>
            <a:off x="2329533" y="339255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FDA4E20F-C4BE-4A9C-B336-B43630B27655}"/>
              </a:ext>
            </a:extLst>
          </p:cNvPr>
          <p:cNvSpPr/>
          <p:nvPr/>
        </p:nvSpPr>
        <p:spPr>
          <a:xfrm>
            <a:off x="2247757" y="339255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47236774-4C1B-0170-FBE2-C947D34F0165}"/>
              </a:ext>
            </a:extLst>
          </p:cNvPr>
          <p:cNvSpPr/>
          <p:nvPr/>
        </p:nvSpPr>
        <p:spPr>
          <a:xfrm>
            <a:off x="1695780" y="338770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04E22ACF-08A2-B8A5-AD7E-B815ACF389DC}"/>
              </a:ext>
            </a:extLst>
          </p:cNvPr>
          <p:cNvSpPr/>
          <p:nvPr/>
        </p:nvSpPr>
        <p:spPr>
          <a:xfrm>
            <a:off x="1984930" y="339255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BCCC6A1C-E17D-59AA-E209-906164A74C1E}"/>
              </a:ext>
            </a:extLst>
          </p:cNvPr>
          <p:cNvSpPr txBox="1">
            <a:spLocks/>
          </p:cNvSpPr>
          <p:nvPr/>
        </p:nvSpPr>
        <p:spPr>
          <a:xfrm>
            <a:off x="86744" y="3633865"/>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sp>
        <p:nvSpPr>
          <p:cNvPr id="21" name="Google Shape;342;p47">
            <a:extLst>
              <a:ext uri="{FF2B5EF4-FFF2-40B4-BE49-F238E27FC236}">
                <a16:creationId xmlns:a16="http://schemas.microsoft.com/office/drawing/2014/main" id="{2D47D74D-E710-BA3B-BBAE-FB0B964C43AE}"/>
              </a:ext>
            </a:extLst>
          </p:cNvPr>
          <p:cNvSpPr txBox="1">
            <a:spLocks/>
          </p:cNvSpPr>
          <p:nvPr/>
        </p:nvSpPr>
        <p:spPr>
          <a:xfrm>
            <a:off x="1097988" y="1297858"/>
            <a:ext cx="5137137"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Since we would make a lot of misclassifications this is where the idea of </a:t>
            </a:r>
            <a:r>
              <a:rPr lang="en-GB" sz="1400" b="1">
                <a:latin typeface="Albert Sans" panose="020B0604020202020204" charset="0"/>
              </a:rPr>
              <a:t>Support Vector Machines </a:t>
            </a:r>
            <a:r>
              <a:rPr lang="en-GB" sz="1400">
                <a:latin typeface="Albert Sans" panose="020B0604020202020204" charset="0"/>
              </a:rPr>
              <a:t>come in</a:t>
            </a:r>
            <a:endParaRPr lang="en-GB" sz="1400"/>
          </a:p>
        </p:txBody>
      </p:sp>
    </p:spTree>
    <p:extLst>
      <p:ext uri="{BB962C8B-B14F-4D97-AF65-F5344CB8AC3E}">
        <p14:creationId xmlns:p14="http://schemas.microsoft.com/office/powerpoint/2010/main" val="205348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D3EE2C0B-289F-917F-BD3E-836A6C7FB006}"/>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0B8E4C8-4401-EDB7-C739-450C5FD13D9F}"/>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4DA3B3-6497-2F09-C2F0-0D1893065F46}"/>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E0915D-1C2C-264B-A8EE-50800C469511}"/>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3DF7C2-E783-A374-F381-D73E85A361D4}"/>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D748DBC-EDF9-C234-9FCA-8F55CBB1367B}"/>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8EC1F22-4283-BAA7-B3D6-667AA6E3195F}"/>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A76471-2E5F-17BA-425A-2257931BB30F}"/>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08AA44-E921-F4B6-E5F4-B87C8B960A60}"/>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010EED-DD08-DCC0-399E-D7FB9CCECD15}"/>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C09D45CE-A5FC-1193-26B1-5E5D0D1451D8}"/>
              </a:ext>
            </a:extLst>
          </p:cNvPr>
          <p:cNvSpPr/>
          <p:nvPr/>
        </p:nvSpPr>
        <p:spPr>
          <a:xfrm>
            <a:off x="3638482" y="408394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236E7CE-E360-6E71-7277-D570C2848FC6}"/>
              </a:ext>
            </a:extLst>
          </p:cNvPr>
          <p:cNvSpPr/>
          <p:nvPr/>
        </p:nvSpPr>
        <p:spPr>
          <a:xfrm>
            <a:off x="2707077" y="40790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2E0D5EF2-3EAC-5A1B-46FF-C1BDC8CE7223}"/>
              </a:ext>
            </a:extLst>
          </p:cNvPr>
          <p:cNvSpPr/>
          <p:nvPr/>
        </p:nvSpPr>
        <p:spPr>
          <a:xfrm>
            <a:off x="4123295" y="408394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F980F7D5-47F9-BFA0-AC46-4C25122FC0F5}"/>
              </a:ext>
            </a:extLst>
          </p:cNvPr>
          <p:cNvSpPr/>
          <p:nvPr/>
        </p:nvSpPr>
        <p:spPr>
          <a:xfrm>
            <a:off x="4256046" y="408394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25CF650-64CA-6307-B6D7-0305F3371A44}"/>
              </a:ext>
            </a:extLst>
          </p:cNvPr>
          <p:cNvSpPr/>
          <p:nvPr/>
        </p:nvSpPr>
        <p:spPr>
          <a:xfrm>
            <a:off x="3802031" y="408394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F126AE3-93E6-CC82-DBB4-70FB70733403}"/>
              </a:ext>
            </a:extLst>
          </p:cNvPr>
          <p:cNvSpPr/>
          <p:nvPr/>
        </p:nvSpPr>
        <p:spPr>
          <a:xfrm>
            <a:off x="4419594" y="4083939"/>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775320B3-5BB2-C0B4-5C01-BDD8C5110161}"/>
              </a:ext>
            </a:extLst>
          </p:cNvPr>
          <p:cNvSpPr/>
          <p:nvPr/>
        </p:nvSpPr>
        <p:spPr>
          <a:xfrm>
            <a:off x="4581017" y="408393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A2C382B4-581A-F84D-751C-17FBA475FF16}"/>
              </a:ext>
            </a:extLst>
          </p:cNvPr>
          <p:cNvSpPr/>
          <p:nvPr/>
        </p:nvSpPr>
        <p:spPr>
          <a:xfrm>
            <a:off x="4836969" y="408393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875BCCAA-1F47-7A8F-1AEA-AE0C690CFF14}"/>
              </a:ext>
            </a:extLst>
          </p:cNvPr>
          <p:cNvSpPr/>
          <p:nvPr/>
        </p:nvSpPr>
        <p:spPr>
          <a:xfrm>
            <a:off x="4904406" y="408393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2757EC90-7AA1-11F9-D874-706ED40DE02D}"/>
              </a:ext>
            </a:extLst>
          </p:cNvPr>
          <p:cNvSpPr/>
          <p:nvPr/>
        </p:nvSpPr>
        <p:spPr>
          <a:xfrm>
            <a:off x="6062545" y="408393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DBC573C8-35A7-444F-58E7-5F54A359EAF1}"/>
              </a:ext>
            </a:extLst>
          </p:cNvPr>
          <p:cNvSpPr/>
          <p:nvPr/>
        </p:nvSpPr>
        <p:spPr>
          <a:xfrm>
            <a:off x="6302034" y="408393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A4E93ED3-EC29-0F7E-DCF8-D386EBB8320C}"/>
              </a:ext>
            </a:extLst>
          </p:cNvPr>
          <p:cNvSpPr/>
          <p:nvPr/>
        </p:nvSpPr>
        <p:spPr>
          <a:xfrm>
            <a:off x="6541521" y="4083935"/>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AD36A2A4-138D-AC2B-FEE1-6262AEBC0A1A}"/>
              </a:ext>
            </a:extLst>
          </p:cNvPr>
          <p:cNvSpPr/>
          <p:nvPr/>
        </p:nvSpPr>
        <p:spPr>
          <a:xfrm>
            <a:off x="6667102" y="408393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9D95D0AF-B626-CC8F-733E-2191F2495465}"/>
              </a:ext>
            </a:extLst>
          </p:cNvPr>
          <p:cNvSpPr/>
          <p:nvPr/>
        </p:nvSpPr>
        <p:spPr>
          <a:xfrm>
            <a:off x="2559992" y="408393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3A8C1D96-B41A-C512-735A-90995C85B022}"/>
              </a:ext>
            </a:extLst>
          </p:cNvPr>
          <p:cNvSpPr/>
          <p:nvPr/>
        </p:nvSpPr>
        <p:spPr>
          <a:xfrm>
            <a:off x="2478216" y="408393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B9B0285F-BA3B-8CDB-9D55-5085524E260D}"/>
              </a:ext>
            </a:extLst>
          </p:cNvPr>
          <p:cNvSpPr/>
          <p:nvPr/>
        </p:nvSpPr>
        <p:spPr>
          <a:xfrm>
            <a:off x="1926239" y="407908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1CA6B5D3-5F04-E6BC-1CF9-205600C10CE4}"/>
              </a:ext>
            </a:extLst>
          </p:cNvPr>
          <p:cNvSpPr/>
          <p:nvPr/>
        </p:nvSpPr>
        <p:spPr>
          <a:xfrm>
            <a:off x="2215389" y="408393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6D2998DA-9921-5471-DBC7-3F3A563EFC50}"/>
              </a:ext>
            </a:extLst>
          </p:cNvPr>
          <p:cNvSpPr txBox="1">
            <a:spLocks/>
          </p:cNvSpPr>
          <p:nvPr/>
        </p:nvSpPr>
        <p:spPr>
          <a:xfrm>
            <a:off x="251600" y="4325241"/>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5060F948-10FB-9ACB-3B64-A7E43D4D8D2A}"/>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22" name="Google Shape;342;p47">
            <a:extLst>
              <a:ext uri="{FF2B5EF4-FFF2-40B4-BE49-F238E27FC236}">
                <a16:creationId xmlns:a16="http://schemas.microsoft.com/office/drawing/2014/main" id="{78D107AE-6F5A-85D1-2DB9-84395FFC5C59}"/>
              </a:ext>
            </a:extLst>
          </p:cNvPr>
          <p:cNvSpPr txBox="1">
            <a:spLocks/>
          </p:cNvSpPr>
          <p:nvPr/>
        </p:nvSpPr>
        <p:spPr>
          <a:xfrm>
            <a:off x="5433229" y="683682"/>
            <a:ext cx="2320586"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Let us introduce a </a:t>
            </a:r>
            <a:r>
              <a:rPr lang="en-GB" sz="1400" b="1">
                <a:latin typeface="Albert Sans" panose="020B0604020202020204" charset="0"/>
              </a:rPr>
              <a:t>Y-Axis</a:t>
            </a:r>
            <a:endParaRPr lang="en-GB" sz="1400" b="1"/>
          </a:p>
        </p:txBody>
      </p:sp>
      <p:cxnSp>
        <p:nvCxnSpPr>
          <p:cNvPr id="23" name="Straight Connector 22">
            <a:extLst>
              <a:ext uri="{FF2B5EF4-FFF2-40B4-BE49-F238E27FC236}">
                <a16:creationId xmlns:a16="http://schemas.microsoft.com/office/drawing/2014/main" id="{CBD8334F-4B73-4CEA-F847-D3081057890F}"/>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F80F67D4-66A0-1737-C782-3EE8CB807E3B}"/>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Tree>
    <p:extLst>
      <p:ext uri="{BB962C8B-B14F-4D97-AF65-F5344CB8AC3E}">
        <p14:creationId xmlns:p14="http://schemas.microsoft.com/office/powerpoint/2010/main" val="233922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E7C49C7F-74A1-5916-C681-05E287CEF273}"/>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C480492-5762-2912-7B28-237DEF2537C7}"/>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4D23D88-656C-343C-D6FE-A121082371BC}"/>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8AE9BF-A68E-19B0-CB0A-67B09ACE7CB4}"/>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AD8B8A-CCB9-2E64-4636-871EF128C5D4}"/>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05338D-B1BF-8E4C-8A7E-50FCCA29997E}"/>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A2FB95-C584-55DB-426F-51665054DF94}"/>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2FF6FF-3065-FFE8-8EA9-275D2A3702E4}"/>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BD58F5-172E-E0AE-9F83-542FB63A9300}"/>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E39C79-F764-1F0D-8191-3490F72A44A9}"/>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4BE88CA-F36A-C524-CD0A-EDCC357BB884}"/>
              </a:ext>
            </a:extLst>
          </p:cNvPr>
          <p:cNvSpPr/>
          <p:nvPr/>
        </p:nvSpPr>
        <p:spPr>
          <a:xfrm>
            <a:off x="3638482" y="408394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19695F5B-65A6-A607-8E85-EC1A21F0D47D}"/>
              </a:ext>
            </a:extLst>
          </p:cNvPr>
          <p:cNvSpPr/>
          <p:nvPr/>
        </p:nvSpPr>
        <p:spPr>
          <a:xfrm>
            <a:off x="2707077" y="40790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FAFAA711-D8FC-3C2E-2447-6FBB1A86DFC6}"/>
              </a:ext>
            </a:extLst>
          </p:cNvPr>
          <p:cNvSpPr/>
          <p:nvPr/>
        </p:nvSpPr>
        <p:spPr>
          <a:xfrm>
            <a:off x="4123295" y="408394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75D6A492-912D-358E-4CED-5E9EDEEC1549}"/>
              </a:ext>
            </a:extLst>
          </p:cNvPr>
          <p:cNvSpPr/>
          <p:nvPr/>
        </p:nvSpPr>
        <p:spPr>
          <a:xfrm>
            <a:off x="4256046" y="408394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BCF7220-128A-7905-568F-F77BC160C592}"/>
              </a:ext>
            </a:extLst>
          </p:cNvPr>
          <p:cNvSpPr/>
          <p:nvPr/>
        </p:nvSpPr>
        <p:spPr>
          <a:xfrm>
            <a:off x="3802031" y="408394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21126B7-34ED-4303-544C-2743FE524E2E}"/>
              </a:ext>
            </a:extLst>
          </p:cNvPr>
          <p:cNvSpPr/>
          <p:nvPr/>
        </p:nvSpPr>
        <p:spPr>
          <a:xfrm>
            <a:off x="4419594" y="4083939"/>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A2A7B14C-8AE5-7ACB-EE43-50C7DB1CCC34}"/>
              </a:ext>
            </a:extLst>
          </p:cNvPr>
          <p:cNvSpPr/>
          <p:nvPr/>
        </p:nvSpPr>
        <p:spPr>
          <a:xfrm>
            <a:off x="4581017" y="408393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CDBCF315-E71F-3586-741B-1E364683F5EA}"/>
              </a:ext>
            </a:extLst>
          </p:cNvPr>
          <p:cNvSpPr/>
          <p:nvPr/>
        </p:nvSpPr>
        <p:spPr>
          <a:xfrm>
            <a:off x="4836969" y="408393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1DDFA964-2A07-16FC-35FF-D21DF92022DA}"/>
              </a:ext>
            </a:extLst>
          </p:cNvPr>
          <p:cNvSpPr/>
          <p:nvPr/>
        </p:nvSpPr>
        <p:spPr>
          <a:xfrm>
            <a:off x="4904406" y="408393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752FB452-4260-4D5A-DBB2-315EEF3FFD59}"/>
              </a:ext>
            </a:extLst>
          </p:cNvPr>
          <p:cNvSpPr/>
          <p:nvPr/>
        </p:nvSpPr>
        <p:spPr>
          <a:xfrm>
            <a:off x="6062545" y="408393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AECC3A13-2326-464B-4B83-FADDEBC28F8A}"/>
              </a:ext>
            </a:extLst>
          </p:cNvPr>
          <p:cNvSpPr/>
          <p:nvPr/>
        </p:nvSpPr>
        <p:spPr>
          <a:xfrm>
            <a:off x="6302034" y="408393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8D5702D1-43ED-AC0F-1EAD-0E5A4BEBBFFB}"/>
              </a:ext>
            </a:extLst>
          </p:cNvPr>
          <p:cNvSpPr/>
          <p:nvPr/>
        </p:nvSpPr>
        <p:spPr>
          <a:xfrm>
            <a:off x="6541521" y="4083935"/>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C7818577-7C90-F403-81B1-48E3C0552A1D}"/>
              </a:ext>
            </a:extLst>
          </p:cNvPr>
          <p:cNvSpPr/>
          <p:nvPr/>
        </p:nvSpPr>
        <p:spPr>
          <a:xfrm>
            <a:off x="6667102" y="408393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E0ED7AB0-2EBB-1207-4595-F867A3B2F460}"/>
              </a:ext>
            </a:extLst>
          </p:cNvPr>
          <p:cNvSpPr/>
          <p:nvPr/>
        </p:nvSpPr>
        <p:spPr>
          <a:xfrm>
            <a:off x="2559992" y="408393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3B4CB1FE-29A2-22FF-A917-D3F9468F4C9F}"/>
              </a:ext>
            </a:extLst>
          </p:cNvPr>
          <p:cNvSpPr/>
          <p:nvPr/>
        </p:nvSpPr>
        <p:spPr>
          <a:xfrm>
            <a:off x="2478216" y="408393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0A690CD5-64D4-397F-20C9-61D7E97CDAC7}"/>
              </a:ext>
            </a:extLst>
          </p:cNvPr>
          <p:cNvSpPr/>
          <p:nvPr/>
        </p:nvSpPr>
        <p:spPr>
          <a:xfrm>
            <a:off x="1926239" y="407908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616ECC71-DD8C-EF21-1F8A-843553A26F9B}"/>
              </a:ext>
            </a:extLst>
          </p:cNvPr>
          <p:cNvSpPr/>
          <p:nvPr/>
        </p:nvSpPr>
        <p:spPr>
          <a:xfrm>
            <a:off x="2215389" y="408393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70E966ED-D709-7953-C0BF-A9AE1EE7AE07}"/>
              </a:ext>
            </a:extLst>
          </p:cNvPr>
          <p:cNvSpPr txBox="1">
            <a:spLocks/>
          </p:cNvSpPr>
          <p:nvPr/>
        </p:nvSpPr>
        <p:spPr>
          <a:xfrm>
            <a:off x="251600" y="4325241"/>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197414CB-064A-F0EF-96DB-A234E202A44F}"/>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22" name="Google Shape;342;p47">
            <a:extLst>
              <a:ext uri="{FF2B5EF4-FFF2-40B4-BE49-F238E27FC236}">
                <a16:creationId xmlns:a16="http://schemas.microsoft.com/office/drawing/2014/main" id="{BB0924A8-034A-7D1A-4619-DA682FE1D1A5}"/>
              </a:ext>
            </a:extLst>
          </p:cNvPr>
          <p:cNvSpPr txBox="1">
            <a:spLocks/>
          </p:cNvSpPr>
          <p:nvPr/>
        </p:nvSpPr>
        <p:spPr>
          <a:xfrm>
            <a:off x="2406553" y="1648580"/>
            <a:ext cx="2320586"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The Y-axis co-ordinates would be (</a:t>
            </a:r>
            <a:r>
              <a:rPr lang="en-GB" sz="1400" b="1">
                <a:latin typeface="Albert Sans" panose="020B0604020202020204" charset="0"/>
              </a:rPr>
              <a:t>Dosages</a:t>
            </a:r>
            <a:r>
              <a:rPr lang="en-GB" sz="1400" b="1" baseline="30000">
                <a:latin typeface="Albert Sans" panose="020B0604020202020204" charset="0"/>
              </a:rPr>
              <a:t>2</a:t>
            </a:r>
            <a:r>
              <a:rPr lang="en-GB" sz="1400">
                <a:latin typeface="Albert Sans" panose="020B0604020202020204" charset="0"/>
              </a:rPr>
              <a:t>)</a:t>
            </a:r>
            <a:endParaRPr lang="en-GB" sz="1400" baseline="30000"/>
          </a:p>
        </p:txBody>
      </p:sp>
      <p:cxnSp>
        <p:nvCxnSpPr>
          <p:cNvPr id="23" name="Straight Connector 22">
            <a:extLst>
              <a:ext uri="{FF2B5EF4-FFF2-40B4-BE49-F238E27FC236}">
                <a16:creationId xmlns:a16="http://schemas.microsoft.com/office/drawing/2014/main" id="{CD1C9D64-EE51-739C-3D86-6360634EA9E6}"/>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822515B0-4F75-7E45-3BA7-17D6E432A5AD}"/>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cxnSp>
        <p:nvCxnSpPr>
          <p:cNvPr id="4" name="Connector: Curved 3">
            <a:extLst>
              <a:ext uri="{FF2B5EF4-FFF2-40B4-BE49-F238E27FC236}">
                <a16:creationId xmlns:a16="http://schemas.microsoft.com/office/drawing/2014/main" id="{9F91120C-7662-FE36-00EC-95418C555B83}"/>
              </a:ext>
            </a:extLst>
          </p:cNvPr>
          <p:cNvCxnSpPr/>
          <p:nvPr/>
        </p:nvCxnSpPr>
        <p:spPr>
          <a:xfrm rot="10800000" flipV="1">
            <a:off x="1946275" y="2254752"/>
            <a:ext cx="1227432" cy="418925"/>
          </a:xfrm>
          <a:prstGeom prst="curvedConnector3">
            <a:avLst>
              <a:gd name="adj1" fmla="val 639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840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480EE25F-F2F5-CCE2-F670-227930AD94E3}"/>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4CC1F63-2764-9853-BEC4-4BBD9A2D4FA8}"/>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781A4B8-AD65-C0C9-44F3-3D859926F3D5}"/>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9ABC8C6-E97B-4AE7-1B6C-CC56E9E628EE}"/>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131C5A-DAAB-B0B8-27B3-4A38F677C306}"/>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437A18A-41A9-4B7F-526D-397240F3A5F1}"/>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0197E73-5B84-BF74-6983-0AD983B20337}"/>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2F7396-36A2-12C5-96DD-90B3B87BCAD0}"/>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34D7D5-0FD3-85F5-EB0F-319CC16AC876}"/>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681C4F-19B3-7DE2-B069-BC9016077743}"/>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477D56B-7F90-55B2-A6C5-2C3A405A6806}"/>
              </a:ext>
            </a:extLst>
          </p:cNvPr>
          <p:cNvSpPr/>
          <p:nvPr/>
        </p:nvSpPr>
        <p:spPr>
          <a:xfrm>
            <a:off x="3638482"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6F9B114F-9E4D-EC62-D7D9-459A1ABFE619}"/>
              </a:ext>
            </a:extLst>
          </p:cNvPr>
          <p:cNvSpPr/>
          <p:nvPr/>
        </p:nvSpPr>
        <p:spPr>
          <a:xfrm>
            <a:off x="2707077" y="4079082"/>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9424F88A-AC4D-9658-4AEB-23D8B2F45277}"/>
              </a:ext>
            </a:extLst>
          </p:cNvPr>
          <p:cNvSpPr/>
          <p:nvPr/>
        </p:nvSpPr>
        <p:spPr>
          <a:xfrm>
            <a:off x="4123295" y="4083941"/>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DF5A480-86D1-05C3-5A79-6B5AF9D63971}"/>
              </a:ext>
            </a:extLst>
          </p:cNvPr>
          <p:cNvSpPr/>
          <p:nvPr/>
        </p:nvSpPr>
        <p:spPr>
          <a:xfrm>
            <a:off x="4256046"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279BE1F5-A9B8-1EB0-A978-6157F3CE08B4}"/>
              </a:ext>
            </a:extLst>
          </p:cNvPr>
          <p:cNvSpPr/>
          <p:nvPr/>
        </p:nvSpPr>
        <p:spPr>
          <a:xfrm>
            <a:off x="3802031"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AA0F71C-B6CB-A294-D4CE-659C32D087BB}"/>
              </a:ext>
            </a:extLst>
          </p:cNvPr>
          <p:cNvSpPr/>
          <p:nvPr/>
        </p:nvSpPr>
        <p:spPr>
          <a:xfrm>
            <a:off x="4419594" y="4083939"/>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82594294-48D5-684F-5B7D-7B365F8FAD6F}"/>
              </a:ext>
            </a:extLst>
          </p:cNvPr>
          <p:cNvSpPr/>
          <p:nvPr/>
        </p:nvSpPr>
        <p:spPr>
          <a:xfrm>
            <a:off x="4581017" y="4083938"/>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8717EAF7-80F6-FB6F-DBB2-8E54EFC7FE00}"/>
              </a:ext>
            </a:extLst>
          </p:cNvPr>
          <p:cNvSpPr/>
          <p:nvPr/>
        </p:nvSpPr>
        <p:spPr>
          <a:xfrm>
            <a:off x="4836969" y="4083937"/>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51E2611C-B704-5402-FD96-5562F8DBEBD5}"/>
              </a:ext>
            </a:extLst>
          </p:cNvPr>
          <p:cNvSpPr/>
          <p:nvPr/>
        </p:nvSpPr>
        <p:spPr>
          <a:xfrm>
            <a:off x="4904406" y="4083937"/>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28C6B7EA-18AE-89EA-C298-CFAAAC25300E}"/>
              </a:ext>
            </a:extLst>
          </p:cNvPr>
          <p:cNvSpPr/>
          <p:nvPr/>
        </p:nvSpPr>
        <p:spPr>
          <a:xfrm>
            <a:off x="6062545" y="4083937"/>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5FE96A3A-01D7-768B-77AD-1410E3CF9AEA}"/>
              </a:ext>
            </a:extLst>
          </p:cNvPr>
          <p:cNvSpPr/>
          <p:nvPr/>
        </p:nvSpPr>
        <p:spPr>
          <a:xfrm>
            <a:off x="6302034" y="4083936"/>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4B0585FC-B107-8039-8B82-2B2905160C2B}"/>
              </a:ext>
            </a:extLst>
          </p:cNvPr>
          <p:cNvSpPr/>
          <p:nvPr/>
        </p:nvSpPr>
        <p:spPr>
          <a:xfrm>
            <a:off x="6541521" y="4083935"/>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450335E5-B760-8E80-A1A6-C47BC22215C0}"/>
              </a:ext>
            </a:extLst>
          </p:cNvPr>
          <p:cNvSpPr/>
          <p:nvPr/>
        </p:nvSpPr>
        <p:spPr>
          <a:xfrm>
            <a:off x="6667102" y="4083934"/>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1767FEC3-F0D0-6585-250A-0F3E614F1E80}"/>
              </a:ext>
            </a:extLst>
          </p:cNvPr>
          <p:cNvSpPr/>
          <p:nvPr/>
        </p:nvSpPr>
        <p:spPr>
          <a:xfrm>
            <a:off x="2559992" y="4083934"/>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FC174B94-D3C9-05C0-E861-3BBD1374F32E}"/>
              </a:ext>
            </a:extLst>
          </p:cNvPr>
          <p:cNvSpPr/>
          <p:nvPr/>
        </p:nvSpPr>
        <p:spPr>
          <a:xfrm>
            <a:off x="2478216" y="4083933"/>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CC5F01B9-1196-6FF6-3327-BA9C9B6A5442}"/>
              </a:ext>
            </a:extLst>
          </p:cNvPr>
          <p:cNvSpPr/>
          <p:nvPr/>
        </p:nvSpPr>
        <p:spPr>
          <a:xfrm>
            <a:off x="1658873" y="406520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71196030-9F33-C594-D2DC-18B0736DA83D}"/>
              </a:ext>
            </a:extLst>
          </p:cNvPr>
          <p:cNvSpPr/>
          <p:nvPr/>
        </p:nvSpPr>
        <p:spPr>
          <a:xfrm>
            <a:off x="2215389" y="4083932"/>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BF2CE879-3374-B31F-22A6-25DAEB0F7A21}"/>
              </a:ext>
            </a:extLst>
          </p:cNvPr>
          <p:cNvSpPr txBox="1">
            <a:spLocks/>
          </p:cNvSpPr>
          <p:nvPr/>
        </p:nvSpPr>
        <p:spPr>
          <a:xfrm>
            <a:off x="251600" y="4325241"/>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1EED013B-23C9-F4A2-C057-F1E2CE4DBD59}"/>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22" name="Google Shape;342;p47">
            <a:extLst>
              <a:ext uri="{FF2B5EF4-FFF2-40B4-BE49-F238E27FC236}">
                <a16:creationId xmlns:a16="http://schemas.microsoft.com/office/drawing/2014/main" id="{D3918DB3-6DB4-1414-9FF2-B54FBB764A97}"/>
              </a:ext>
            </a:extLst>
          </p:cNvPr>
          <p:cNvSpPr txBox="1">
            <a:spLocks/>
          </p:cNvSpPr>
          <p:nvPr/>
        </p:nvSpPr>
        <p:spPr>
          <a:xfrm>
            <a:off x="2665594" y="2571750"/>
            <a:ext cx="2714603"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 Let us look at this observation with Dosage = 0.5</a:t>
            </a:r>
            <a:endParaRPr lang="en-GB" sz="1400" baseline="30000"/>
          </a:p>
        </p:txBody>
      </p:sp>
      <p:cxnSp>
        <p:nvCxnSpPr>
          <p:cNvPr id="23" name="Straight Connector 22">
            <a:extLst>
              <a:ext uri="{FF2B5EF4-FFF2-40B4-BE49-F238E27FC236}">
                <a16:creationId xmlns:a16="http://schemas.microsoft.com/office/drawing/2014/main" id="{CB1C08DA-CD01-A9B9-1278-C6386A9447A0}"/>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51805619-EFE3-C97F-82EE-AB3E9C5CBE13}"/>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cxnSp>
        <p:nvCxnSpPr>
          <p:cNvPr id="5" name="Straight Arrow Connector 4">
            <a:extLst>
              <a:ext uri="{FF2B5EF4-FFF2-40B4-BE49-F238E27FC236}">
                <a16:creationId xmlns:a16="http://schemas.microsoft.com/office/drawing/2014/main" id="{79DE31AF-CA4D-584E-A411-EDE3CDB9537B}"/>
              </a:ext>
            </a:extLst>
          </p:cNvPr>
          <p:cNvCxnSpPr>
            <a:cxnSpLocks/>
          </p:cNvCxnSpPr>
          <p:nvPr/>
        </p:nvCxnSpPr>
        <p:spPr>
          <a:xfrm flipH="1">
            <a:off x="1888273" y="3308195"/>
            <a:ext cx="818804" cy="6536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78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a:extLst>
            <a:ext uri="{FF2B5EF4-FFF2-40B4-BE49-F238E27FC236}">
              <a16:creationId xmlns:a16="http://schemas.microsoft.com/office/drawing/2014/main" id="{C62BA988-3EE0-0602-D2A9-90A91930C879}"/>
            </a:ext>
          </a:extLst>
        </p:cNvPr>
        <p:cNvGrpSpPr/>
        <p:nvPr/>
      </p:nvGrpSpPr>
      <p:grpSpPr>
        <a:xfrm>
          <a:off x="0" y="0"/>
          <a:ext cx="0" cy="0"/>
          <a:chOff x="0" y="0"/>
          <a:chExt cx="0" cy="0"/>
        </a:xfrm>
      </p:grpSpPr>
      <p:sp>
        <p:nvSpPr>
          <p:cNvPr id="190" name="Google Shape;190;p35">
            <a:extLst>
              <a:ext uri="{FF2B5EF4-FFF2-40B4-BE49-F238E27FC236}">
                <a16:creationId xmlns:a16="http://schemas.microsoft.com/office/drawing/2014/main" id="{D20C07D8-2C04-5FCC-FA5A-3D92592697C8}"/>
              </a:ext>
            </a:extLst>
          </p:cNvPr>
          <p:cNvSpPr txBox="1">
            <a:spLocks noGrp="1"/>
          </p:cNvSpPr>
          <p:nvPr>
            <p:ph type="ctrTitle"/>
          </p:nvPr>
        </p:nvSpPr>
        <p:spPr>
          <a:xfrm>
            <a:off x="715100" y="2571750"/>
            <a:ext cx="6045889" cy="26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a:t>Group Presentations</a:t>
            </a:r>
            <a:endParaRPr sz="6000"/>
          </a:p>
        </p:txBody>
      </p:sp>
      <p:sp>
        <p:nvSpPr>
          <p:cNvPr id="191" name="Google Shape;191;p35">
            <a:extLst>
              <a:ext uri="{FF2B5EF4-FFF2-40B4-BE49-F238E27FC236}">
                <a16:creationId xmlns:a16="http://schemas.microsoft.com/office/drawing/2014/main" id="{E707D719-DFD6-704D-7DFC-6D84371DCD63}"/>
              </a:ext>
            </a:extLst>
          </p:cNvPr>
          <p:cNvSpPr txBox="1">
            <a:spLocks noGrp="1"/>
          </p:cNvSpPr>
          <p:nvPr>
            <p:ph type="subTitle" idx="1"/>
          </p:nvPr>
        </p:nvSpPr>
        <p:spPr>
          <a:xfrm>
            <a:off x="4571999" y="535000"/>
            <a:ext cx="4296937" cy="38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Group 13: Jeremy, Qistina, Abdurrahim, Masud</a:t>
            </a:r>
            <a:endParaRPr b="1"/>
          </a:p>
        </p:txBody>
      </p:sp>
      <p:cxnSp>
        <p:nvCxnSpPr>
          <p:cNvPr id="192" name="Google Shape;192;p35">
            <a:hlinkClick r:id="" action="ppaction://hlinkshowjump?jump=nextslide"/>
            <a:extLst>
              <a:ext uri="{FF2B5EF4-FFF2-40B4-BE49-F238E27FC236}">
                <a16:creationId xmlns:a16="http://schemas.microsoft.com/office/drawing/2014/main" id="{B1A14A06-E90F-F8C0-A0D7-584E1991125B}"/>
              </a:ext>
            </a:extLst>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416945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2AEFD91A-40D3-5E94-8A5E-52761F43C32B}"/>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108B853-D248-87D0-0433-A626A07BD1A2}"/>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1195AF3-13E7-0BD8-FF2E-C7AF5C541EF3}"/>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963781-E7FF-2838-DD69-3CD2DAD24903}"/>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41622E-8F17-98BC-5E17-B223BF99D69F}"/>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EB52458-66DE-D7A5-2517-13B823EED33F}"/>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86D296-CAD8-4C38-A2F9-7217A535F524}"/>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85EF34-9C9C-2D8D-537D-B9666E7F1D30}"/>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7CD6F6-ED25-6351-6783-C0396B9B6830}"/>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D8056C8-BB82-430E-3835-25C054663C23}"/>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2BF12D8-EE2E-6445-D11F-711ED259AAB1}"/>
              </a:ext>
            </a:extLst>
          </p:cNvPr>
          <p:cNvSpPr/>
          <p:nvPr/>
        </p:nvSpPr>
        <p:spPr>
          <a:xfrm>
            <a:off x="3638482"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77EB1EEB-5621-BA04-1857-9C1BDD10C66C}"/>
              </a:ext>
            </a:extLst>
          </p:cNvPr>
          <p:cNvSpPr/>
          <p:nvPr/>
        </p:nvSpPr>
        <p:spPr>
          <a:xfrm>
            <a:off x="2707077" y="4079082"/>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2C40669B-56DE-EF1F-EEAB-C416492FB56B}"/>
              </a:ext>
            </a:extLst>
          </p:cNvPr>
          <p:cNvSpPr/>
          <p:nvPr/>
        </p:nvSpPr>
        <p:spPr>
          <a:xfrm>
            <a:off x="4123295" y="4083941"/>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2196B4D6-BE24-EE04-ECDA-B684FACF59CE}"/>
              </a:ext>
            </a:extLst>
          </p:cNvPr>
          <p:cNvSpPr/>
          <p:nvPr/>
        </p:nvSpPr>
        <p:spPr>
          <a:xfrm>
            <a:off x="4256046"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F9EC944-3031-87A5-2DD6-84CE045068E9}"/>
              </a:ext>
            </a:extLst>
          </p:cNvPr>
          <p:cNvSpPr/>
          <p:nvPr/>
        </p:nvSpPr>
        <p:spPr>
          <a:xfrm>
            <a:off x="3802031"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D8426E6-C034-CA1F-3663-17392B2B3668}"/>
              </a:ext>
            </a:extLst>
          </p:cNvPr>
          <p:cNvSpPr/>
          <p:nvPr/>
        </p:nvSpPr>
        <p:spPr>
          <a:xfrm>
            <a:off x="4419594" y="4083939"/>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8628B1DC-AA55-7962-90B5-3945EC21FCFB}"/>
              </a:ext>
            </a:extLst>
          </p:cNvPr>
          <p:cNvSpPr/>
          <p:nvPr/>
        </p:nvSpPr>
        <p:spPr>
          <a:xfrm>
            <a:off x="4581017" y="4083938"/>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B4DC6701-EEE2-5CE6-FD70-1BD14A7CDAE6}"/>
              </a:ext>
            </a:extLst>
          </p:cNvPr>
          <p:cNvSpPr/>
          <p:nvPr/>
        </p:nvSpPr>
        <p:spPr>
          <a:xfrm>
            <a:off x="4836969" y="4083937"/>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5549BB0-8F9A-3581-EA87-0DDB8E14BECD}"/>
              </a:ext>
            </a:extLst>
          </p:cNvPr>
          <p:cNvSpPr/>
          <p:nvPr/>
        </p:nvSpPr>
        <p:spPr>
          <a:xfrm>
            <a:off x="4904406" y="4083937"/>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E692ADAD-5EDD-CEA5-C2EB-166386A21883}"/>
              </a:ext>
            </a:extLst>
          </p:cNvPr>
          <p:cNvSpPr/>
          <p:nvPr/>
        </p:nvSpPr>
        <p:spPr>
          <a:xfrm>
            <a:off x="6062545" y="4083937"/>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606552B6-5F84-38DF-619E-A5C8387F7D51}"/>
              </a:ext>
            </a:extLst>
          </p:cNvPr>
          <p:cNvSpPr/>
          <p:nvPr/>
        </p:nvSpPr>
        <p:spPr>
          <a:xfrm>
            <a:off x="6302034" y="4083936"/>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9D09B618-39AF-5F39-653B-02C28068F351}"/>
              </a:ext>
            </a:extLst>
          </p:cNvPr>
          <p:cNvSpPr/>
          <p:nvPr/>
        </p:nvSpPr>
        <p:spPr>
          <a:xfrm>
            <a:off x="6541521" y="4083935"/>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599C4F83-0F89-20C1-ABED-8032521A6A4F}"/>
              </a:ext>
            </a:extLst>
          </p:cNvPr>
          <p:cNvSpPr/>
          <p:nvPr/>
        </p:nvSpPr>
        <p:spPr>
          <a:xfrm>
            <a:off x="6667102" y="4083934"/>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850EFA2A-5D04-A370-3626-62A54806F7CF}"/>
              </a:ext>
            </a:extLst>
          </p:cNvPr>
          <p:cNvSpPr/>
          <p:nvPr/>
        </p:nvSpPr>
        <p:spPr>
          <a:xfrm>
            <a:off x="2559992" y="4083934"/>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B6E2E927-A954-B63E-B16B-0F83232A6ABB}"/>
              </a:ext>
            </a:extLst>
          </p:cNvPr>
          <p:cNvSpPr/>
          <p:nvPr/>
        </p:nvSpPr>
        <p:spPr>
          <a:xfrm>
            <a:off x="2478216" y="4083933"/>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072072C3-1055-BBC0-4839-ADCF19944D8B}"/>
              </a:ext>
            </a:extLst>
          </p:cNvPr>
          <p:cNvSpPr/>
          <p:nvPr/>
        </p:nvSpPr>
        <p:spPr>
          <a:xfrm>
            <a:off x="1658873" y="4065201"/>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DECE1654-DB51-0940-3570-2F018B88EFFD}"/>
              </a:ext>
            </a:extLst>
          </p:cNvPr>
          <p:cNvSpPr/>
          <p:nvPr/>
        </p:nvSpPr>
        <p:spPr>
          <a:xfrm>
            <a:off x="2215389" y="4083932"/>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F68D780A-A5E7-91E1-8989-4FC82CA9C8B9}"/>
              </a:ext>
            </a:extLst>
          </p:cNvPr>
          <p:cNvSpPr txBox="1">
            <a:spLocks/>
          </p:cNvSpPr>
          <p:nvPr/>
        </p:nvSpPr>
        <p:spPr>
          <a:xfrm>
            <a:off x="251600" y="4371742"/>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6C581132-391F-92FA-DEEE-BAEE4CC14E06}"/>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22" name="Google Shape;342;p47">
            <a:extLst>
              <a:ext uri="{FF2B5EF4-FFF2-40B4-BE49-F238E27FC236}">
                <a16:creationId xmlns:a16="http://schemas.microsoft.com/office/drawing/2014/main" id="{AC5A5FD0-FFC7-D4CE-4209-850497F39EEA}"/>
              </a:ext>
            </a:extLst>
          </p:cNvPr>
          <p:cNvSpPr txBox="1">
            <a:spLocks/>
          </p:cNvSpPr>
          <p:nvPr/>
        </p:nvSpPr>
        <p:spPr>
          <a:xfrm>
            <a:off x="2765993" y="2228780"/>
            <a:ext cx="2714603" cy="1031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The y-axis value = Dosage</a:t>
            </a:r>
            <a:r>
              <a:rPr lang="en-GB" sz="1400" baseline="30000">
                <a:latin typeface="Albert Sans" panose="020B0604020202020204" charset="0"/>
              </a:rPr>
              <a:t>2</a:t>
            </a:r>
          </a:p>
          <a:p>
            <a:pPr marL="0" indent="0"/>
            <a:endParaRPr lang="en-GB" sz="1400" baseline="30000">
              <a:latin typeface="Albert Sans" panose="020B0604020202020204" charset="0"/>
            </a:endParaRPr>
          </a:p>
          <a:p>
            <a:pPr marL="0" indent="0"/>
            <a:r>
              <a:rPr lang="en-GB" sz="1400">
                <a:latin typeface="Albert Sans" panose="020B0604020202020204" charset="0"/>
              </a:rPr>
              <a:t>                            =  0.5</a:t>
            </a:r>
            <a:r>
              <a:rPr lang="en-GB" sz="1400" baseline="30000">
                <a:latin typeface="Albert Sans" panose="020B0604020202020204" charset="0"/>
              </a:rPr>
              <a:t>2</a:t>
            </a:r>
          </a:p>
          <a:p>
            <a:pPr marL="0" indent="0"/>
            <a:endParaRPr lang="en-GB" sz="1400" baseline="30000">
              <a:latin typeface="Albert Sans" panose="020B0604020202020204" charset="0"/>
            </a:endParaRPr>
          </a:p>
          <a:p>
            <a:pPr marL="0" indent="0"/>
            <a:r>
              <a:rPr lang="en-GB" sz="1400">
                <a:latin typeface="Albert Sans" panose="020B0604020202020204" charset="0"/>
              </a:rPr>
              <a:t>                            =  0.25</a:t>
            </a:r>
          </a:p>
          <a:p>
            <a:pPr marL="0" indent="0"/>
            <a:r>
              <a:rPr lang="en-GB" sz="1400" baseline="30000">
                <a:latin typeface="Albert Sans" panose="020B0604020202020204" charset="0"/>
              </a:rPr>
              <a:t>                                          </a:t>
            </a:r>
            <a:endParaRPr lang="en-GB" sz="1400" baseline="30000"/>
          </a:p>
        </p:txBody>
      </p:sp>
      <p:cxnSp>
        <p:nvCxnSpPr>
          <p:cNvPr id="23" name="Straight Connector 22">
            <a:extLst>
              <a:ext uri="{FF2B5EF4-FFF2-40B4-BE49-F238E27FC236}">
                <a16:creationId xmlns:a16="http://schemas.microsoft.com/office/drawing/2014/main" id="{7496BA24-8E65-CD5C-24AB-9694E74729E3}"/>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B628FCF3-7367-D9A2-1BA9-D1DC58B6ED7D}"/>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cxnSp>
        <p:nvCxnSpPr>
          <p:cNvPr id="5" name="Straight Arrow Connector 4">
            <a:extLst>
              <a:ext uri="{FF2B5EF4-FFF2-40B4-BE49-F238E27FC236}">
                <a16:creationId xmlns:a16="http://schemas.microsoft.com/office/drawing/2014/main" id="{7F753FE1-504B-7360-6F7C-08189DC9F488}"/>
              </a:ext>
            </a:extLst>
          </p:cNvPr>
          <p:cNvCxnSpPr>
            <a:cxnSpLocks/>
          </p:cNvCxnSpPr>
          <p:nvPr/>
        </p:nvCxnSpPr>
        <p:spPr>
          <a:xfrm flipH="1">
            <a:off x="1888273" y="3308195"/>
            <a:ext cx="818804" cy="6536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BE84E928-836D-5AF9-86EA-9DB3807974FF}"/>
              </a:ext>
            </a:extLst>
          </p:cNvPr>
          <p:cNvSpPr/>
          <p:nvPr/>
        </p:nvSpPr>
        <p:spPr>
          <a:xfrm>
            <a:off x="1655427" y="391887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4" name="Straight Connector 23">
            <a:extLst>
              <a:ext uri="{FF2B5EF4-FFF2-40B4-BE49-F238E27FC236}">
                <a16:creationId xmlns:a16="http://schemas.microsoft.com/office/drawing/2014/main" id="{CBAB722C-7F09-9AF1-9548-293386CB1010}"/>
              </a:ext>
            </a:extLst>
          </p:cNvPr>
          <p:cNvCxnSpPr>
            <a:cxnSpLocks/>
            <a:endCxn id="3" idx="2"/>
          </p:cNvCxnSpPr>
          <p:nvPr/>
        </p:nvCxnSpPr>
        <p:spPr>
          <a:xfrm flipV="1">
            <a:off x="1213361" y="4011798"/>
            <a:ext cx="442066" cy="1722"/>
          </a:xfrm>
          <a:prstGeom prst="line">
            <a:avLst/>
          </a:prstGeom>
          <a:ln w="12700">
            <a:prstDash val="sysDash"/>
          </a:ln>
        </p:spPr>
        <p:style>
          <a:lnRef idx="1">
            <a:schemeClr val="dk1"/>
          </a:lnRef>
          <a:fillRef idx="0">
            <a:schemeClr val="dk1"/>
          </a:fillRef>
          <a:effectRef idx="0">
            <a:schemeClr val="dk1"/>
          </a:effectRef>
          <a:fontRef idx="minor">
            <a:schemeClr val="tx1"/>
          </a:fontRef>
        </p:style>
      </p:cxnSp>
      <p:sp>
        <p:nvSpPr>
          <p:cNvPr id="28" name="Google Shape;342;p47">
            <a:extLst>
              <a:ext uri="{FF2B5EF4-FFF2-40B4-BE49-F238E27FC236}">
                <a16:creationId xmlns:a16="http://schemas.microsoft.com/office/drawing/2014/main" id="{D6A4C713-018C-03D6-97F4-ACCEEFB46F7D}"/>
              </a:ext>
            </a:extLst>
          </p:cNvPr>
          <p:cNvSpPr txBox="1">
            <a:spLocks/>
          </p:cNvSpPr>
          <p:nvPr/>
        </p:nvSpPr>
        <p:spPr>
          <a:xfrm>
            <a:off x="786884" y="3811857"/>
            <a:ext cx="2320586"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100">
                <a:latin typeface="Albert Sans" panose="020B0604020202020204" charset="0"/>
              </a:rPr>
              <a:t>0.25</a:t>
            </a:r>
            <a:endParaRPr lang="en-GB" sz="1100" b="1"/>
          </a:p>
        </p:txBody>
      </p:sp>
    </p:spTree>
    <p:extLst>
      <p:ext uri="{BB962C8B-B14F-4D97-AF65-F5344CB8AC3E}">
        <p14:creationId xmlns:p14="http://schemas.microsoft.com/office/powerpoint/2010/main" val="1051431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4E3438F0-48EE-7DE0-2340-FC6DE4D8E982}"/>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DAA5A4C-76F4-F54C-B327-665532556DC8}"/>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B4E8230-D69A-474D-E71B-51E4047C3DC7}"/>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A71C01-B608-0A54-72C2-9DD2403E8B3F}"/>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E15727-21D1-7B8E-B1B9-6CCD1326A7CF}"/>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854B56-C564-CED6-94A6-E314EDBB1296}"/>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86D9F6-AB69-38E6-C03A-807197A3FCCB}"/>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F658BD-7183-7B06-9290-4198EA03534E}"/>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120111-8C95-C462-F7D5-428E08E31BC9}"/>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980A1F-A4F6-647F-18CA-8B3C92D94E6E}"/>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D9AB397-FE40-86EF-476F-2E58EB599274}"/>
              </a:ext>
            </a:extLst>
          </p:cNvPr>
          <p:cNvSpPr/>
          <p:nvPr/>
        </p:nvSpPr>
        <p:spPr>
          <a:xfrm>
            <a:off x="3638482"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5311931-10AC-C036-F5BD-D6143E683C28}"/>
              </a:ext>
            </a:extLst>
          </p:cNvPr>
          <p:cNvSpPr/>
          <p:nvPr/>
        </p:nvSpPr>
        <p:spPr>
          <a:xfrm>
            <a:off x="2707077" y="4079082"/>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B3CE400B-2073-7E86-3A6E-68D521D2FD88}"/>
              </a:ext>
            </a:extLst>
          </p:cNvPr>
          <p:cNvSpPr/>
          <p:nvPr/>
        </p:nvSpPr>
        <p:spPr>
          <a:xfrm>
            <a:off x="4123295" y="4083941"/>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357A2BF6-A88A-7B1F-265B-AE73543590F4}"/>
              </a:ext>
            </a:extLst>
          </p:cNvPr>
          <p:cNvSpPr/>
          <p:nvPr/>
        </p:nvSpPr>
        <p:spPr>
          <a:xfrm>
            <a:off x="4256046"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40F4FA15-433A-6163-3C15-7820ED2D2C66}"/>
              </a:ext>
            </a:extLst>
          </p:cNvPr>
          <p:cNvSpPr/>
          <p:nvPr/>
        </p:nvSpPr>
        <p:spPr>
          <a:xfrm>
            <a:off x="3802031"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3074B9F-85AB-537D-3B54-12DABA21302E}"/>
              </a:ext>
            </a:extLst>
          </p:cNvPr>
          <p:cNvSpPr/>
          <p:nvPr/>
        </p:nvSpPr>
        <p:spPr>
          <a:xfrm>
            <a:off x="4419594" y="4083939"/>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E1E4DFDD-7451-B0E8-EEED-C86B6B41F179}"/>
              </a:ext>
            </a:extLst>
          </p:cNvPr>
          <p:cNvSpPr/>
          <p:nvPr/>
        </p:nvSpPr>
        <p:spPr>
          <a:xfrm>
            <a:off x="4581017" y="4083938"/>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DB737DA7-F921-C5FA-B002-182B4B687637}"/>
              </a:ext>
            </a:extLst>
          </p:cNvPr>
          <p:cNvSpPr/>
          <p:nvPr/>
        </p:nvSpPr>
        <p:spPr>
          <a:xfrm>
            <a:off x="4836969" y="4083937"/>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230F3D5F-0451-A334-AE2D-EFDF4A6450C8}"/>
              </a:ext>
            </a:extLst>
          </p:cNvPr>
          <p:cNvSpPr/>
          <p:nvPr/>
        </p:nvSpPr>
        <p:spPr>
          <a:xfrm>
            <a:off x="4904406" y="4083937"/>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E6A0DB5D-5B5B-C3E6-43B5-30D8749ACFCD}"/>
              </a:ext>
            </a:extLst>
          </p:cNvPr>
          <p:cNvSpPr/>
          <p:nvPr/>
        </p:nvSpPr>
        <p:spPr>
          <a:xfrm>
            <a:off x="6062545" y="4083937"/>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C574BF4C-1C84-0B2B-271A-04BA1ED07CFF}"/>
              </a:ext>
            </a:extLst>
          </p:cNvPr>
          <p:cNvSpPr/>
          <p:nvPr/>
        </p:nvSpPr>
        <p:spPr>
          <a:xfrm>
            <a:off x="6302034" y="4083936"/>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6F030DC8-1AB9-837B-43B6-6C11547FE5CF}"/>
              </a:ext>
            </a:extLst>
          </p:cNvPr>
          <p:cNvSpPr/>
          <p:nvPr/>
        </p:nvSpPr>
        <p:spPr>
          <a:xfrm>
            <a:off x="6541521" y="4083935"/>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F4AA8F2F-68C3-759B-9CF1-E0E52D21EF15}"/>
              </a:ext>
            </a:extLst>
          </p:cNvPr>
          <p:cNvSpPr/>
          <p:nvPr/>
        </p:nvSpPr>
        <p:spPr>
          <a:xfrm>
            <a:off x="6667102" y="4083934"/>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10908339-4806-F565-1F19-5D2760190761}"/>
              </a:ext>
            </a:extLst>
          </p:cNvPr>
          <p:cNvSpPr/>
          <p:nvPr/>
        </p:nvSpPr>
        <p:spPr>
          <a:xfrm>
            <a:off x="2559992" y="4083934"/>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0FD93261-15BB-5C2D-62DD-43A770748EA9}"/>
              </a:ext>
            </a:extLst>
          </p:cNvPr>
          <p:cNvSpPr/>
          <p:nvPr/>
        </p:nvSpPr>
        <p:spPr>
          <a:xfrm>
            <a:off x="2478216" y="4083933"/>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1C166CF8-2794-4BE4-00F6-3FAB17C89872}"/>
              </a:ext>
            </a:extLst>
          </p:cNvPr>
          <p:cNvSpPr/>
          <p:nvPr/>
        </p:nvSpPr>
        <p:spPr>
          <a:xfrm>
            <a:off x="1658873" y="4065201"/>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314B3EB2-7CE1-331E-E7D2-81F92F8B68EF}"/>
              </a:ext>
            </a:extLst>
          </p:cNvPr>
          <p:cNvSpPr/>
          <p:nvPr/>
        </p:nvSpPr>
        <p:spPr>
          <a:xfrm>
            <a:off x="2215389" y="4083932"/>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ADB7071E-8B75-715E-C410-EBCA3B849154}"/>
              </a:ext>
            </a:extLst>
          </p:cNvPr>
          <p:cNvSpPr txBox="1">
            <a:spLocks/>
          </p:cNvSpPr>
          <p:nvPr/>
        </p:nvSpPr>
        <p:spPr>
          <a:xfrm>
            <a:off x="251600" y="4360477"/>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AF0B8EA8-A03F-DC31-73D5-AA84C4DFB821}"/>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2571763-973D-0D7E-F5ED-1CD66D457556}"/>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CCDEA2C5-D9FB-A815-4E87-9E3D49307079}"/>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4DEC0544-6179-B24D-BB94-6D67140E66C2}"/>
              </a:ext>
            </a:extLst>
          </p:cNvPr>
          <p:cNvSpPr/>
          <p:nvPr/>
        </p:nvSpPr>
        <p:spPr>
          <a:xfrm>
            <a:off x="1655427" y="391887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4" name="Straight Connector 23">
            <a:extLst>
              <a:ext uri="{FF2B5EF4-FFF2-40B4-BE49-F238E27FC236}">
                <a16:creationId xmlns:a16="http://schemas.microsoft.com/office/drawing/2014/main" id="{08AF7ACA-BB6E-759A-72D2-7AAFF29C0ABD}"/>
              </a:ext>
            </a:extLst>
          </p:cNvPr>
          <p:cNvCxnSpPr>
            <a:cxnSpLocks/>
            <a:endCxn id="3" idx="2"/>
          </p:cNvCxnSpPr>
          <p:nvPr/>
        </p:nvCxnSpPr>
        <p:spPr>
          <a:xfrm flipV="1">
            <a:off x="1213361" y="4011798"/>
            <a:ext cx="442066" cy="1722"/>
          </a:xfrm>
          <a:prstGeom prst="line">
            <a:avLst/>
          </a:prstGeom>
          <a:ln w="12700">
            <a:prstDash val="sysDash"/>
          </a:ln>
        </p:spPr>
        <p:style>
          <a:lnRef idx="1">
            <a:schemeClr val="dk1"/>
          </a:lnRef>
          <a:fillRef idx="0">
            <a:schemeClr val="dk1"/>
          </a:fillRef>
          <a:effectRef idx="0">
            <a:schemeClr val="dk1"/>
          </a:effectRef>
          <a:fontRef idx="minor">
            <a:schemeClr val="tx1"/>
          </a:fontRef>
        </p:style>
      </p:cxnSp>
      <p:sp>
        <p:nvSpPr>
          <p:cNvPr id="28" name="Google Shape;342;p47">
            <a:extLst>
              <a:ext uri="{FF2B5EF4-FFF2-40B4-BE49-F238E27FC236}">
                <a16:creationId xmlns:a16="http://schemas.microsoft.com/office/drawing/2014/main" id="{BD091E0D-FE33-46CE-3199-F6C7EF06CEE9}"/>
              </a:ext>
            </a:extLst>
          </p:cNvPr>
          <p:cNvSpPr txBox="1">
            <a:spLocks/>
          </p:cNvSpPr>
          <p:nvPr/>
        </p:nvSpPr>
        <p:spPr>
          <a:xfrm>
            <a:off x="786884" y="3811857"/>
            <a:ext cx="520189" cy="2928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100">
                <a:latin typeface="Albert Sans" panose="020B0604020202020204" charset="0"/>
              </a:rPr>
              <a:t>0.25</a:t>
            </a:r>
            <a:endParaRPr lang="en-GB" sz="1100" b="1"/>
          </a:p>
        </p:txBody>
      </p:sp>
      <p:sp>
        <p:nvSpPr>
          <p:cNvPr id="4" name="Oval 3">
            <a:extLst>
              <a:ext uri="{FF2B5EF4-FFF2-40B4-BE49-F238E27FC236}">
                <a16:creationId xmlns:a16="http://schemas.microsoft.com/office/drawing/2014/main" id="{D11CAD3E-0833-A861-36D3-17F565B2540B}"/>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417C3510-B1E7-6DB7-562D-96453BA10FB3}"/>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4AF6C386-5E50-AF57-A85A-8A67F03AA923}"/>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9326FF55-01F2-2162-43C7-C20AEFA0005D}"/>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7FC0699A-A9F6-956A-DEB5-3240FB2D1F51}"/>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F8C8EDE1-4C02-80C6-9379-E3F4486460F2}"/>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D8BF477B-09A2-BEFA-FFEC-3991267E3D2B}"/>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3B0CAB2E-1FCC-8487-FCA7-2016279B2CCE}"/>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F81E8BAD-F944-E5DF-A54A-E6A3BF8CAA7A}"/>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4D03406F-D533-EE5D-5107-16AF9FAB7AC1}"/>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D6B244D4-E2AD-9521-CBD0-B59ACF6895C0}"/>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62C1D250-5D85-608C-6720-B905AE125DFE}"/>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52CCBDD5-36FF-903B-7B40-AFC27BC41336}"/>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FAA031FE-67FC-A758-73ED-B3BB738AF7EF}"/>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90A86645-5158-B7E3-3B1B-4DB9E3CE8793}"/>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4ED1CF58-DE91-E2B5-3E73-0F18E2322E33}"/>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5" name="Google Shape;342;p47">
            <a:extLst>
              <a:ext uri="{FF2B5EF4-FFF2-40B4-BE49-F238E27FC236}">
                <a16:creationId xmlns:a16="http://schemas.microsoft.com/office/drawing/2014/main" id="{75E82670-C8C5-9915-E12C-9F541E7CDF3C}"/>
              </a:ext>
            </a:extLst>
          </p:cNvPr>
          <p:cNvSpPr txBox="1">
            <a:spLocks/>
          </p:cNvSpPr>
          <p:nvPr/>
        </p:nvSpPr>
        <p:spPr>
          <a:xfrm>
            <a:off x="2068507" y="1144426"/>
            <a:ext cx="2714603" cy="1031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Let us plot for the rest of the </a:t>
            </a:r>
          </a:p>
          <a:p>
            <a:pPr marL="0" indent="0"/>
            <a:r>
              <a:rPr lang="en-GB" sz="1400">
                <a:latin typeface="Albert Sans" panose="020B0604020202020204" charset="0"/>
              </a:rPr>
              <a:t>observations</a:t>
            </a:r>
          </a:p>
          <a:p>
            <a:pPr marL="0" indent="0"/>
            <a:r>
              <a:rPr lang="en-GB" sz="1400" baseline="30000">
                <a:latin typeface="Albert Sans" panose="020B0604020202020204" charset="0"/>
              </a:rPr>
              <a:t>                                          </a:t>
            </a:r>
            <a:endParaRPr lang="en-GB" sz="1400" baseline="30000"/>
          </a:p>
        </p:txBody>
      </p:sp>
    </p:spTree>
    <p:extLst>
      <p:ext uri="{BB962C8B-B14F-4D97-AF65-F5344CB8AC3E}">
        <p14:creationId xmlns:p14="http://schemas.microsoft.com/office/powerpoint/2010/main" val="1730682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B9BB1C68-AC7D-D630-EB4F-46DF147ED0E5}"/>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024B1BB-054B-04F8-4BB9-0576081141AB}"/>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C506333-E796-D6CB-740C-9CC110970AFD}"/>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4F82A2-6F4F-76DD-2639-8CAE937AEC27}"/>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DD92A6-0CD2-9B11-1540-6C7CC52BA88E}"/>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CD679B-34AD-4BE3-DED1-BFF2BCE07901}"/>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CD77B0A-2908-DFA1-16F3-0012059D7A5F}"/>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6F2B7F-16DC-8066-C69A-37CCC33DAF8B}"/>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FB4E45-3B3D-D6C3-04B8-9036CFB02D90}"/>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2B3766F-F369-36D8-6684-41B79D86F748}"/>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9" name="Google Shape;342;p47">
            <a:extLst>
              <a:ext uri="{FF2B5EF4-FFF2-40B4-BE49-F238E27FC236}">
                <a16:creationId xmlns:a16="http://schemas.microsoft.com/office/drawing/2014/main" id="{84A83D37-8A26-A342-AE2F-A711700D020A}"/>
              </a:ext>
            </a:extLst>
          </p:cNvPr>
          <p:cNvSpPr txBox="1">
            <a:spLocks/>
          </p:cNvSpPr>
          <p:nvPr/>
        </p:nvSpPr>
        <p:spPr>
          <a:xfrm>
            <a:off x="251600" y="4360477"/>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7FC165C6-241B-320E-E5F5-B16EB7E7C418}"/>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D4711EB-69ED-1579-B3A8-1E0B319A1E71}"/>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B9123AE2-DCC2-9B0B-FB3A-FBA2354CE803}"/>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216AAF60-9251-11E7-E710-7E33A2A787F5}"/>
              </a:ext>
            </a:extLst>
          </p:cNvPr>
          <p:cNvSpPr/>
          <p:nvPr/>
        </p:nvSpPr>
        <p:spPr>
          <a:xfrm>
            <a:off x="1655427" y="38594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CB3E18B3-598D-1DCF-2E96-47B47871E74B}"/>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1C44675E-1B10-3B7B-4541-B084C43A3A72}"/>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1800B184-32E1-8BA7-1EE9-F54E2831580F}"/>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5F65636E-B6A4-B12C-F54A-991F48B1F456}"/>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13A8F482-93DD-4AE3-80E3-117FF246D294}"/>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17A8B373-874A-C1F7-05C0-DCD58370E159}"/>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F45CEC4F-0D11-E223-3553-EA0636B8CA27}"/>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675FDC23-5284-4481-AC98-C92D9CEA134A}"/>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8964E715-9FB4-5BA8-75BD-3D10320A5931}"/>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6F0498CF-E497-9F09-D0C6-0FD9A4005369}"/>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D6F1C777-FCA3-FE1C-F8E4-DA2EA38201F1}"/>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AD7747C3-27B7-8CEF-CBD2-D00E6F0D6BE4}"/>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26320874-4ABB-021B-4DFD-48A5623BF6EB}"/>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EEA6BFB1-1821-0C5A-041F-33645130A3EB}"/>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3C89617C-9F97-9655-9090-941F5E3359CD}"/>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B2ACA55F-ECE8-7A25-0310-339694CE3076}"/>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2" name="Straight Connector 21">
            <a:extLst>
              <a:ext uri="{FF2B5EF4-FFF2-40B4-BE49-F238E27FC236}">
                <a16:creationId xmlns:a16="http://schemas.microsoft.com/office/drawing/2014/main" id="{D1F709BD-77B6-BC77-E4E4-2BFFC7CC7C6C}"/>
              </a:ext>
            </a:extLst>
          </p:cNvPr>
          <p:cNvCxnSpPr>
            <a:cxnSpLocks/>
          </p:cNvCxnSpPr>
          <p:nvPr/>
        </p:nvCxnSpPr>
        <p:spPr>
          <a:xfrm flipH="1">
            <a:off x="2477156" y="500959"/>
            <a:ext cx="5254356" cy="367104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Google Shape;342;p47">
            <a:extLst>
              <a:ext uri="{FF2B5EF4-FFF2-40B4-BE49-F238E27FC236}">
                <a16:creationId xmlns:a16="http://schemas.microsoft.com/office/drawing/2014/main" id="{4146FB03-66D0-582A-F56C-425911F5A54C}"/>
              </a:ext>
            </a:extLst>
          </p:cNvPr>
          <p:cNvSpPr txBox="1">
            <a:spLocks/>
          </p:cNvSpPr>
          <p:nvPr/>
        </p:nvSpPr>
        <p:spPr>
          <a:xfrm>
            <a:off x="1797920" y="943508"/>
            <a:ext cx="2916921" cy="14038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And now the data is </a:t>
            </a:r>
            <a:r>
              <a:rPr lang="en-GB" sz="1400" b="1">
                <a:latin typeface="Albert Sans" panose="020B0604020202020204" charset="0"/>
              </a:rPr>
              <a:t>2-Dimensional</a:t>
            </a:r>
            <a:r>
              <a:rPr lang="en-GB" sz="1400">
                <a:latin typeface="Albert Sans" panose="020B0604020202020204" charset="0"/>
              </a:rPr>
              <a:t> we can now draw a </a:t>
            </a:r>
            <a:r>
              <a:rPr lang="en-GB" sz="1400" b="1">
                <a:latin typeface="Albert Sans" panose="020B0604020202020204" charset="0"/>
              </a:rPr>
              <a:t>support vector classifier </a:t>
            </a:r>
            <a:r>
              <a:rPr lang="en-GB" sz="1400">
                <a:latin typeface="Albert Sans" panose="020B0604020202020204" charset="0"/>
              </a:rPr>
              <a:t>that separates the </a:t>
            </a:r>
            <a:r>
              <a:rPr lang="en-GB" sz="1400" b="1">
                <a:latin typeface="Albert Sans" panose="020B0604020202020204" charset="0"/>
              </a:rPr>
              <a:t>right dosages </a:t>
            </a:r>
            <a:r>
              <a:rPr lang="en-GB" sz="1400">
                <a:latin typeface="Albert Sans" panose="020B0604020202020204" charset="0"/>
              </a:rPr>
              <a:t>from the </a:t>
            </a:r>
            <a:r>
              <a:rPr lang="en-GB" sz="1400" b="1">
                <a:latin typeface="Albert Sans" panose="020B0604020202020204" charset="0"/>
              </a:rPr>
              <a:t>wrong dosages</a:t>
            </a:r>
            <a:endParaRPr lang="en-GB" sz="1400" b="1" baseline="30000"/>
          </a:p>
        </p:txBody>
      </p:sp>
    </p:spTree>
    <p:extLst>
      <p:ext uri="{BB962C8B-B14F-4D97-AF65-F5344CB8AC3E}">
        <p14:creationId xmlns:p14="http://schemas.microsoft.com/office/powerpoint/2010/main" val="60156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37571675-2950-8052-7679-3FA909F9E3A2}"/>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337931C-6747-7AB6-A573-816B084FFD8D}"/>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FC9DC51-581F-E1F7-6E40-5B3197AB0116}"/>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964C17D-1746-6FE4-4823-9C973F846E48}"/>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985E2C-0ED8-9029-C1D6-EC1FC3BB9724}"/>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CAC54F8-9CE1-F60A-BAF7-636174F94ACE}"/>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9ABE73-F197-9855-44CD-B3DA85256D6F}"/>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02D136B-7235-C7E5-6C52-883C49D2ECB2}"/>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9988C8-5736-0225-163F-36F314F1EE05}"/>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17A117-678D-9F57-0076-0C1A2D82C53D}"/>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9" name="Google Shape;342;p47">
            <a:extLst>
              <a:ext uri="{FF2B5EF4-FFF2-40B4-BE49-F238E27FC236}">
                <a16:creationId xmlns:a16="http://schemas.microsoft.com/office/drawing/2014/main" id="{28246C27-05AC-4948-3A1A-903EA44E9351}"/>
              </a:ext>
            </a:extLst>
          </p:cNvPr>
          <p:cNvSpPr txBox="1">
            <a:spLocks/>
          </p:cNvSpPr>
          <p:nvPr/>
        </p:nvSpPr>
        <p:spPr>
          <a:xfrm>
            <a:off x="251600" y="4360477"/>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CD048C7B-6F90-E207-01D9-336489861BE1}"/>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F37C057-B242-34CB-0E9E-71414EFD21EB}"/>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0B7DC9B4-6475-8031-80E9-B3B5169949B3}"/>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A225C16D-0110-C403-6220-12AD8EDBC6BD}"/>
              </a:ext>
            </a:extLst>
          </p:cNvPr>
          <p:cNvSpPr/>
          <p:nvPr/>
        </p:nvSpPr>
        <p:spPr>
          <a:xfrm>
            <a:off x="1655427" y="38594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313D28AC-95E5-B6B4-926F-23F376F4D411}"/>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B1C97FE5-2E4C-F139-FC5D-3CA3A5845E66}"/>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B1364E55-2B36-ACB6-FD4A-3880AF14B731}"/>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D58890EF-9FFF-920E-AD60-D17FBC6419B4}"/>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43B10911-1610-07F2-B016-0FF967F805BA}"/>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D7DAF213-B9AB-98FD-68BD-079E02799F5F}"/>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91D2E8B9-A0A1-8B1C-1333-1F8650AD662C}"/>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26E8F07B-501E-7209-4841-FC135B6CA543}"/>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0E260816-16F6-DB9C-E191-3E39F6426191}"/>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BE98A20A-6A98-DC4F-DAC1-D55E5368923A}"/>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B0AF9743-7A50-BF40-F930-EE2F7BC439D7}"/>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A9A2DE58-8F5F-420F-2A31-BD68045B5BA5}"/>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E8EB20DA-80BD-8E0B-A6A3-B31C0C29509D}"/>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4EFD30E7-4077-9186-1782-3E5DEEDA4358}"/>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46379DC9-4B2B-C28F-FE2D-4DD5069494BF}"/>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A2809F95-D347-A430-EE9E-F66685AAC6A2}"/>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2" name="Straight Connector 21">
            <a:extLst>
              <a:ext uri="{FF2B5EF4-FFF2-40B4-BE49-F238E27FC236}">
                <a16:creationId xmlns:a16="http://schemas.microsoft.com/office/drawing/2014/main" id="{C21CAAFE-43A4-77EE-8C3B-193BBF29D590}"/>
              </a:ext>
            </a:extLst>
          </p:cNvPr>
          <p:cNvCxnSpPr>
            <a:cxnSpLocks/>
          </p:cNvCxnSpPr>
          <p:nvPr/>
        </p:nvCxnSpPr>
        <p:spPr>
          <a:xfrm flipH="1">
            <a:off x="2477156" y="500959"/>
            <a:ext cx="5254356" cy="367104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Google Shape;342;p47">
            <a:extLst>
              <a:ext uri="{FF2B5EF4-FFF2-40B4-BE49-F238E27FC236}">
                <a16:creationId xmlns:a16="http://schemas.microsoft.com/office/drawing/2014/main" id="{138DB871-F451-219B-7994-CC1815AD3757}"/>
              </a:ext>
            </a:extLst>
          </p:cNvPr>
          <p:cNvSpPr txBox="1">
            <a:spLocks/>
          </p:cNvSpPr>
          <p:nvPr/>
        </p:nvSpPr>
        <p:spPr>
          <a:xfrm>
            <a:off x="1797920" y="943508"/>
            <a:ext cx="2916921" cy="72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We can now use it to classify new observations</a:t>
            </a:r>
            <a:endParaRPr lang="en-GB" sz="1400" b="1" baseline="30000"/>
          </a:p>
        </p:txBody>
      </p:sp>
    </p:spTree>
    <p:extLst>
      <p:ext uri="{BB962C8B-B14F-4D97-AF65-F5344CB8AC3E}">
        <p14:creationId xmlns:p14="http://schemas.microsoft.com/office/powerpoint/2010/main" val="646591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516CDA32-6A0E-F731-758E-D7078E8AD5E2}"/>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38483B2-9EB4-310B-CCF0-9D4CD8C63D06}"/>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BA2D7BA-1C4F-D27D-5777-93807A81D994}"/>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A15698-AD62-AEB8-6962-02B7FCA2096E}"/>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275C2E-FA84-AABD-F8D7-152C8BA539C0}"/>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190C55-C215-41F2-8CED-44E944D10283}"/>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925DA4-81A5-EAAA-92CA-0A0E472E8496}"/>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83A7CB-0A3D-9613-8C92-2B4928C93229}"/>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46A3F57-3586-D803-F2D9-0AC4535AB5C6}"/>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2ED29C-3712-D915-98B2-4C9721C5925F}"/>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9" name="Google Shape;342;p47">
            <a:extLst>
              <a:ext uri="{FF2B5EF4-FFF2-40B4-BE49-F238E27FC236}">
                <a16:creationId xmlns:a16="http://schemas.microsoft.com/office/drawing/2014/main" id="{34721D5B-638D-A5B0-7064-D1C688270045}"/>
              </a:ext>
            </a:extLst>
          </p:cNvPr>
          <p:cNvSpPr txBox="1">
            <a:spLocks/>
          </p:cNvSpPr>
          <p:nvPr/>
        </p:nvSpPr>
        <p:spPr>
          <a:xfrm>
            <a:off x="251600" y="4360477"/>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E4C71F58-E69A-5024-F079-5B031D643EB8}"/>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ED6D40E-466B-1178-116B-AA6E2A327AB8}"/>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56C2758D-B47C-6087-D619-8043DD574E60}"/>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685B02C1-9AA3-246F-7EDF-A9EEB73C7FC5}"/>
              </a:ext>
            </a:extLst>
          </p:cNvPr>
          <p:cNvSpPr/>
          <p:nvPr/>
        </p:nvSpPr>
        <p:spPr>
          <a:xfrm>
            <a:off x="1655427" y="38594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670D34F0-F08B-6E42-FDC9-CE03329F807B}"/>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3D6EE93C-F332-9F99-4D70-F599309CFED2}"/>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47E59C33-FCDC-1FEB-9F34-71FE035EC9E6}"/>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4523A69C-BFC7-4899-72C5-E94E43560D15}"/>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A1A862B3-46ED-82F4-93C0-64BD3AA44CF7}"/>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78957438-AB9C-8516-AB94-78F553CC9519}"/>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300F20DE-DCD6-0FD8-E6C7-916B2E325B36}"/>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782E95B7-0A5C-80F3-511D-17FDB4F76B5C}"/>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5A76EC40-B58C-8ED9-31A7-6E506946CBF3}"/>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A5111E0B-B3C3-B0CB-D2FD-A702E2DE8CF2}"/>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0576DA1F-BC6B-C7A5-A81E-31186C4CF583}"/>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3047A14C-DE47-927A-E300-27CFA5F67555}"/>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3F945190-374D-86B3-2522-55DA49DA6610}"/>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825CEA9A-7C9C-CD20-DB4F-9413C265198A}"/>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7E650547-B0EE-ADDE-6ABD-D8BC6D0A8F32}"/>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87ADE050-16D7-A01B-28A8-A08C2F60DE0A}"/>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2" name="Straight Connector 21">
            <a:extLst>
              <a:ext uri="{FF2B5EF4-FFF2-40B4-BE49-F238E27FC236}">
                <a16:creationId xmlns:a16="http://schemas.microsoft.com/office/drawing/2014/main" id="{F87198A0-3A56-69C8-06E9-216CADDA0DD5}"/>
              </a:ext>
            </a:extLst>
          </p:cNvPr>
          <p:cNvCxnSpPr>
            <a:cxnSpLocks/>
          </p:cNvCxnSpPr>
          <p:nvPr/>
        </p:nvCxnSpPr>
        <p:spPr>
          <a:xfrm flipH="1">
            <a:off x="2477156" y="500959"/>
            <a:ext cx="5254356" cy="367104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Google Shape;342;p47">
            <a:extLst>
              <a:ext uri="{FF2B5EF4-FFF2-40B4-BE49-F238E27FC236}">
                <a16:creationId xmlns:a16="http://schemas.microsoft.com/office/drawing/2014/main" id="{5FD15641-A297-D8E7-52A0-EB0E2F17159A}"/>
              </a:ext>
            </a:extLst>
          </p:cNvPr>
          <p:cNvSpPr txBox="1">
            <a:spLocks/>
          </p:cNvSpPr>
          <p:nvPr/>
        </p:nvSpPr>
        <p:spPr>
          <a:xfrm>
            <a:off x="1932786" y="1507387"/>
            <a:ext cx="2916921" cy="72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For example if a new observation had this dosage</a:t>
            </a:r>
            <a:endParaRPr lang="en-GB" sz="1400" b="1" baseline="30000"/>
          </a:p>
        </p:txBody>
      </p:sp>
      <p:cxnSp>
        <p:nvCxnSpPr>
          <p:cNvPr id="7" name="Connector: Curved 6">
            <a:extLst>
              <a:ext uri="{FF2B5EF4-FFF2-40B4-BE49-F238E27FC236}">
                <a16:creationId xmlns:a16="http://schemas.microsoft.com/office/drawing/2014/main" id="{4BC58663-01A3-AC19-467C-BD05754BBDAC}"/>
              </a:ext>
            </a:extLst>
          </p:cNvPr>
          <p:cNvCxnSpPr>
            <a:cxnSpLocks/>
          </p:cNvCxnSpPr>
          <p:nvPr/>
        </p:nvCxnSpPr>
        <p:spPr>
          <a:xfrm rot="16200000" flipH="1">
            <a:off x="4058878" y="2329707"/>
            <a:ext cx="1912493" cy="1312121"/>
          </a:xfrm>
          <a:prstGeom prst="curvedConnector3">
            <a:avLst>
              <a:gd name="adj1" fmla="val 685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4B79688-C0F9-D0AC-1F64-85877025F14F}"/>
              </a:ext>
            </a:extLst>
          </p:cNvPr>
          <p:cNvSpPr/>
          <p:nvPr/>
        </p:nvSpPr>
        <p:spPr>
          <a:xfrm>
            <a:off x="5584039" y="4073357"/>
            <a:ext cx="163550" cy="185853"/>
          </a:xfrm>
          <a:prstGeom prst="ellipse">
            <a:avLst/>
          </a:prstGeom>
          <a:solidFill>
            <a:schemeClr val="tx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74393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3E7EC713-4485-60F5-F527-0626E3D48F49}"/>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56320DF-C5EF-776B-DF36-502FC727982F}"/>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558E108-5BE3-CC53-0362-5C936BC9A113}"/>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7BE2EB-C7D3-E943-F863-6AEE0D09E07B}"/>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6C8692-5549-1853-1312-08EF87486FF5}"/>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DCCBA9E-A7CA-9F41-AA4A-EFAFF080737E}"/>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0C5892-6EC3-9701-1785-09988540E291}"/>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9BA31C-223A-5F40-87DD-CD2EE8A4D973}"/>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BA513B-B551-A0CB-358A-AD737EE52D7C}"/>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AAC9E4-72DB-3E8E-A700-2F2A59E0AFE1}"/>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9" name="Google Shape;342;p47">
            <a:extLst>
              <a:ext uri="{FF2B5EF4-FFF2-40B4-BE49-F238E27FC236}">
                <a16:creationId xmlns:a16="http://schemas.microsoft.com/office/drawing/2014/main" id="{8A648436-6CC5-C5AA-57E6-560E00737327}"/>
              </a:ext>
            </a:extLst>
          </p:cNvPr>
          <p:cNvSpPr txBox="1">
            <a:spLocks/>
          </p:cNvSpPr>
          <p:nvPr/>
        </p:nvSpPr>
        <p:spPr>
          <a:xfrm>
            <a:off x="251600" y="4360477"/>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064F6FF3-4609-122D-DB69-BB1A8B628827}"/>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83DD232-3D23-CCD0-8A36-6616DF5015DB}"/>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D55B67E9-A4F5-FEAA-CDC8-960C6958EA32}"/>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F3BB9858-FD06-24C7-7E17-EF0045376BD7}"/>
              </a:ext>
            </a:extLst>
          </p:cNvPr>
          <p:cNvSpPr/>
          <p:nvPr/>
        </p:nvSpPr>
        <p:spPr>
          <a:xfrm>
            <a:off x="1655427" y="38594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891CE683-0F08-FFC3-4A7A-74B2E5CB69B4}"/>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CD498063-D830-C653-14DC-72E98955784A}"/>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B4654A91-F6F3-7EDC-EC10-0E968646F4E8}"/>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80693EDB-BF44-DBFC-0724-5A151001BD19}"/>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C2CE51D5-4579-CFD4-5AEB-9C1CBA74C553}"/>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7AFBD35F-9EC5-A807-DE61-2D195B090F47}"/>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A9E6CD22-FB68-6118-C1E8-08764116BB62}"/>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262A0413-E411-D21A-25E9-01E823B3268E}"/>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6BA9D62D-7A04-FBAF-A76F-39FA52462A80}"/>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08629F9A-5B22-0858-DEE0-77DF563004FF}"/>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45380A9B-1962-0798-A0B5-F5DF51B0BF8A}"/>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526BDBE2-F246-F3BD-B960-80247D09DCA8}"/>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3126CBF0-0331-14CF-9B11-DF2E7F2FECC7}"/>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776A8C6E-4378-7CD2-8A57-B73DC7BD856E}"/>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8DD29B01-3DB4-2020-2F26-A5E8ABD0B2ED}"/>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84443A92-DEBB-B6B0-D003-7D494A51CA48}"/>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2" name="Straight Connector 21">
            <a:extLst>
              <a:ext uri="{FF2B5EF4-FFF2-40B4-BE49-F238E27FC236}">
                <a16:creationId xmlns:a16="http://schemas.microsoft.com/office/drawing/2014/main" id="{A01060C0-3F6C-1F1E-4772-4928BC5C8AC5}"/>
              </a:ext>
            </a:extLst>
          </p:cNvPr>
          <p:cNvCxnSpPr>
            <a:cxnSpLocks/>
          </p:cNvCxnSpPr>
          <p:nvPr/>
        </p:nvCxnSpPr>
        <p:spPr>
          <a:xfrm flipH="1">
            <a:off x="2477156" y="500959"/>
            <a:ext cx="5254356" cy="367104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Google Shape;342;p47">
            <a:extLst>
              <a:ext uri="{FF2B5EF4-FFF2-40B4-BE49-F238E27FC236}">
                <a16:creationId xmlns:a16="http://schemas.microsoft.com/office/drawing/2014/main" id="{E9E21217-02EC-5DB7-89D5-2F783C56FE38}"/>
              </a:ext>
            </a:extLst>
          </p:cNvPr>
          <p:cNvSpPr txBox="1">
            <a:spLocks/>
          </p:cNvSpPr>
          <p:nvPr/>
        </p:nvSpPr>
        <p:spPr>
          <a:xfrm>
            <a:off x="1932786" y="1507387"/>
            <a:ext cx="2916921" cy="72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We can calculate the y-axis coordinate by squaring the dosage</a:t>
            </a:r>
            <a:endParaRPr lang="en-GB" sz="1400" b="1" baseline="30000"/>
          </a:p>
        </p:txBody>
      </p:sp>
      <p:cxnSp>
        <p:nvCxnSpPr>
          <p:cNvPr id="7" name="Connector: Curved 6">
            <a:extLst>
              <a:ext uri="{FF2B5EF4-FFF2-40B4-BE49-F238E27FC236}">
                <a16:creationId xmlns:a16="http://schemas.microsoft.com/office/drawing/2014/main" id="{B42852C4-D998-D499-8DC1-4D3C326170E4}"/>
              </a:ext>
            </a:extLst>
          </p:cNvPr>
          <p:cNvCxnSpPr>
            <a:cxnSpLocks/>
          </p:cNvCxnSpPr>
          <p:nvPr/>
        </p:nvCxnSpPr>
        <p:spPr>
          <a:xfrm rot="16200000" flipH="1">
            <a:off x="4058878" y="2329707"/>
            <a:ext cx="1912493" cy="1312121"/>
          </a:xfrm>
          <a:prstGeom prst="curvedConnector3">
            <a:avLst>
              <a:gd name="adj1" fmla="val 685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5E1F7FD-0B66-B081-9A0B-F1738C75E856}"/>
              </a:ext>
            </a:extLst>
          </p:cNvPr>
          <p:cNvSpPr/>
          <p:nvPr/>
        </p:nvSpPr>
        <p:spPr>
          <a:xfrm>
            <a:off x="5584039" y="4073357"/>
            <a:ext cx="163550" cy="185853"/>
          </a:xfrm>
          <a:prstGeom prst="ellipse">
            <a:avLst/>
          </a:prstGeom>
          <a:solidFill>
            <a:schemeClr val="tx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293382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EA43577F-6A1F-4D83-DD5D-9491396FC453}"/>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13CE3EA-1EBF-4C95-3EEA-57E4CDAA8C62}"/>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ABD94FB-9C7B-987E-FBD4-9F800DE11456}"/>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45C540-DC07-E663-D552-B84A70D3D1E0}"/>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4D4920-6C25-D013-EE5D-612D757440C1}"/>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8ED0B2-B59C-91F1-7B75-7AD83BFC6128}"/>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1B85C9F-6C0F-8B9C-8BF2-0EFD8691F491}"/>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0A91AC3-E60E-5B45-A56C-30484C018772}"/>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A24625-21AA-BCAD-9344-78B7AC117DF0}"/>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BC666A-AFF0-E913-1C12-49AA5F0F6F73}"/>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9" name="Google Shape;342;p47">
            <a:extLst>
              <a:ext uri="{FF2B5EF4-FFF2-40B4-BE49-F238E27FC236}">
                <a16:creationId xmlns:a16="http://schemas.microsoft.com/office/drawing/2014/main" id="{1CE8E0F2-2DA8-3683-94B7-982A03F5118A}"/>
              </a:ext>
            </a:extLst>
          </p:cNvPr>
          <p:cNvSpPr txBox="1">
            <a:spLocks/>
          </p:cNvSpPr>
          <p:nvPr/>
        </p:nvSpPr>
        <p:spPr>
          <a:xfrm>
            <a:off x="251600" y="4360477"/>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7AF6F021-9CC5-667B-0A69-B43C0EC48E5A}"/>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1F93CC8-C55A-DF95-81F1-F4EB67A34006}"/>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230D6836-ADBA-6CEA-F60C-314578916F9B}"/>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3B71199E-F5DB-51F0-3EBB-8DCB505E8C5B}"/>
              </a:ext>
            </a:extLst>
          </p:cNvPr>
          <p:cNvSpPr/>
          <p:nvPr/>
        </p:nvSpPr>
        <p:spPr>
          <a:xfrm>
            <a:off x="1655427" y="38594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2E3EA39E-83C5-32BB-03E3-AB72B6A3B981}"/>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7409684C-AE32-5EE2-38EA-607B66D465F4}"/>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4EB738BA-550D-9853-70DC-0C70FBD68126}"/>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53057845-0107-86A0-28F7-2147FC9EF143}"/>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96BD489E-3D3A-067E-EC3B-4680610D396C}"/>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4C1069BC-E3BF-8E0F-E401-51C845BBE22B}"/>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01A04CE1-8140-BA1E-EEB7-16F8DBA5D7EE}"/>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41AF821A-43B7-2647-6E61-37F3DBF2ABA7}"/>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E5D39BA6-F006-6FC0-5DED-6C0AB3278590}"/>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A0256BFF-4546-817D-32A1-C49FEBCD4F1D}"/>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1C8C32FD-EA90-0659-5EA5-6B212DDBDAA7}"/>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50411543-D041-5048-F695-D81FB3A691C0}"/>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5E37BBA2-8ACE-4C14-4681-3217524F17D3}"/>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B753473C-F4CF-48D4-1719-A813D872C08A}"/>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31A71E90-7C34-7620-0271-B9C98F641B11}"/>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64EC182A-9850-5B8D-7E5C-461350178223}"/>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2" name="Straight Connector 21">
            <a:extLst>
              <a:ext uri="{FF2B5EF4-FFF2-40B4-BE49-F238E27FC236}">
                <a16:creationId xmlns:a16="http://schemas.microsoft.com/office/drawing/2014/main" id="{3777B964-F0CA-C403-91EC-215483B61EE9}"/>
              </a:ext>
            </a:extLst>
          </p:cNvPr>
          <p:cNvCxnSpPr>
            <a:cxnSpLocks/>
          </p:cNvCxnSpPr>
          <p:nvPr/>
        </p:nvCxnSpPr>
        <p:spPr>
          <a:xfrm flipH="1">
            <a:off x="2477156" y="500959"/>
            <a:ext cx="5254356" cy="367104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Google Shape;342;p47">
            <a:extLst>
              <a:ext uri="{FF2B5EF4-FFF2-40B4-BE49-F238E27FC236}">
                <a16:creationId xmlns:a16="http://schemas.microsoft.com/office/drawing/2014/main" id="{5BE92F8D-9279-74DD-C113-6B30351289B9}"/>
              </a:ext>
            </a:extLst>
          </p:cNvPr>
          <p:cNvSpPr txBox="1">
            <a:spLocks/>
          </p:cNvSpPr>
          <p:nvPr/>
        </p:nvSpPr>
        <p:spPr>
          <a:xfrm>
            <a:off x="1735222" y="1498804"/>
            <a:ext cx="2916921" cy="72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Classifying this observation as a wrong dosage</a:t>
            </a:r>
            <a:endParaRPr lang="en-GB" sz="1400"/>
          </a:p>
        </p:txBody>
      </p:sp>
      <p:sp>
        <p:nvSpPr>
          <p:cNvPr id="12" name="Oval 11">
            <a:extLst>
              <a:ext uri="{FF2B5EF4-FFF2-40B4-BE49-F238E27FC236}">
                <a16:creationId xmlns:a16="http://schemas.microsoft.com/office/drawing/2014/main" id="{BCBCD87D-DBAB-1762-AAC2-1FB2893A122A}"/>
              </a:ext>
            </a:extLst>
          </p:cNvPr>
          <p:cNvSpPr/>
          <p:nvPr/>
        </p:nvSpPr>
        <p:spPr>
          <a:xfrm>
            <a:off x="5584039" y="4073357"/>
            <a:ext cx="163550" cy="185853"/>
          </a:xfrm>
          <a:prstGeom prst="ellipse">
            <a:avLst/>
          </a:prstGeom>
          <a:solidFill>
            <a:schemeClr val="tx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8" name="Straight Arrow Connector 7">
            <a:extLst>
              <a:ext uri="{FF2B5EF4-FFF2-40B4-BE49-F238E27FC236}">
                <a16:creationId xmlns:a16="http://schemas.microsoft.com/office/drawing/2014/main" id="{9B0F288D-1DE8-94FA-56CE-9A85970FD1E3}"/>
              </a:ext>
            </a:extLst>
          </p:cNvPr>
          <p:cNvCxnSpPr/>
          <p:nvPr/>
        </p:nvCxnSpPr>
        <p:spPr>
          <a:xfrm flipV="1">
            <a:off x="5657385" y="1761893"/>
            <a:ext cx="0" cy="2194162"/>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8A069AC-96AD-CCEA-D1D0-A228DADFA22C}"/>
              </a:ext>
            </a:extLst>
          </p:cNvPr>
          <p:cNvSpPr/>
          <p:nvPr/>
        </p:nvSpPr>
        <p:spPr>
          <a:xfrm>
            <a:off x="5567821" y="151270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268254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A65645E9-FFF2-DF58-7431-2E23CC1180AC}"/>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53EFB1D-2887-C847-CE51-757B7CD2DFFD}"/>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0A0F57F-817D-B7A3-4A93-CA775A10A356}"/>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780942C-787C-FA2D-C3C7-5D3664476CCB}"/>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16D21E-6C16-68C0-7268-6844501ED48F}"/>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03F173-5D82-CA30-85C9-58D537D5B45C}"/>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BB1F4E-F12F-56FA-737E-166A1756DC8F}"/>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04DFB0-56BB-8F84-3B09-BC2DBF8E0ABC}"/>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C796F12-1033-6ADE-5317-8DBEF9CE0CB7}"/>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51EA73-8F45-4E4A-053A-6F6355A46A90}"/>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9" name="Google Shape;342;p47">
            <a:extLst>
              <a:ext uri="{FF2B5EF4-FFF2-40B4-BE49-F238E27FC236}">
                <a16:creationId xmlns:a16="http://schemas.microsoft.com/office/drawing/2014/main" id="{DE122AF8-696C-AF84-FB49-C22E4C06CEB7}"/>
              </a:ext>
            </a:extLst>
          </p:cNvPr>
          <p:cNvSpPr txBox="1">
            <a:spLocks/>
          </p:cNvSpPr>
          <p:nvPr/>
        </p:nvSpPr>
        <p:spPr>
          <a:xfrm>
            <a:off x="278928" y="4382636"/>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91CADD9F-9ACF-B8ED-1E4F-E34AEDD91927}"/>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2CF886-E3FE-B94C-E975-9A0DEA363EA2}"/>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CA51166F-C869-0311-BCAC-3E909F7F0023}"/>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D77E67EB-0BB9-2285-CBE9-FA5467539C87}"/>
              </a:ext>
            </a:extLst>
          </p:cNvPr>
          <p:cNvSpPr/>
          <p:nvPr/>
        </p:nvSpPr>
        <p:spPr>
          <a:xfrm>
            <a:off x="1655427" y="38594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7A20BEA0-0B10-DA88-4389-60DB085A3785}"/>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4203EDE9-95FE-D034-1C6E-62B5ABAE8E87}"/>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1797D7B5-F5CD-E003-07B1-1FEB317C8E9C}"/>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BC2BAEFD-0360-8B80-A593-4AAC116CF017}"/>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EC194E1F-B477-4984-5FD7-16592C21B8B9}"/>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8A648917-8599-7524-4FDE-9CE41974A45D}"/>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371378BC-FD06-16B9-0A70-863DD243D8D4}"/>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2CB0ACD2-64DE-96B2-B0AA-39AE16E19D96}"/>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0916EF2F-45EC-1423-320F-502CBABF0497}"/>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543212E8-E3A7-310E-F069-6FEACFEC9A91}"/>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6CAD7807-891C-2D4E-881E-5BC1E2712CA8}"/>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28854E35-AFE6-9972-6927-CFC279748FAF}"/>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1F3EAB30-762C-5B61-7BEB-226DEAF6C583}"/>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67C7A4FE-8A98-5A98-675E-E84B9D07FF49}"/>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2D9EE0D5-8C73-5E50-6F77-2628F292B68B}"/>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ADF328C9-DA5D-B615-2008-5494B914E23A}"/>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2" name="Straight Connector 21">
            <a:extLst>
              <a:ext uri="{FF2B5EF4-FFF2-40B4-BE49-F238E27FC236}">
                <a16:creationId xmlns:a16="http://schemas.microsoft.com/office/drawing/2014/main" id="{079FF0C6-C5D0-F21E-D30F-AE83A4420F7E}"/>
              </a:ext>
            </a:extLst>
          </p:cNvPr>
          <p:cNvCxnSpPr>
            <a:cxnSpLocks/>
          </p:cNvCxnSpPr>
          <p:nvPr/>
        </p:nvCxnSpPr>
        <p:spPr>
          <a:xfrm flipH="1">
            <a:off x="2477156" y="500959"/>
            <a:ext cx="5254356" cy="367104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Google Shape;342;p47">
            <a:extLst>
              <a:ext uri="{FF2B5EF4-FFF2-40B4-BE49-F238E27FC236}">
                <a16:creationId xmlns:a16="http://schemas.microsoft.com/office/drawing/2014/main" id="{EB3E0938-6AF2-AF00-AF57-E7E7F29B02D9}"/>
              </a:ext>
            </a:extLst>
          </p:cNvPr>
          <p:cNvSpPr txBox="1">
            <a:spLocks/>
          </p:cNvSpPr>
          <p:nvPr/>
        </p:nvSpPr>
        <p:spPr>
          <a:xfrm>
            <a:off x="1735222" y="1498804"/>
            <a:ext cx="2916921" cy="72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On the other hand if we got a new observation with this dosage</a:t>
            </a:r>
            <a:endParaRPr lang="en-GB" sz="1400"/>
          </a:p>
        </p:txBody>
      </p:sp>
      <p:sp>
        <p:nvSpPr>
          <p:cNvPr id="12" name="Oval 11">
            <a:extLst>
              <a:ext uri="{FF2B5EF4-FFF2-40B4-BE49-F238E27FC236}">
                <a16:creationId xmlns:a16="http://schemas.microsoft.com/office/drawing/2014/main" id="{14721636-929D-4826-A374-B5D491E87688}"/>
              </a:ext>
            </a:extLst>
          </p:cNvPr>
          <p:cNvSpPr/>
          <p:nvPr/>
        </p:nvSpPr>
        <p:spPr>
          <a:xfrm>
            <a:off x="4712454" y="4064080"/>
            <a:ext cx="163550" cy="185853"/>
          </a:xfrm>
          <a:prstGeom prst="ellipse">
            <a:avLst/>
          </a:prstGeom>
          <a:solidFill>
            <a:schemeClr val="tx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 name="Oval 8">
            <a:extLst>
              <a:ext uri="{FF2B5EF4-FFF2-40B4-BE49-F238E27FC236}">
                <a16:creationId xmlns:a16="http://schemas.microsoft.com/office/drawing/2014/main" id="{CCA4F231-E654-02A2-72ED-F18696AF0534}"/>
              </a:ext>
            </a:extLst>
          </p:cNvPr>
          <p:cNvSpPr/>
          <p:nvPr/>
        </p:nvSpPr>
        <p:spPr>
          <a:xfrm>
            <a:off x="5567821" y="151270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5" name="Connector: Curved 4">
            <a:extLst>
              <a:ext uri="{FF2B5EF4-FFF2-40B4-BE49-F238E27FC236}">
                <a16:creationId xmlns:a16="http://schemas.microsoft.com/office/drawing/2014/main" id="{AE5C6933-95DB-50B6-38EA-FE30BAE032A9}"/>
              </a:ext>
            </a:extLst>
          </p:cNvPr>
          <p:cNvCxnSpPr>
            <a:cxnSpLocks/>
          </p:cNvCxnSpPr>
          <p:nvPr/>
        </p:nvCxnSpPr>
        <p:spPr>
          <a:xfrm rot="16200000" flipH="1">
            <a:off x="3252938" y="2454422"/>
            <a:ext cx="1901568" cy="1165619"/>
          </a:xfrm>
          <a:prstGeom prst="curvedConnector3">
            <a:avLst>
              <a:gd name="adj1" fmla="val 6876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422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39F78E44-11AA-62F8-FEFA-A04D024B046F}"/>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0ED44C3-6969-7E97-4A0B-4CF780EC2646}"/>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34BCC43-5971-1914-BAA0-D89684FD7335}"/>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B77EB6-B372-FD06-4C85-A4975F2108CF}"/>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E7F10-34B0-D4B9-2FEE-B527DB70EF30}"/>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7F25634-0A92-9B6A-BE95-F89E5F132646}"/>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3971D3B-FF72-88B8-64D5-4A6D4FC4F09A}"/>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79A75-D73B-E23B-4709-14DBB77A4629}"/>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6573893-174D-6098-756B-69ACC4E46308}"/>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9EB21F8-13F5-6F83-C6B9-C9F0972A2865}"/>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9" name="Google Shape;342;p47">
            <a:extLst>
              <a:ext uri="{FF2B5EF4-FFF2-40B4-BE49-F238E27FC236}">
                <a16:creationId xmlns:a16="http://schemas.microsoft.com/office/drawing/2014/main" id="{D2415609-95AF-E2F8-816A-4C436F566BDE}"/>
              </a:ext>
            </a:extLst>
          </p:cNvPr>
          <p:cNvSpPr txBox="1">
            <a:spLocks/>
          </p:cNvSpPr>
          <p:nvPr/>
        </p:nvSpPr>
        <p:spPr>
          <a:xfrm>
            <a:off x="278928" y="4382636"/>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F0900E63-A904-E1B0-4936-4CD8B09DCA45}"/>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70C91BE-AFFC-6373-646F-06454AA2AE03}"/>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A3C79F4F-1440-6FC6-A4DB-C68D326C7510}"/>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494BC73A-1472-157E-943A-196C137ABD95}"/>
              </a:ext>
            </a:extLst>
          </p:cNvPr>
          <p:cNvSpPr/>
          <p:nvPr/>
        </p:nvSpPr>
        <p:spPr>
          <a:xfrm>
            <a:off x="1655427" y="38594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3E0FCC57-24D9-529C-93BF-165DF59AA78F}"/>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54AF737A-F7D5-16E9-9ABF-0A9AEC64771B}"/>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60CB6649-BA65-D5D3-5A65-BE49240E61BC}"/>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E60BBE5C-2FA5-DB56-50E4-633149DFD042}"/>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88395AA7-5751-D102-0A36-00CEF8682A2C}"/>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E4D96F02-3E59-6FD4-0D82-7A68F0552584}"/>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6F429006-99A5-A96D-5777-97B3DA4B51F0}"/>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95699B50-E5CA-6870-9EBB-4219F35C21D4}"/>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C8256BA4-28B6-E488-E988-CA66B6F21758}"/>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D4D85B58-C55B-23D7-6F5E-497630E7E80C}"/>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0EB56213-EB6E-79CF-41AC-2DD8E6889FD3}"/>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1257E450-948B-FB1A-A304-E36A16F2F9F1}"/>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B6805EB4-CC92-C080-595F-1AA700165B0D}"/>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7296B6F4-68A7-C841-EF6A-359C7140FA21}"/>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87A8165F-7D93-39C2-5C06-99C1C61496FB}"/>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036F1D83-2B2C-D92F-D532-C9DC9BF92254}"/>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2" name="Straight Connector 21">
            <a:extLst>
              <a:ext uri="{FF2B5EF4-FFF2-40B4-BE49-F238E27FC236}">
                <a16:creationId xmlns:a16="http://schemas.microsoft.com/office/drawing/2014/main" id="{9887F817-431D-3EFC-2038-375B78D0EB1B}"/>
              </a:ext>
            </a:extLst>
          </p:cNvPr>
          <p:cNvCxnSpPr>
            <a:cxnSpLocks/>
          </p:cNvCxnSpPr>
          <p:nvPr/>
        </p:nvCxnSpPr>
        <p:spPr>
          <a:xfrm flipH="1">
            <a:off x="2477156" y="500959"/>
            <a:ext cx="5254356" cy="367104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Google Shape;342;p47">
            <a:extLst>
              <a:ext uri="{FF2B5EF4-FFF2-40B4-BE49-F238E27FC236}">
                <a16:creationId xmlns:a16="http://schemas.microsoft.com/office/drawing/2014/main" id="{29EF14BA-6C03-A414-DEBC-8D39006C9333}"/>
              </a:ext>
            </a:extLst>
          </p:cNvPr>
          <p:cNvSpPr txBox="1">
            <a:spLocks/>
          </p:cNvSpPr>
          <p:nvPr/>
        </p:nvSpPr>
        <p:spPr>
          <a:xfrm>
            <a:off x="1735222" y="1498804"/>
            <a:ext cx="2916921" cy="72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We would classify this observation as a good dosage</a:t>
            </a:r>
            <a:endParaRPr lang="en-GB" sz="1400"/>
          </a:p>
        </p:txBody>
      </p:sp>
      <p:sp>
        <p:nvSpPr>
          <p:cNvPr id="12" name="Oval 11">
            <a:extLst>
              <a:ext uri="{FF2B5EF4-FFF2-40B4-BE49-F238E27FC236}">
                <a16:creationId xmlns:a16="http://schemas.microsoft.com/office/drawing/2014/main" id="{93495C44-8763-994E-0E77-1C77DF365443}"/>
              </a:ext>
            </a:extLst>
          </p:cNvPr>
          <p:cNvSpPr/>
          <p:nvPr/>
        </p:nvSpPr>
        <p:spPr>
          <a:xfrm>
            <a:off x="4712454" y="4064080"/>
            <a:ext cx="163550" cy="185853"/>
          </a:xfrm>
          <a:prstGeom prst="ellipse">
            <a:avLst/>
          </a:prstGeom>
          <a:solidFill>
            <a:schemeClr val="tx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 name="Oval 8">
            <a:extLst>
              <a:ext uri="{FF2B5EF4-FFF2-40B4-BE49-F238E27FC236}">
                <a16:creationId xmlns:a16="http://schemas.microsoft.com/office/drawing/2014/main" id="{71524F26-E0DB-28DA-D3E5-E5C1984DD4B6}"/>
              </a:ext>
            </a:extLst>
          </p:cNvPr>
          <p:cNvSpPr/>
          <p:nvPr/>
        </p:nvSpPr>
        <p:spPr>
          <a:xfrm>
            <a:off x="5567821" y="151270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7" name="Straight Arrow Connector 6">
            <a:extLst>
              <a:ext uri="{FF2B5EF4-FFF2-40B4-BE49-F238E27FC236}">
                <a16:creationId xmlns:a16="http://schemas.microsoft.com/office/drawing/2014/main" id="{E2E8ABD8-ABDE-A611-CE85-2F97586391EF}"/>
              </a:ext>
            </a:extLst>
          </p:cNvPr>
          <p:cNvCxnSpPr>
            <a:cxnSpLocks/>
          </p:cNvCxnSpPr>
          <p:nvPr/>
        </p:nvCxnSpPr>
        <p:spPr>
          <a:xfrm flipV="1">
            <a:off x="4790233" y="3083520"/>
            <a:ext cx="0" cy="880826"/>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D06133D-D0AB-C7B0-7DDA-0DAE9DA157CD}"/>
              </a:ext>
            </a:extLst>
          </p:cNvPr>
          <p:cNvSpPr/>
          <p:nvPr/>
        </p:nvSpPr>
        <p:spPr>
          <a:xfrm>
            <a:off x="4708458" y="277869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4" name="Connector: Curved 23">
            <a:extLst>
              <a:ext uri="{FF2B5EF4-FFF2-40B4-BE49-F238E27FC236}">
                <a16:creationId xmlns:a16="http://schemas.microsoft.com/office/drawing/2014/main" id="{50759974-E70E-7238-1330-8200ECAD43A3}"/>
              </a:ext>
            </a:extLst>
          </p:cNvPr>
          <p:cNvCxnSpPr>
            <a:cxnSpLocks/>
            <a:endCxn id="10" idx="0"/>
          </p:cNvCxnSpPr>
          <p:nvPr/>
        </p:nvCxnSpPr>
        <p:spPr>
          <a:xfrm>
            <a:off x="3620912" y="2086448"/>
            <a:ext cx="1169321" cy="692243"/>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Google Shape;342;p47">
            <a:extLst>
              <a:ext uri="{FF2B5EF4-FFF2-40B4-BE49-F238E27FC236}">
                <a16:creationId xmlns:a16="http://schemas.microsoft.com/office/drawing/2014/main" id="{410F1166-8D17-3067-6461-1CF470DF343C}"/>
              </a:ext>
            </a:extLst>
          </p:cNvPr>
          <p:cNvSpPr txBox="1">
            <a:spLocks/>
          </p:cNvSpPr>
          <p:nvPr/>
        </p:nvSpPr>
        <p:spPr>
          <a:xfrm>
            <a:off x="1758216" y="2276247"/>
            <a:ext cx="2404903" cy="72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As it falls of the other side</a:t>
            </a:r>
          </a:p>
          <a:p>
            <a:pPr marL="0" indent="0"/>
            <a:r>
              <a:rPr lang="en-GB" sz="1400">
                <a:latin typeface="Albert Sans" panose="020B0604020202020204" charset="0"/>
              </a:rPr>
              <a:t>of the support vector classifier</a:t>
            </a:r>
            <a:endParaRPr lang="en-GB" sz="1400"/>
          </a:p>
        </p:txBody>
      </p:sp>
    </p:spTree>
    <p:extLst>
      <p:ext uri="{BB962C8B-B14F-4D97-AF65-F5344CB8AC3E}">
        <p14:creationId xmlns:p14="http://schemas.microsoft.com/office/powerpoint/2010/main" val="135759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AC49AAE1-4949-0B13-C158-9ED69FD2C77F}"/>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C58D26A-A402-2FEC-B34D-F5F1AB7BDB02}"/>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B337098-DA4F-2912-4F24-7CC76E1D5A83}"/>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E0CA08-19B6-54E4-6A55-F7465389E0EF}"/>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519A36-9EDE-4D05-ACDE-83CA1B13DFF2}"/>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DEBC32-D026-85CC-3771-ABA7A8FD181E}"/>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3DABB8-5208-C851-0236-911636870499}"/>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65CCF7-B00A-CC51-D4EA-08A94AA288DA}"/>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8F8C6B-26D5-B318-3ED8-F2C945F6F710}"/>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A000C9-4D7B-12BE-1AA2-E89B6133AE84}"/>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9" name="Google Shape;342;p47">
            <a:extLst>
              <a:ext uri="{FF2B5EF4-FFF2-40B4-BE49-F238E27FC236}">
                <a16:creationId xmlns:a16="http://schemas.microsoft.com/office/drawing/2014/main" id="{AF98139D-4475-01FD-35DC-5F1FB44C3DFB}"/>
              </a:ext>
            </a:extLst>
          </p:cNvPr>
          <p:cNvSpPr txBox="1">
            <a:spLocks/>
          </p:cNvSpPr>
          <p:nvPr/>
        </p:nvSpPr>
        <p:spPr>
          <a:xfrm>
            <a:off x="278928" y="4382636"/>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F9544A5A-8A04-98DA-566F-3AD60E476D4D}"/>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13808A1-F948-0307-D37D-B61C7FC75624}"/>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1C2E3522-A34C-F325-68E3-DFF850751353}"/>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8396A00A-8EBE-84BD-C205-FB75CAE3C639}"/>
              </a:ext>
            </a:extLst>
          </p:cNvPr>
          <p:cNvSpPr/>
          <p:nvPr/>
        </p:nvSpPr>
        <p:spPr>
          <a:xfrm>
            <a:off x="1655427" y="38594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7D3314A2-E54D-89AC-DF5E-5F0DDA2B053D}"/>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776CFC35-E3FB-DFC0-445E-206D0AECB789}"/>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DE1A13A2-A197-1F72-5CB8-137979C739CA}"/>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B822E504-D263-E8E2-0848-9F929ABF2BC0}"/>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C7112940-1204-0EA5-8B9D-63BAA5C88F89}"/>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EA817D44-A55F-C00C-9035-209457CD055C}"/>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0E63F45C-42DB-42F6-E592-F90DE2E616EC}"/>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14865195-2C10-1F4E-45CA-90D9D271E41E}"/>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9319AD1D-49C7-641C-D619-E9CEC910512D}"/>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5968B441-D6F9-17FC-5C0B-6FC885B93340}"/>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2E103F20-E7F7-5740-E3EA-623575AB1C4D}"/>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E1079FD4-8A40-53B2-4ACA-1B7CDB4F2D95}"/>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BEFA031F-6DDC-D7DF-813F-9862B8C904D2}"/>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C8D7180E-904F-5BB4-E7E4-8C6B1E96C430}"/>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948BFB72-8CF7-2C24-7943-6D1519DD9118}"/>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5C5319EF-062A-E232-693F-B624AAD24E63}"/>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2" name="Straight Connector 21">
            <a:extLst>
              <a:ext uri="{FF2B5EF4-FFF2-40B4-BE49-F238E27FC236}">
                <a16:creationId xmlns:a16="http://schemas.microsoft.com/office/drawing/2014/main" id="{1A304483-E48D-2055-BA89-3404A7CEB7E0}"/>
              </a:ext>
            </a:extLst>
          </p:cNvPr>
          <p:cNvCxnSpPr>
            <a:cxnSpLocks/>
          </p:cNvCxnSpPr>
          <p:nvPr/>
        </p:nvCxnSpPr>
        <p:spPr>
          <a:xfrm flipH="1">
            <a:off x="2477156" y="500959"/>
            <a:ext cx="5254356" cy="367104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0B7F26A-ECA2-385B-CD16-B84B93BBD02A}"/>
              </a:ext>
            </a:extLst>
          </p:cNvPr>
          <p:cNvSpPr/>
          <p:nvPr/>
        </p:nvSpPr>
        <p:spPr>
          <a:xfrm>
            <a:off x="5567821" y="151270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0" name="Oval 9">
            <a:extLst>
              <a:ext uri="{FF2B5EF4-FFF2-40B4-BE49-F238E27FC236}">
                <a16:creationId xmlns:a16="http://schemas.microsoft.com/office/drawing/2014/main" id="{4E5BFF20-F5D0-F85E-48F2-F744B7D2EF7F}"/>
              </a:ext>
            </a:extLst>
          </p:cNvPr>
          <p:cNvSpPr/>
          <p:nvPr/>
        </p:nvSpPr>
        <p:spPr>
          <a:xfrm>
            <a:off x="4708458" y="277869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9" name="Google Shape;342;p47">
            <a:extLst>
              <a:ext uri="{FF2B5EF4-FFF2-40B4-BE49-F238E27FC236}">
                <a16:creationId xmlns:a16="http://schemas.microsoft.com/office/drawing/2014/main" id="{1D19F4D9-717B-F2C8-AE93-F3A495EADB2B}"/>
              </a:ext>
            </a:extLst>
          </p:cNvPr>
          <p:cNvSpPr txBox="1">
            <a:spLocks/>
          </p:cNvSpPr>
          <p:nvPr/>
        </p:nvSpPr>
        <p:spPr>
          <a:xfrm>
            <a:off x="1988675" y="1399425"/>
            <a:ext cx="2404903" cy="72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sz="1400">
                <a:latin typeface="Albert Sans" panose="020B0604020202020204" charset="0"/>
              </a:rPr>
              <a:t>The main ideas behind </a:t>
            </a:r>
            <a:r>
              <a:rPr lang="en-GB" sz="1400" b="1">
                <a:latin typeface="Albert Sans" panose="020B0604020202020204" charset="0"/>
              </a:rPr>
              <a:t>Support Vector Machines</a:t>
            </a:r>
          </a:p>
          <a:p>
            <a:pPr marL="0" indent="0" algn="ctr"/>
            <a:r>
              <a:rPr lang="en-GB" sz="1400">
                <a:latin typeface="Albert Sans" panose="020B0604020202020204" charset="0"/>
              </a:rPr>
              <a:t>are..</a:t>
            </a:r>
            <a:endParaRPr lang="en-GB" sz="1400"/>
          </a:p>
        </p:txBody>
      </p:sp>
    </p:spTree>
    <p:extLst>
      <p:ext uri="{BB962C8B-B14F-4D97-AF65-F5344CB8AC3E}">
        <p14:creationId xmlns:p14="http://schemas.microsoft.com/office/powerpoint/2010/main" val="65802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a:extLst>
            <a:ext uri="{FF2B5EF4-FFF2-40B4-BE49-F238E27FC236}">
              <a16:creationId xmlns:a16="http://schemas.microsoft.com/office/drawing/2014/main" id="{AC7355E1-0D7B-B677-11B3-C466DC736112}"/>
            </a:ext>
          </a:extLst>
        </p:cNvPr>
        <p:cNvGrpSpPr/>
        <p:nvPr/>
      </p:nvGrpSpPr>
      <p:grpSpPr>
        <a:xfrm>
          <a:off x="0" y="0"/>
          <a:ext cx="0" cy="0"/>
          <a:chOff x="0" y="0"/>
          <a:chExt cx="0" cy="0"/>
        </a:xfrm>
      </p:grpSpPr>
      <p:sp>
        <p:nvSpPr>
          <p:cNvPr id="206" name="Google Shape;206;p37">
            <a:extLst>
              <a:ext uri="{FF2B5EF4-FFF2-40B4-BE49-F238E27FC236}">
                <a16:creationId xmlns:a16="http://schemas.microsoft.com/office/drawing/2014/main" id="{0FBAE0D1-20B8-E83C-3AA3-86E935EBE319}"/>
              </a:ext>
            </a:extLst>
          </p:cNvPr>
          <p:cNvSpPr txBox="1">
            <a:spLocks noGrp="1"/>
          </p:cNvSpPr>
          <p:nvPr>
            <p:ph type="title"/>
          </p:nvPr>
        </p:nvSpPr>
        <p:spPr>
          <a:xfrm>
            <a:off x="715100" y="1367333"/>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07" name="Google Shape;207;p37">
            <a:extLst>
              <a:ext uri="{FF2B5EF4-FFF2-40B4-BE49-F238E27FC236}">
                <a16:creationId xmlns:a16="http://schemas.microsoft.com/office/drawing/2014/main" id="{E9EE7899-AE29-5782-CEE8-46265CC43B32}"/>
              </a:ext>
            </a:extLst>
          </p:cNvPr>
          <p:cNvSpPr txBox="1">
            <a:spLocks noGrp="1"/>
          </p:cNvSpPr>
          <p:nvPr>
            <p:ph type="subTitle" idx="1"/>
          </p:nvPr>
        </p:nvSpPr>
        <p:spPr>
          <a:xfrm>
            <a:off x="1253602" y="1367333"/>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p>
        </p:txBody>
      </p:sp>
      <p:sp>
        <p:nvSpPr>
          <p:cNvPr id="208" name="Google Shape;208;p37">
            <a:extLst>
              <a:ext uri="{FF2B5EF4-FFF2-40B4-BE49-F238E27FC236}">
                <a16:creationId xmlns:a16="http://schemas.microsoft.com/office/drawing/2014/main" id="{A6A9942F-1B6A-1BE7-AF68-BCCF0CA11143}"/>
              </a:ext>
            </a:extLst>
          </p:cNvPr>
          <p:cNvSpPr txBox="1">
            <a:spLocks noGrp="1"/>
          </p:cNvSpPr>
          <p:nvPr>
            <p:ph type="title" idx="2"/>
          </p:nvPr>
        </p:nvSpPr>
        <p:spPr>
          <a:xfrm>
            <a:off x="444167" y="544271"/>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09" name="Google Shape;209;p37">
            <a:extLst>
              <a:ext uri="{FF2B5EF4-FFF2-40B4-BE49-F238E27FC236}">
                <a16:creationId xmlns:a16="http://schemas.microsoft.com/office/drawing/2014/main" id="{1FC6BC6F-78D0-C6BA-82C5-297FF99D19DC}"/>
              </a:ext>
            </a:extLst>
          </p:cNvPr>
          <p:cNvSpPr txBox="1">
            <a:spLocks noGrp="1"/>
          </p:cNvSpPr>
          <p:nvPr>
            <p:ph type="title" idx="3"/>
          </p:nvPr>
        </p:nvSpPr>
        <p:spPr>
          <a:xfrm>
            <a:off x="715100" y="2103533"/>
            <a:ext cx="5385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alpha val="28000"/>
                  </a:schemeClr>
                </a:solidFill>
              </a:rPr>
              <a:t>02</a:t>
            </a:r>
            <a:endParaRPr>
              <a:solidFill>
                <a:schemeClr val="lt2">
                  <a:alpha val="28000"/>
                </a:schemeClr>
              </a:solidFill>
            </a:endParaRPr>
          </a:p>
        </p:txBody>
      </p:sp>
      <p:sp>
        <p:nvSpPr>
          <p:cNvPr id="210" name="Google Shape;210;p37">
            <a:extLst>
              <a:ext uri="{FF2B5EF4-FFF2-40B4-BE49-F238E27FC236}">
                <a16:creationId xmlns:a16="http://schemas.microsoft.com/office/drawing/2014/main" id="{8E03DA92-40D8-ABA7-2956-DBAF6EE0FB5F}"/>
              </a:ext>
            </a:extLst>
          </p:cNvPr>
          <p:cNvSpPr txBox="1">
            <a:spLocks noGrp="1"/>
          </p:cNvSpPr>
          <p:nvPr>
            <p:ph type="subTitle" idx="4"/>
          </p:nvPr>
        </p:nvSpPr>
        <p:spPr>
          <a:xfrm>
            <a:off x="1253600" y="2103541"/>
            <a:ext cx="3753149"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alpha val="28000"/>
                  </a:schemeClr>
                </a:solidFill>
              </a:rPr>
              <a:t>Classification of E-Customer </a:t>
            </a:r>
          </a:p>
          <a:p>
            <a:pPr marL="0" lvl="0" indent="0" algn="l" rtl="0">
              <a:spcBef>
                <a:spcPts val="0"/>
              </a:spcBef>
              <a:spcAft>
                <a:spcPts val="0"/>
              </a:spcAft>
              <a:buNone/>
            </a:pPr>
            <a:r>
              <a:rPr lang="en-GB">
                <a:solidFill>
                  <a:schemeClr val="dk1">
                    <a:alpha val="28000"/>
                  </a:schemeClr>
                </a:solidFill>
              </a:rPr>
              <a:t>Sessions</a:t>
            </a:r>
          </a:p>
        </p:txBody>
      </p:sp>
      <p:sp>
        <p:nvSpPr>
          <p:cNvPr id="211" name="Google Shape;211;p37">
            <a:extLst>
              <a:ext uri="{FF2B5EF4-FFF2-40B4-BE49-F238E27FC236}">
                <a16:creationId xmlns:a16="http://schemas.microsoft.com/office/drawing/2014/main" id="{31F5D8AB-62E5-FF3B-B79F-8A625A774A9D}"/>
              </a:ext>
            </a:extLst>
          </p:cNvPr>
          <p:cNvSpPr txBox="1">
            <a:spLocks noGrp="1"/>
          </p:cNvSpPr>
          <p:nvPr>
            <p:ph type="title" idx="5"/>
          </p:nvPr>
        </p:nvSpPr>
        <p:spPr>
          <a:xfrm>
            <a:off x="715100" y="2839758"/>
            <a:ext cx="5385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alpha val="28000"/>
                  </a:schemeClr>
                </a:solidFill>
              </a:rPr>
              <a:t>03</a:t>
            </a:r>
            <a:endParaRPr>
              <a:solidFill>
                <a:schemeClr val="lt2">
                  <a:alpha val="28000"/>
                </a:schemeClr>
              </a:solidFill>
            </a:endParaRPr>
          </a:p>
        </p:txBody>
      </p:sp>
      <p:sp>
        <p:nvSpPr>
          <p:cNvPr id="212" name="Google Shape;212;p37">
            <a:extLst>
              <a:ext uri="{FF2B5EF4-FFF2-40B4-BE49-F238E27FC236}">
                <a16:creationId xmlns:a16="http://schemas.microsoft.com/office/drawing/2014/main" id="{96A74EF1-9A83-8F2B-E78A-D91B5A643822}"/>
              </a:ext>
            </a:extLst>
          </p:cNvPr>
          <p:cNvSpPr txBox="1">
            <a:spLocks noGrp="1"/>
          </p:cNvSpPr>
          <p:nvPr>
            <p:ph type="subTitle" idx="6"/>
          </p:nvPr>
        </p:nvSpPr>
        <p:spPr>
          <a:xfrm>
            <a:off x="1253602" y="2839748"/>
            <a:ext cx="26073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alpha val="28000"/>
                  </a:schemeClr>
                </a:solidFill>
              </a:rPr>
              <a:t>Gene Expression Data Classification</a:t>
            </a:r>
          </a:p>
        </p:txBody>
      </p:sp>
      <p:sp>
        <p:nvSpPr>
          <p:cNvPr id="213" name="Google Shape;213;p37">
            <a:extLst>
              <a:ext uri="{FF2B5EF4-FFF2-40B4-BE49-F238E27FC236}">
                <a16:creationId xmlns:a16="http://schemas.microsoft.com/office/drawing/2014/main" id="{E4628F78-C2F0-849D-481F-1F6137260595}"/>
              </a:ext>
            </a:extLst>
          </p:cNvPr>
          <p:cNvSpPr txBox="1">
            <a:spLocks noGrp="1"/>
          </p:cNvSpPr>
          <p:nvPr>
            <p:ph type="title" idx="7"/>
          </p:nvPr>
        </p:nvSpPr>
        <p:spPr>
          <a:xfrm>
            <a:off x="715100" y="3575958"/>
            <a:ext cx="5385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alpha val="28000"/>
                  </a:schemeClr>
                </a:solidFill>
              </a:rPr>
              <a:t>04</a:t>
            </a:r>
            <a:endParaRPr>
              <a:solidFill>
                <a:schemeClr val="lt2">
                  <a:alpha val="28000"/>
                </a:schemeClr>
              </a:solidFill>
            </a:endParaRPr>
          </a:p>
        </p:txBody>
      </p:sp>
      <p:sp>
        <p:nvSpPr>
          <p:cNvPr id="214" name="Google Shape;214;p37">
            <a:extLst>
              <a:ext uri="{FF2B5EF4-FFF2-40B4-BE49-F238E27FC236}">
                <a16:creationId xmlns:a16="http://schemas.microsoft.com/office/drawing/2014/main" id="{6EC3CFC1-0AEF-560C-98BB-9CB7DAE10E07}"/>
              </a:ext>
            </a:extLst>
          </p:cNvPr>
          <p:cNvSpPr txBox="1">
            <a:spLocks noGrp="1"/>
          </p:cNvSpPr>
          <p:nvPr>
            <p:ph type="subTitle" idx="8"/>
          </p:nvPr>
        </p:nvSpPr>
        <p:spPr>
          <a:xfrm>
            <a:off x="1253602" y="3575956"/>
            <a:ext cx="26073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alpha val="28000"/>
                  </a:schemeClr>
                </a:solidFill>
              </a:rPr>
              <a:t>Conclusion</a:t>
            </a:r>
            <a:endParaRPr>
              <a:solidFill>
                <a:schemeClr val="dk1">
                  <a:alpha val="28000"/>
                </a:schemeClr>
              </a:solidFill>
            </a:endParaRPr>
          </a:p>
        </p:txBody>
      </p:sp>
      <p:sp>
        <p:nvSpPr>
          <p:cNvPr id="20" name="Google Shape;207;p37">
            <a:extLst>
              <a:ext uri="{FF2B5EF4-FFF2-40B4-BE49-F238E27FC236}">
                <a16:creationId xmlns:a16="http://schemas.microsoft.com/office/drawing/2014/main" id="{75A2B16C-BC47-57AD-F3D7-FAA81607910D}"/>
              </a:ext>
            </a:extLst>
          </p:cNvPr>
          <p:cNvSpPr txBox="1">
            <a:spLocks/>
          </p:cNvSpPr>
          <p:nvPr/>
        </p:nvSpPr>
        <p:spPr>
          <a:xfrm>
            <a:off x="5242066" y="2006797"/>
            <a:ext cx="3186833" cy="1111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285750" indent="-285750">
              <a:buFont typeface="Arial" panose="020B0604020202020204" pitchFamily="34" charset="0"/>
              <a:buChar char="•"/>
            </a:pPr>
            <a:r>
              <a:rPr lang="en-GB">
                <a:latin typeface="Albert Sans"/>
              </a:rPr>
              <a:t>Brief Overview of SVMs</a:t>
            </a:r>
          </a:p>
          <a:p>
            <a:pPr marL="285750" indent="-285750">
              <a:buFont typeface="Arial" panose="020B0604020202020204" pitchFamily="34" charset="0"/>
              <a:buChar char="•"/>
            </a:pPr>
            <a:endParaRPr lang="en-GB">
              <a:latin typeface="Albert Sans" panose="020B0604020202020204" charset="0"/>
            </a:endParaRPr>
          </a:p>
          <a:p>
            <a:pPr marL="285750" indent="-285750">
              <a:buFont typeface="Arial" panose="020B0604020202020204" pitchFamily="34" charset="0"/>
              <a:buChar char="•"/>
            </a:pPr>
            <a:r>
              <a:rPr lang="en-GB">
                <a:latin typeface="Albert Sans" panose="020B0604020202020204" charset="0"/>
              </a:rPr>
              <a:t>Kernels functions</a:t>
            </a:r>
          </a:p>
        </p:txBody>
      </p:sp>
      <p:sp>
        <p:nvSpPr>
          <p:cNvPr id="21" name="Google Shape;207;p37">
            <a:extLst>
              <a:ext uri="{FF2B5EF4-FFF2-40B4-BE49-F238E27FC236}">
                <a16:creationId xmlns:a16="http://schemas.microsoft.com/office/drawing/2014/main" id="{FCC19740-FB81-D740-BD04-A238A95F9E26}"/>
              </a:ext>
            </a:extLst>
          </p:cNvPr>
          <p:cNvSpPr txBox="1">
            <a:spLocks/>
          </p:cNvSpPr>
          <p:nvPr/>
        </p:nvSpPr>
        <p:spPr>
          <a:xfrm>
            <a:off x="5242067" y="5143500"/>
            <a:ext cx="3186833" cy="25269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285750" indent="-285750">
              <a:buFont typeface="Arial,Sans-Serif" panose="020B0604020202020204" pitchFamily="34" charset="0"/>
              <a:buChar char="•"/>
            </a:pPr>
            <a:r>
              <a:rPr lang="en-GB">
                <a:latin typeface="Albert Sans"/>
              </a:rPr>
              <a:t>Problem</a:t>
            </a:r>
            <a:endParaRPr lang="en-GB">
              <a:latin typeface="Albert Sans" panose="020B0604020202020204" charset="0"/>
            </a:endParaRPr>
          </a:p>
          <a:p>
            <a:pPr marL="285750" indent="-285750">
              <a:buFont typeface="Arial,Sans-Serif" panose="020B0604020202020204" pitchFamily="34" charset="0"/>
              <a:buChar char="•"/>
            </a:pPr>
            <a:endParaRPr lang="en-GB">
              <a:latin typeface="Albert Sans" panose="020B0604020202020204" charset="0"/>
            </a:endParaRPr>
          </a:p>
          <a:p>
            <a:pPr marL="285750" indent="-285750">
              <a:buFont typeface="Arial,Sans-Serif" panose="020B0604020202020204" pitchFamily="34" charset="0"/>
              <a:buChar char="•"/>
            </a:pPr>
            <a:r>
              <a:rPr lang="en-GB">
                <a:latin typeface="Albert Sans"/>
              </a:rPr>
              <a:t>Solution</a:t>
            </a:r>
            <a:endParaRPr lang="en-GB">
              <a:latin typeface="Albert Sans" panose="020B0604020202020204" charset="0"/>
            </a:endParaRPr>
          </a:p>
          <a:p>
            <a:pPr marL="285750" indent="-285750">
              <a:buFont typeface="Arial,Sans-Serif" panose="020B0604020202020204" pitchFamily="34" charset="0"/>
              <a:buChar char="•"/>
            </a:pPr>
            <a:endParaRPr lang="en-GB">
              <a:latin typeface="Albert Sans" panose="020B0604020202020204" charset="0"/>
            </a:endParaRPr>
          </a:p>
          <a:p>
            <a:pPr marL="285750" indent="-285750">
              <a:buFont typeface="Arial,Sans-Serif" panose="020B0604020202020204" pitchFamily="34" charset="0"/>
              <a:buChar char="•"/>
            </a:pPr>
            <a:r>
              <a:rPr lang="en-GB">
                <a:latin typeface="Albert Sans"/>
              </a:rPr>
              <a:t>Experiment and Results</a:t>
            </a:r>
          </a:p>
          <a:p>
            <a:pPr marL="285750" indent="-285750">
              <a:buFont typeface="Arial,Sans-Serif" panose="020B0604020202020204" pitchFamily="34" charset="0"/>
              <a:buChar char="•"/>
            </a:pPr>
            <a:endParaRPr lang="en-GB">
              <a:latin typeface="Albert Sans" panose="020B0604020202020204" charset="0"/>
            </a:endParaRPr>
          </a:p>
          <a:p>
            <a:pPr marL="285750" indent="-285750">
              <a:buFont typeface="Arial,Sans-Serif" panose="020B0604020202020204" pitchFamily="34" charset="0"/>
              <a:buChar char="•"/>
            </a:pPr>
            <a:r>
              <a:rPr lang="en-GB">
                <a:latin typeface="Albert Sans"/>
              </a:rPr>
              <a:t>Reflections</a:t>
            </a:r>
          </a:p>
        </p:txBody>
      </p:sp>
    </p:spTree>
    <p:extLst>
      <p:ext uri="{BB962C8B-B14F-4D97-AF65-F5344CB8AC3E}">
        <p14:creationId xmlns:p14="http://schemas.microsoft.com/office/powerpoint/2010/main" val="2280232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36F3758F-2F99-6D90-17BF-5D3B374C9293}"/>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C3A544D-9BE6-0BE4-0A4F-A45310DBD4CA}"/>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5C3A310-5473-4D09-9412-ED4140E7AD92}"/>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1046AF-3E38-2A02-6525-BD337C57DC7C}"/>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9E9BC9-2FEA-F667-AC1E-0239BC902EB8}"/>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180322-6E85-5A5C-4A33-525AFD3E382F}"/>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FA3D6F-C810-1F9E-58FC-70481258F137}"/>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9F9B842-E929-0F4E-0D12-4657A31E79DC}"/>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E6A5A9-28BF-6957-5EF1-0A6EB79F3299}"/>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86C7D1C-53B5-9F28-3BE4-2667C8A4A5B7}"/>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6B629F8-56EB-6250-BDB5-67889042A457}"/>
              </a:ext>
            </a:extLst>
          </p:cNvPr>
          <p:cNvSpPr/>
          <p:nvPr/>
        </p:nvSpPr>
        <p:spPr>
          <a:xfrm>
            <a:off x="3638482" y="408394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1494BC63-B59F-0182-4103-0EFC65629DB0}"/>
              </a:ext>
            </a:extLst>
          </p:cNvPr>
          <p:cNvSpPr/>
          <p:nvPr/>
        </p:nvSpPr>
        <p:spPr>
          <a:xfrm>
            <a:off x="2707077" y="40790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146D4ADC-1D8D-7866-94DD-6F3D38A6F565}"/>
              </a:ext>
            </a:extLst>
          </p:cNvPr>
          <p:cNvSpPr/>
          <p:nvPr/>
        </p:nvSpPr>
        <p:spPr>
          <a:xfrm>
            <a:off x="4123295" y="408394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7450611-A611-C557-18C5-027E56B6EA2C}"/>
              </a:ext>
            </a:extLst>
          </p:cNvPr>
          <p:cNvSpPr/>
          <p:nvPr/>
        </p:nvSpPr>
        <p:spPr>
          <a:xfrm>
            <a:off x="4256046" y="408394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AF2EF1FB-71B1-0B40-4ABC-4A27D14B148F}"/>
              </a:ext>
            </a:extLst>
          </p:cNvPr>
          <p:cNvSpPr/>
          <p:nvPr/>
        </p:nvSpPr>
        <p:spPr>
          <a:xfrm>
            <a:off x="3802031" y="408394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7282C73-92D7-4681-550E-7680250EA0B3}"/>
              </a:ext>
            </a:extLst>
          </p:cNvPr>
          <p:cNvSpPr/>
          <p:nvPr/>
        </p:nvSpPr>
        <p:spPr>
          <a:xfrm>
            <a:off x="4419594" y="4083939"/>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85F88007-A714-9D60-3D98-569A88C561F3}"/>
              </a:ext>
            </a:extLst>
          </p:cNvPr>
          <p:cNvSpPr/>
          <p:nvPr/>
        </p:nvSpPr>
        <p:spPr>
          <a:xfrm>
            <a:off x="4581017" y="408393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DF46B099-D0F2-15FF-E7CF-ED387BF7AE83}"/>
              </a:ext>
            </a:extLst>
          </p:cNvPr>
          <p:cNvSpPr/>
          <p:nvPr/>
        </p:nvSpPr>
        <p:spPr>
          <a:xfrm>
            <a:off x="4836969" y="408393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EEA9A9E-7119-531B-25E3-79A1C86EB5E1}"/>
              </a:ext>
            </a:extLst>
          </p:cNvPr>
          <p:cNvSpPr/>
          <p:nvPr/>
        </p:nvSpPr>
        <p:spPr>
          <a:xfrm>
            <a:off x="4904406" y="408393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A1252B21-68F2-A38E-649D-AD2C5438C408}"/>
              </a:ext>
            </a:extLst>
          </p:cNvPr>
          <p:cNvSpPr/>
          <p:nvPr/>
        </p:nvSpPr>
        <p:spPr>
          <a:xfrm>
            <a:off x="6062545" y="408393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FC72F74F-9BF4-20C3-B9D1-C6DF5EDC9197}"/>
              </a:ext>
            </a:extLst>
          </p:cNvPr>
          <p:cNvSpPr/>
          <p:nvPr/>
        </p:nvSpPr>
        <p:spPr>
          <a:xfrm>
            <a:off x="6302034" y="408393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DDF96314-57AD-F336-87AD-70EFA202BCFE}"/>
              </a:ext>
            </a:extLst>
          </p:cNvPr>
          <p:cNvSpPr/>
          <p:nvPr/>
        </p:nvSpPr>
        <p:spPr>
          <a:xfrm>
            <a:off x="6541521" y="4083935"/>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387BB9AC-A1DD-EC08-81E3-F22B4A97CD5A}"/>
              </a:ext>
            </a:extLst>
          </p:cNvPr>
          <p:cNvSpPr/>
          <p:nvPr/>
        </p:nvSpPr>
        <p:spPr>
          <a:xfrm>
            <a:off x="6667102" y="408393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3ECDAE4D-8BB4-5EBC-C9BD-7351A32A4D7F}"/>
              </a:ext>
            </a:extLst>
          </p:cNvPr>
          <p:cNvSpPr/>
          <p:nvPr/>
        </p:nvSpPr>
        <p:spPr>
          <a:xfrm>
            <a:off x="2559992" y="408393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EC115AD7-6F26-B88A-7D9A-A5E48022065C}"/>
              </a:ext>
            </a:extLst>
          </p:cNvPr>
          <p:cNvSpPr/>
          <p:nvPr/>
        </p:nvSpPr>
        <p:spPr>
          <a:xfrm>
            <a:off x="2478216" y="408393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DF1FCA0C-8F11-2D3D-CDA5-79A33BD0715E}"/>
              </a:ext>
            </a:extLst>
          </p:cNvPr>
          <p:cNvSpPr/>
          <p:nvPr/>
        </p:nvSpPr>
        <p:spPr>
          <a:xfrm>
            <a:off x="1926239" y="407908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AD7B2163-C195-DE33-A3DC-064DCEB695BE}"/>
              </a:ext>
            </a:extLst>
          </p:cNvPr>
          <p:cNvSpPr/>
          <p:nvPr/>
        </p:nvSpPr>
        <p:spPr>
          <a:xfrm>
            <a:off x="2215389" y="408393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3A0C18FB-37D4-C0A8-00E8-B74BD5E1032C}"/>
              </a:ext>
            </a:extLst>
          </p:cNvPr>
          <p:cNvSpPr txBox="1">
            <a:spLocks/>
          </p:cNvSpPr>
          <p:nvPr/>
        </p:nvSpPr>
        <p:spPr>
          <a:xfrm>
            <a:off x="251600" y="4325241"/>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831BADE3-10AC-FC43-4FE8-8B36D1557000}"/>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22" name="Google Shape;342;p47">
            <a:extLst>
              <a:ext uri="{FF2B5EF4-FFF2-40B4-BE49-F238E27FC236}">
                <a16:creationId xmlns:a16="http://schemas.microsoft.com/office/drawing/2014/main" id="{42E6B106-FBAF-5C29-2183-890FB672AD62}"/>
              </a:ext>
            </a:extLst>
          </p:cNvPr>
          <p:cNvSpPr txBox="1">
            <a:spLocks/>
          </p:cNvSpPr>
          <p:nvPr/>
        </p:nvSpPr>
        <p:spPr>
          <a:xfrm>
            <a:off x="2079536" y="1981990"/>
            <a:ext cx="3033729"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1) </a:t>
            </a:r>
            <a:r>
              <a:rPr lang="en-GB" sz="1400">
                <a:latin typeface="Albert Sans" panose="020B0604020202020204" charset="0"/>
              </a:rPr>
              <a:t>Start with data in a relatively low dimension</a:t>
            </a:r>
            <a:endParaRPr lang="en-GB" sz="1400" b="1"/>
          </a:p>
        </p:txBody>
      </p:sp>
      <p:cxnSp>
        <p:nvCxnSpPr>
          <p:cNvPr id="23" name="Straight Connector 22">
            <a:extLst>
              <a:ext uri="{FF2B5EF4-FFF2-40B4-BE49-F238E27FC236}">
                <a16:creationId xmlns:a16="http://schemas.microsoft.com/office/drawing/2014/main" id="{4FD40983-BD0B-A9E3-676F-572354628157}"/>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54EBFB95-BFC8-A7F2-8DE6-83A847D9BA22}"/>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Rectangle 2">
            <a:extLst>
              <a:ext uri="{FF2B5EF4-FFF2-40B4-BE49-F238E27FC236}">
                <a16:creationId xmlns:a16="http://schemas.microsoft.com/office/drawing/2014/main" id="{ED25967C-543B-D014-0D9F-423B7FFD5C4D}"/>
              </a:ext>
            </a:extLst>
          </p:cNvPr>
          <p:cNvSpPr/>
          <p:nvPr/>
        </p:nvSpPr>
        <p:spPr>
          <a:xfrm>
            <a:off x="1214421" y="3769112"/>
            <a:ext cx="6931278" cy="9745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8292C402-CB9C-E7BA-EF6D-4F9C528547C3}"/>
              </a:ext>
            </a:extLst>
          </p:cNvPr>
          <p:cNvCxnSpPr>
            <a:cxnSpLocks/>
          </p:cNvCxnSpPr>
          <p:nvPr/>
        </p:nvCxnSpPr>
        <p:spPr>
          <a:xfrm>
            <a:off x="3138803" y="2571750"/>
            <a:ext cx="0" cy="9669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905987-ABA5-EED4-67E5-A422032C684C}"/>
              </a:ext>
            </a:extLst>
          </p:cNvPr>
          <p:cNvCxnSpPr>
            <a:cxnSpLocks/>
          </p:cNvCxnSpPr>
          <p:nvPr/>
        </p:nvCxnSpPr>
        <p:spPr>
          <a:xfrm>
            <a:off x="3129245" y="2571750"/>
            <a:ext cx="2089526" cy="9545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301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A98EE51D-FA0E-616B-534B-5981FE283303}"/>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0162C8E-826F-6019-9D6F-6F7C4D274AA0}"/>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B0C2B33-B7BF-23F8-4F95-34034E9DA786}"/>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36CB93-480B-C207-ECB2-607C5ACFE3D0}"/>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0C22FF-4105-F4EC-106B-92057FCF8F80}"/>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E84158-96EE-A56E-9018-33A21CF98434}"/>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E2B9F30-2BE9-1FA7-9F12-6249C4B0846A}"/>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48A8E9-D5CE-0E75-6C24-EB50BEDB6DC6}"/>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2ABB6E-F8F9-17E1-3362-94B980002A05}"/>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E6612F1-4EA9-FB80-9A7C-82A584D89E7A}"/>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71F94B7-05EC-482C-7489-07095FDCD175}"/>
              </a:ext>
            </a:extLst>
          </p:cNvPr>
          <p:cNvSpPr/>
          <p:nvPr/>
        </p:nvSpPr>
        <p:spPr>
          <a:xfrm>
            <a:off x="3638482"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84AEEE3-BE48-FD41-83C6-DB23D7DAF767}"/>
              </a:ext>
            </a:extLst>
          </p:cNvPr>
          <p:cNvSpPr/>
          <p:nvPr/>
        </p:nvSpPr>
        <p:spPr>
          <a:xfrm>
            <a:off x="2707077" y="4079082"/>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8" name="Oval 7">
            <a:extLst>
              <a:ext uri="{FF2B5EF4-FFF2-40B4-BE49-F238E27FC236}">
                <a16:creationId xmlns:a16="http://schemas.microsoft.com/office/drawing/2014/main" id="{3CC9B61A-7AD8-FBB0-E055-72C555FCA15D}"/>
              </a:ext>
            </a:extLst>
          </p:cNvPr>
          <p:cNvSpPr/>
          <p:nvPr/>
        </p:nvSpPr>
        <p:spPr>
          <a:xfrm>
            <a:off x="4123295" y="4083941"/>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A14296E-7D03-A06D-9DA0-ABAC8986A7A8}"/>
              </a:ext>
            </a:extLst>
          </p:cNvPr>
          <p:cNvSpPr/>
          <p:nvPr/>
        </p:nvSpPr>
        <p:spPr>
          <a:xfrm>
            <a:off x="4256046"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A52F7260-E5BA-A204-B4A0-FE42A901147F}"/>
              </a:ext>
            </a:extLst>
          </p:cNvPr>
          <p:cNvSpPr/>
          <p:nvPr/>
        </p:nvSpPr>
        <p:spPr>
          <a:xfrm>
            <a:off x="3802031" y="4083940"/>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3AC19F4-BC83-2EA4-2F83-36616EA9EEDE}"/>
              </a:ext>
            </a:extLst>
          </p:cNvPr>
          <p:cNvSpPr/>
          <p:nvPr/>
        </p:nvSpPr>
        <p:spPr>
          <a:xfrm>
            <a:off x="4419594" y="4083939"/>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09574244-3510-2273-3534-4B3E570929C8}"/>
              </a:ext>
            </a:extLst>
          </p:cNvPr>
          <p:cNvSpPr/>
          <p:nvPr/>
        </p:nvSpPr>
        <p:spPr>
          <a:xfrm>
            <a:off x="4581017" y="4083938"/>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7D101ACF-25B4-6FB8-AC3E-E57EB4E79F40}"/>
              </a:ext>
            </a:extLst>
          </p:cNvPr>
          <p:cNvSpPr/>
          <p:nvPr/>
        </p:nvSpPr>
        <p:spPr>
          <a:xfrm>
            <a:off x="4836969" y="4083937"/>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32FEC166-5CC2-3549-B02B-B8C4FF93E782}"/>
              </a:ext>
            </a:extLst>
          </p:cNvPr>
          <p:cNvSpPr/>
          <p:nvPr/>
        </p:nvSpPr>
        <p:spPr>
          <a:xfrm>
            <a:off x="4904406" y="4083937"/>
            <a:ext cx="163550" cy="185853"/>
          </a:xfrm>
          <a:prstGeom prst="ellipse">
            <a:avLst/>
          </a:prstGeom>
          <a:solidFill>
            <a:srgbClr val="92D05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5CE721C7-4D9A-A5C9-900A-1DEEA0DEF517}"/>
              </a:ext>
            </a:extLst>
          </p:cNvPr>
          <p:cNvSpPr/>
          <p:nvPr/>
        </p:nvSpPr>
        <p:spPr>
          <a:xfrm>
            <a:off x="6062545" y="4083937"/>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E0897F96-9B4F-0443-9046-8803F6DA62BC}"/>
              </a:ext>
            </a:extLst>
          </p:cNvPr>
          <p:cNvSpPr/>
          <p:nvPr/>
        </p:nvSpPr>
        <p:spPr>
          <a:xfrm>
            <a:off x="6302034" y="4083936"/>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15CDFEAD-B2B1-8943-6FD6-213E7EFC2B09}"/>
              </a:ext>
            </a:extLst>
          </p:cNvPr>
          <p:cNvSpPr/>
          <p:nvPr/>
        </p:nvSpPr>
        <p:spPr>
          <a:xfrm>
            <a:off x="6541521" y="4083935"/>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97EF9C82-3FB2-117D-83C8-E69161AB9C0C}"/>
              </a:ext>
            </a:extLst>
          </p:cNvPr>
          <p:cNvSpPr/>
          <p:nvPr/>
        </p:nvSpPr>
        <p:spPr>
          <a:xfrm>
            <a:off x="6667102" y="4083934"/>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1D901C7F-3F93-2EAA-AA4B-A6AC8B1851F1}"/>
              </a:ext>
            </a:extLst>
          </p:cNvPr>
          <p:cNvSpPr/>
          <p:nvPr/>
        </p:nvSpPr>
        <p:spPr>
          <a:xfrm>
            <a:off x="2559992" y="4083934"/>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9F1EB2BC-D04E-E862-8CDB-6984861C4FF4}"/>
              </a:ext>
            </a:extLst>
          </p:cNvPr>
          <p:cNvSpPr/>
          <p:nvPr/>
        </p:nvSpPr>
        <p:spPr>
          <a:xfrm>
            <a:off x="2478216" y="4083933"/>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3E5609E6-7247-1876-A6D4-5A440DEBB3B5}"/>
              </a:ext>
            </a:extLst>
          </p:cNvPr>
          <p:cNvSpPr/>
          <p:nvPr/>
        </p:nvSpPr>
        <p:spPr>
          <a:xfrm>
            <a:off x="1658873" y="4065201"/>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1" name="Oval 50">
            <a:extLst>
              <a:ext uri="{FF2B5EF4-FFF2-40B4-BE49-F238E27FC236}">
                <a16:creationId xmlns:a16="http://schemas.microsoft.com/office/drawing/2014/main" id="{CF140C38-68ED-C7C4-9B6B-C1C43BC70E68}"/>
              </a:ext>
            </a:extLst>
          </p:cNvPr>
          <p:cNvSpPr/>
          <p:nvPr/>
        </p:nvSpPr>
        <p:spPr>
          <a:xfrm>
            <a:off x="2215389" y="4083932"/>
            <a:ext cx="163550" cy="185853"/>
          </a:xfrm>
          <a:prstGeom prst="ellipse">
            <a:avLst/>
          </a:prstGeom>
          <a:solidFill>
            <a:srgbClr val="FF0000">
              <a:alpha val="51000"/>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9" name="Google Shape;342;p47">
            <a:extLst>
              <a:ext uri="{FF2B5EF4-FFF2-40B4-BE49-F238E27FC236}">
                <a16:creationId xmlns:a16="http://schemas.microsoft.com/office/drawing/2014/main" id="{BF6D3ACA-754E-DE7D-E01E-A3DE09606CAC}"/>
              </a:ext>
            </a:extLst>
          </p:cNvPr>
          <p:cNvSpPr txBox="1">
            <a:spLocks/>
          </p:cNvSpPr>
          <p:nvPr/>
        </p:nvSpPr>
        <p:spPr>
          <a:xfrm>
            <a:off x="251600" y="4360477"/>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4FD2756F-8F69-4B8F-FFCE-7D851A5567B8}"/>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371D9D1-17EF-A689-B697-575C71F0F5D6}"/>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B07C136A-53AD-7A42-B3A7-B16D7B645D38}"/>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B68660D0-88F3-A8B2-2B21-F8F1F15C670A}"/>
              </a:ext>
            </a:extLst>
          </p:cNvPr>
          <p:cNvSpPr/>
          <p:nvPr/>
        </p:nvSpPr>
        <p:spPr>
          <a:xfrm>
            <a:off x="1655427" y="391887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BFA28DD9-4D79-2654-D2C2-03A4A5C7F3F3}"/>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5427C5D6-1580-4B56-B461-1F2001B5FD93}"/>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44A511CC-6C63-1232-3383-1FF255550210}"/>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091A446D-4D6D-6F94-65AA-E2BF20F3800B}"/>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DA52FE69-D427-F152-56DC-247269E812A0}"/>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AF301B2D-5EE3-D585-D445-51FCCF9F5DBA}"/>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AB62AB93-4C90-2887-4A5D-40C9E7053D80}"/>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0BDE43DA-200C-87FD-0A0A-266A6E70C1ED}"/>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CB6947CD-0B19-198B-8EF0-DEDDB796CE1D}"/>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20D43F0A-778D-DF90-0883-F7BF4BB8F5C9}"/>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F18FAA85-FCF0-0DF3-206F-CB2FB5DE6862}"/>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CD19B0D6-36C7-83E8-83E6-7751510348B4}"/>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2B3CC893-1442-FF56-3810-EAF7A284C11E}"/>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486A9BD0-1FD2-6041-13A3-73038DD50315}"/>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4D9631B3-849B-7D22-C25C-7DEBF7800382}"/>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40DA6EA6-2716-802D-6597-9EE558A5B0C2}"/>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5" name="Google Shape;342;p47">
            <a:extLst>
              <a:ext uri="{FF2B5EF4-FFF2-40B4-BE49-F238E27FC236}">
                <a16:creationId xmlns:a16="http://schemas.microsoft.com/office/drawing/2014/main" id="{77FBF5DD-7614-4E40-A497-4E5413723347}"/>
              </a:ext>
            </a:extLst>
          </p:cNvPr>
          <p:cNvSpPr txBox="1">
            <a:spLocks/>
          </p:cNvSpPr>
          <p:nvPr/>
        </p:nvSpPr>
        <p:spPr>
          <a:xfrm>
            <a:off x="2102708" y="1560570"/>
            <a:ext cx="2714603" cy="1031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2) </a:t>
            </a:r>
            <a:r>
              <a:rPr lang="en-GB" sz="1400">
                <a:latin typeface="Albert Sans" panose="020B0604020202020204" charset="0"/>
              </a:rPr>
              <a:t>Move the data into a higher dimension</a:t>
            </a:r>
            <a:endParaRPr lang="en-GB" sz="1400" b="1">
              <a:latin typeface="Albert Sans" panose="020B0604020202020204" charset="0"/>
            </a:endParaRPr>
          </a:p>
          <a:p>
            <a:pPr marL="0" indent="0"/>
            <a:r>
              <a:rPr lang="en-GB" sz="1400" b="1" baseline="30000">
                <a:latin typeface="Albert Sans" panose="020B0604020202020204" charset="0"/>
              </a:rPr>
              <a:t>                                          </a:t>
            </a:r>
            <a:endParaRPr lang="en-GB" sz="1400" b="1" baseline="30000"/>
          </a:p>
        </p:txBody>
      </p:sp>
      <p:sp>
        <p:nvSpPr>
          <p:cNvPr id="5" name="Google Shape;342;p47">
            <a:extLst>
              <a:ext uri="{FF2B5EF4-FFF2-40B4-BE49-F238E27FC236}">
                <a16:creationId xmlns:a16="http://schemas.microsoft.com/office/drawing/2014/main" id="{39A09357-2413-F226-E55D-4FC79B48C148}"/>
              </a:ext>
            </a:extLst>
          </p:cNvPr>
          <p:cNvSpPr txBox="1">
            <a:spLocks/>
          </p:cNvSpPr>
          <p:nvPr/>
        </p:nvSpPr>
        <p:spPr>
          <a:xfrm>
            <a:off x="5564671" y="2805318"/>
            <a:ext cx="2714603" cy="1031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In this example we moved from </a:t>
            </a:r>
            <a:r>
              <a:rPr lang="en-GB" sz="1400" b="1">
                <a:latin typeface="Albert Sans" panose="020B0604020202020204" charset="0"/>
              </a:rPr>
              <a:t>1-dimension</a:t>
            </a:r>
            <a:r>
              <a:rPr lang="en-GB" sz="1400">
                <a:latin typeface="Albert Sans" panose="020B0604020202020204" charset="0"/>
              </a:rPr>
              <a:t> to </a:t>
            </a:r>
            <a:r>
              <a:rPr lang="en-GB" sz="1400" b="1">
                <a:latin typeface="Albert Sans" panose="020B0604020202020204" charset="0"/>
              </a:rPr>
              <a:t>2 dimensions</a:t>
            </a:r>
          </a:p>
          <a:p>
            <a:pPr marL="0" indent="0"/>
            <a:r>
              <a:rPr lang="en-GB" sz="1400" b="1" baseline="30000">
                <a:latin typeface="Albert Sans" panose="020B0604020202020204" charset="0"/>
              </a:rPr>
              <a:t>                                          </a:t>
            </a:r>
            <a:endParaRPr lang="en-GB" sz="1400" b="1" baseline="30000"/>
          </a:p>
        </p:txBody>
      </p:sp>
      <p:cxnSp>
        <p:nvCxnSpPr>
          <p:cNvPr id="22" name="Straight Arrow Connector 21">
            <a:extLst>
              <a:ext uri="{FF2B5EF4-FFF2-40B4-BE49-F238E27FC236}">
                <a16:creationId xmlns:a16="http://schemas.microsoft.com/office/drawing/2014/main" id="{6A9553E7-061A-1272-510F-C4B2047A51EE}"/>
              </a:ext>
            </a:extLst>
          </p:cNvPr>
          <p:cNvCxnSpPr>
            <a:cxnSpLocks/>
          </p:cNvCxnSpPr>
          <p:nvPr/>
        </p:nvCxnSpPr>
        <p:spPr>
          <a:xfrm flipH="1">
            <a:off x="2769624" y="2133600"/>
            <a:ext cx="384047" cy="12082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AD90749-62CA-265D-1FB5-E4D2C9495806}"/>
              </a:ext>
            </a:extLst>
          </p:cNvPr>
          <p:cNvCxnSpPr>
            <a:cxnSpLocks/>
          </p:cNvCxnSpPr>
          <p:nvPr/>
        </p:nvCxnSpPr>
        <p:spPr>
          <a:xfrm>
            <a:off x="3153671" y="2133600"/>
            <a:ext cx="969624" cy="731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066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5260EEEE-6DD3-B46C-FACB-C2A2D1AF1CDD}"/>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87E0EC1-14FD-3681-EB20-DCFDA8BEA496}"/>
              </a:ext>
            </a:extLst>
          </p:cNvPr>
          <p:cNvCxnSpPr>
            <a:cxnSpLocks/>
          </p:cNvCxnSpPr>
          <p:nvPr/>
        </p:nvCxnSpPr>
        <p:spPr>
          <a:xfrm>
            <a:off x="1070517" y="4172008"/>
            <a:ext cx="6931280" cy="486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DD952BC-7BED-3200-9E7A-7C900E764AD2}"/>
              </a:ext>
            </a:extLst>
          </p:cNvPr>
          <p:cNvCxnSpPr>
            <a:cxnSpLocks/>
          </p:cNvCxnSpPr>
          <p:nvPr/>
        </p:nvCxnSpPr>
        <p:spPr>
          <a:xfrm>
            <a:off x="12144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56C0FE-2C6C-CFAE-D9D1-4F9C7DAD2CDC}"/>
              </a:ext>
            </a:extLst>
          </p:cNvPr>
          <p:cNvCxnSpPr>
            <a:cxnSpLocks/>
          </p:cNvCxnSpPr>
          <p:nvPr/>
        </p:nvCxnSpPr>
        <p:spPr>
          <a:xfrm>
            <a:off x="21840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B7E66EE-249D-63E8-8B4F-03B3D42E72CD}"/>
              </a:ext>
            </a:extLst>
          </p:cNvPr>
          <p:cNvCxnSpPr>
            <a:cxnSpLocks/>
          </p:cNvCxnSpPr>
          <p:nvPr/>
        </p:nvCxnSpPr>
        <p:spPr>
          <a:xfrm>
            <a:off x="31536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C50927-248B-3989-5FEC-7C3284940236}"/>
              </a:ext>
            </a:extLst>
          </p:cNvPr>
          <p:cNvCxnSpPr>
            <a:cxnSpLocks/>
          </p:cNvCxnSpPr>
          <p:nvPr/>
        </p:nvCxnSpPr>
        <p:spPr>
          <a:xfrm>
            <a:off x="412329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329864-6D7D-C5DE-A121-5857DE046E59}"/>
              </a:ext>
            </a:extLst>
          </p:cNvPr>
          <p:cNvCxnSpPr>
            <a:cxnSpLocks/>
          </p:cNvCxnSpPr>
          <p:nvPr/>
        </p:nvCxnSpPr>
        <p:spPr>
          <a:xfrm>
            <a:off x="509292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0A7F89-86D4-9B3B-7AAB-0464D91D940A}"/>
              </a:ext>
            </a:extLst>
          </p:cNvPr>
          <p:cNvCxnSpPr>
            <a:cxnSpLocks/>
          </p:cNvCxnSpPr>
          <p:nvPr/>
        </p:nvCxnSpPr>
        <p:spPr>
          <a:xfrm>
            <a:off x="6062546"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66FB01-0087-8321-B14D-D5D54BBD24F3}"/>
              </a:ext>
            </a:extLst>
          </p:cNvPr>
          <p:cNvCxnSpPr>
            <a:cxnSpLocks/>
          </p:cNvCxnSpPr>
          <p:nvPr/>
        </p:nvCxnSpPr>
        <p:spPr>
          <a:xfrm>
            <a:off x="7032171"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03E127-EACA-0D6C-6682-9611D6E26BD4}"/>
              </a:ext>
            </a:extLst>
          </p:cNvPr>
          <p:cNvCxnSpPr>
            <a:cxnSpLocks/>
          </p:cNvCxnSpPr>
          <p:nvPr/>
        </p:nvCxnSpPr>
        <p:spPr>
          <a:xfrm>
            <a:off x="8001797" y="3961839"/>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9" name="Google Shape;342;p47">
            <a:extLst>
              <a:ext uri="{FF2B5EF4-FFF2-40B4-BE49-F238E27FC236}">
                <a16:creationId xmlns:a16="http://schemas.microsoft.com/office/drawing/2014/main" id="{36CA4E82-A8BE-9441-AB4A-0EFAD2A6053C}"/>
              </a:ext>
            </a:extLst>
          </p:cNvPr>
          <p:cNvSpPr txBox="1">
            <a:spLocks/>
          </p:cNvSpPr>
          <p:nvPr/>
        </p:nvSpPr>
        <p:spPr>
          <a:xfrm>
            <a:off x="278928" y="4382636"/>
            <a:ext cx="523805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Dosages(Mg)</a:t>
            </a:r>
            <a:endParaRPr lang="en-GB" sz="1400"/>
          </a:p>
        </p:txBody>
      </p:sp>
      <p:cxnSp>
        <p:nvCxnSpPr>
          <p:cNvPr id="2" name="Straight Connector 1">
            <a:extLst>
              <a:ext uri="{FF2B5EF4-FFF2-40B4-BE49-F238E27FC236}">
                <a16:creationId xmlns:a16="http://schemas.microsoft.com/office/drawing/2014/main" id="{01D791FB-31BE-1C3D-C0A2-F5C6BD28BB85}"/>
              </a:ext>
            </a:extLst>
          </p:cNvPr>
          <p:cNvCxnSpPr>
            <a:cxnSpLocks/>
          </p:cNvCxnSpPr>
          <p:nvPr/>
        </p:nvCxnSpPr>
        <p:spPr>
          <a:xfrm flipV="1">
            <a:off x="1214421" y="751603"/>
            <a:ext cx="1061" cy="3573638"/>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20AF983-4E47-C04B-BF02-CC27D5CD8764}"/>
              </a:ext>
            </a:extLst>
          </p:cNvPr>
          <p:cNvCxnSpPr>
            <a:cxnSpLocks/>
          </p:cNvCxnSpPr>
          <p:nvPr/>
        </p:nvCxnSpPr>
        <p:spPr>
          <a:xfrm>
            <a:off x="1054587" y="751603"/>
            <a:ext cx="31966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Google Shape;342;p47">
            <a:extLst>
              <a:ext uri="{FF2B5EF4-FFF2-40B4-BE49-F238E27FC236}">
                <a16:creationId xmlns:a16="http://schemas.microsoft.com/office/drawing/2014/main" id="{C0F0EAC6-7382-86D5-82B3-71A8246A4C0C}"/>
              </a:ext>
            </a:extLst>
          </p:cNvPr>
          <p:cNvSpPr txBox="1">
            <a:spLocks/>
          </p:cNvSpPr>
          <p:nvPr/>
        </p:nvSpPr>
        <p:spPr>
          <a:xfrm>
            <a:off x="376886" y="2228780"/>
            <a:ext cx="795983" cy="466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Y-Axis</a:t>
            </a:r>
            <a:endParaRPr lang="en-GB" sz="1400" b="1"/>
          </a:p>
        </p:txBody>
      </p:sp>
      <p:sp>
        <p:nvSpPr>
          <p:cNvPr id="3" name="Oval 2">
            <a:extLst>
              <a:ext uri="{FF2B5EF4-FFF2-40B4-BE49-F238E27FC236}">
                <a16:creationId xmlns:a16="http://schemas.microsoft.com/office/drawing/2014/main" id="{E09C9FCE-4AF5-DB6F-8010-6F373849A0BD}"/>
              </a:ext>
            </a:extLst>
          </p:cNvPr>
          <p:cNvSpPr/>
          <p:nvPr/>
        </p:nvSpPr>
        <p:spPr>
          <a:xfrm>
            <a:off x="1655427" y="385948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Oval 3">
            <a:extLst>
              <a:ext uri="{FF2B5EF4-FFF2-40B4-BE49-F238E27FC236}">
                <a16:creationId xmlns:a16="http://schemas.microsoft.com/office/drawing/2014/main" id="{D1E9EB56-B659-56DC-7E9A-96F020624F68}"/>
              </a:ext>
            </a:extLst>
          </p:cNvPr>
          <p:cNvSpPr/>
          <p:nvPr/>
        </p:nvSpPr>
        <p:spPr>
          <a:xfrm>
            <a:off x="2222027" y="377020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6" name="Oval 5">
            <a:extLst>
              <a:ext uri="{FF2B5EF4-FFF2-40B4-BE49-F238E27FC236}">
                <a16:creationId xmlns:a16="http://schemas.microsoft.com/office/drawing/2014/main" id="{422F8BFA-2A28-EB38-EC49-5EF2C83EF3F3}"/>
              </a:ext>
            </a:extLst>
          </p:cNvPr>
          <p:cNvSpPr/>
          <p:nvPr/>
        </p:nvSpPr>
        <p:spPr>
          <a:xfrm>
            <a:off x="2478216" y="369717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CBA43959-58F2-8D80-1C86-64C4491EB397}"/>
              </a:ext>
            </a:extLst>
          </p:cNvPr>
          <p:cNvSpPr/>
          <p:nvPr/>
        </p:nvSpPr>
        <p:spPr>
          <a:xfrm>
            <a:off x="2606074" y="364002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5" name="Oval 24">
            <a:extLst>
              <a:ext uri="{FF2B5EF4-FFF2-40B4-BE49-F238E27FC236}">
                <a16:creationId xmlns:a16="http://schemas.microsoft.com/office/drawing/2014/main" id="{485AF7E5-9F66-C1BC-2164-7A34AFFBFDED}"/>
              </a:ext>
            </a:extLst>
          </p:cNvPr>
          <p:cNvSpPr/>
          <p:nvPr/>
        </p:nvSpPr>
        <p:spPr>
          <a:xfrm>
            <a:off x="2734405" y="3604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6" name="Oval 25">
            <a:extLst>
              <a:ext uri="{FF2B5EF4-FFF2-40B4-BE49-F238E27FC236}">
                <a16:creationId xmlns:a16="http://schemas.microsoft.com/office/drawing/2014/main" id="{111AF83D-2229-D379-66E6-9080665FD61E}"/>
              </a:ext>
            </a:extLst>
          </p:cNvPr>
          <p:cNvSpPr/>
          <p:nvPr/>
        </p:nvSpPr>
        <p:spPr>
          <a:xfrm>
            <a:off x="3641666" y="334180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2" name="Oval 31">
            <a:extLst>
              <a:ext uri="{FF2B5EF4-FFF2-40B4-BE49-F238E27FC236}">
                <a16:creationId xmlns:a16="http://schemas.microsoft.com/office/drawing/2014/main" id="{AB419DFD-13A5-4347-4053-AB78BD304501}"/>
              </a:ext>
            </a:extLst>
          </p:cNvPr>
          <p:cNvSpPr/>
          <p:nvPr/>
        </p:nvSpPr>
        <p:spPr>
          <a:xfrm>
            <a:off x="3802031" y="32745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a:extLst>
              <a:ext uri="{FF2B5EF4-FFF2-40B4-BE49-F238E27FC236}">
                <a16:creationId xmlns:a16="http://schemas.microsoft.com/office/drawing/2014/main" id="{2350712F-85E3-5DA5-1297-ED4B77EB083E}"/>
              </a:ext>
            </a:extLst>
          </p:cNvPr>
          <p:cNvSpPr/>
          <p:nvPr/>
        </p:nvSpPr>
        <p:spPr>
          <a:xfrm>
            <a:off x="4127807" y="313691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6" name="Oval 35">
            <a:extLst>
              <a:ext uri="{FF2B5EF4-FFF2-40B4-BE49-F238E27FC236}">
                <a16:creationId xmlns:a16="http://schemas.microsoft.com/office/drawing/2014/main" id="{885089AB-73A0-9D0B-94E3-71787BDEAA7C}"/>
              </a:ext>
            </a:extLst>
          </p:cNvPr>
          <p:cNvSpPr/>
          <p:nvPr/>
        </p:nvSpPr>
        <p:spPr>
          <a:xfrm>
            <a:off x="4277289" y="308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3DF9E880-D3AC-0012-ACEF-E17F1337B70D}"/>
              </a:ext>
            </a:extLst>
          </p:cNvPr>
          <p:cNvSpPr/>
          <p:nvPr/>
        </p:nvSpPr>
        <p:spPr>
          <a:xfrm>
            <a:off x="4433404" y="299171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8" name="Oval 37">
            <a:extLst>
              <a:ext uri="{FF2B5EF4-FFF2-40B4-BE49-F238E27FC236}">
                <a16:creationId xmlns:a16="http://schemas.microsoft.com/office/drawing/2014/main" id="{515733F7-0E33-4FEA-A179-F9A74187D05D}"/>
              </a:ext>
            </a:extLst>
          </p:cNvPr>
          <p:cNvSpPr/>
          <p:nvPr/>
        </p:nvSpPr>
        <p:spPr>
          <a:xfrm>
            <a:off x="4560042" y="286514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A0F7A89F-42A5-EFBA-7791-78DDCBA19033}"/>
              </a:ext>
            </a:extLst>
          </p:cNvPr>
          <p:cNvSpPr/>
          <p:nvPr/>
        </p:nvSpPr>
        <p:spPr>
          <a:xfrm>
            <a:off x="4849707" y="261157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7C46EFC1-080F-0D8D-4B99-CF49B89F8A2A}"/>
              </a:ext>
            </a:extLst>
          </p:cNvPr>
          <p:cNvSpPr/>
          <p:nvPr/>
        </p:nvSpPr>
        <p:spPr>
          <a:xfrm>
            <a:off x="4931482" y="247352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4C9E4069-B893-BD35-19A9-D17989A5304A}"/>
              </a:ext>
            </a:extLst>
          </p:cNvPr>
          <p:cNvSpPr/>
          <p:nvPr/>
        </p:nvSpPr>
        <p:spPr>
          <a:xfrm>
            <a:off x="5980770" y="131825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DD6708B1-9456-3534-8DCE-6031613666D7}"/>
              </a:ext>
            </a:extLst>
          </p:cNvPr>
          <p:cNvSpPr/>
          <p:nvPr/>
        </p:nvSpPr>
        <p:spPr>
          <a:xfrm>
            <a:off x="6302034" y="1043187"/>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9FD51673-57DF-2537-7ECE-9DF106CFA6BD}"/>
              </a:ext>
            </a:extLst>
          </p:cNvPr>
          <p:cNvSpPr/>
          <p:nvPr/>
        </p:nvSpPr>
        <p:spPr>
          <a:xfrm>
            <a:off x="6585327" y="658676"/>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EAD396BF-13FA-FD04-17D5-7B1F21F1CD0A}"/>
              </a:ext>
            </a:extLst>
          </p:cNvPr>
          <p:cNvSpPr/>
          <p:nvPr/>
        </p:nvSpPr>
        <p:spPr>
          <a:xfrm>
            <a:off x="6743510" y="22703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2" name="Straight Connector 21">
            <a:extLst>
              <a:ext uri="{FF2B5EF4-FFF2-40B4-BE49-F238E27FC236}">
                <a16:creationId xmlns:a16="http://schemas.microsoft.com/office/drawing/2014/main" id="{EC8AAA97-04E5-3FAB-47DA-16E13296516B}"/>
              </a:ext>
            </a:extLst>
          </p:cNvPr>
          <p:cNvCxnSpPr>
            <a:cxnSpLocks/>
          </p:cNvCxnSpPr>
          <p:nvPr/>
        </p:nvCxnSpPr>
        <p:spPr>
          <a:xfrm flipH="1">
            <a:off x="2477156" y="500959"/>
            <a:ext cx="5254356" cy="367104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FFD5265-5FF1-29A4-4738-7763FE9780ED}"/>
              </a:ext>
            </a:extLst>
          </p:cNvPr>
          <p:cNvSpPr/>
          <p:nvPr/>
        </p:nvSpPr>
        <p:spPr>
          <a:xfrm>
            <a:off x="5567821" y="1512703"/>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0" name="Oval 9">
            <a:extLst>
              <a:ext uri="{FF2B5EF4-FFF2-40B4-BE49-F238E27FC236}">
                <a16:creationId xmlns:a16="http://schemas.microsoft.com/office/drawing/2014/main" id="{6C87D369-4114-D07B-2120-867F261E37B6}"/>
              </a:ext>
            </a:extLst>
          </p:cNvPr>
          <p:cNvSpPr/>
          <p:nvPr/>
        </p:nvSpPr>
        <p:spPr>
          <a:xfrm>
            <a:off x="4708458" y="2778691"/>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9" name="Google Shape;342;p47">
            <a:extLst>
              <a:ext uri="{FF2B5EF4-FFF2-40B4-BE49-F238E27FC236}">
                <a16:creationId xmlns:a16="http://schemas.microsoft.com/office/drawing/2014/main" id="{65521C2B-9336-82A3-D3AE-031108217331}"/>
              </a:ext>
            </a:extLst>
          </p:cNvPr>
          <p:cNvSpPr txBox="1">
            <a:spLocks/>
          </p:cNvSpPr>
          <p:nvPr/>
        </p:nvSpPr>
        <p:spPr>
          <a:xfrm>
            <a:off x="2111518" y="941436"/>
            <a:ext cx="2678629" cy="726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b="1">
                <a:latin typeface="Albert Sans" panose="020B0604020202020204" charset="0"/>
              </a:rPr>
              <a:t>3) </a:t>
            </a:r>
            <a:r>
              <a:rPr lang="en-GB" sz="1400">
                <a:latin typeface="Albert Sans" panose="020B0604020202020204" charset="0"/>
              </a:rPr>
              <a:t>Find a Support Vector Classifier that separates the higher dimensional data into two groups </a:t>
            </a:r>
            <a:endParaRPr lang="en-GB" sz="1400"/>
          </a:p>
        </p:txBody>
      </p:sp>
      <p:cxnSp>
        <p:nvCxnSpPr>
          <p:cNvPr id="5" name="Straight Arrow Connector 4">
            <a:extLst>
              <a:ext uri="{FF2B5EF4-FFF2-40B4-BE49-F238E27FC236}">
                <a16:creationId xmlns:a16="http://schemas.microsoft.com/office/drawing/2014/main" id="{28947502-944B-0683-7821-91322D517B92}"/>
              </a:ext>
            </a:extLst>
          </p:cNvPr>
          <p:cNvCxnSpPr>
            <a:cxnSpLocks/>
          </p:cNvCxnSpPr>
          <p:nvPr/>
        </p:nvCxnSpPr>
        <p:spPr>
          <a:xfrm>
            <a:off x="4614868" y="1680899"/>
            <a:ext cx="682668" cy="4358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62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767055" y="764047"/>
            <a:ext cx="5925300" cy="6990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sz="4000"/>
              <a:t>You might be wondering...</a:t>
            </a:r>
          </a:p>
        </p:txBody>
      </p:sp>
      <p:sp>
        <p:nvSpPr>
          <p:cNvPr id="243" name="Google Shape;243;p40"/>
          <p:cNvSpPr txBox="1">
            <a:spLocks noGrp="1"/>
          </p:cNvSpPr>
          <p:nvPr>
            <p:ph type="subTitle" idx="1"/>
          </p:nvPr>
        </p:nvSpPr>
        <p:spPr>
          <a:xfrm>
            <a:off x="770998" y="2207797"/>
            <a:ext cx="5043095" cy="6008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decide how to transform the data?</a:t>
            </a:r>
          </a:p>
          <a:p>
            <a:pPr marL="0" lvl="0" indent="0" algn="l" rtl="0">
              <a:spcBef>
                <a:spcPts val="0"/>
              </a:spcBef>
              <a:spcAft>
                <a:spcPts val="0"/>
              </a:spcAft>
              <a:buNone/>
            </a:pPr>
            <a:endParaRPr lang="en"/>
          </a:p>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770E995F-E3EB-D40D-BCCD-CACCC5BFD58B}"/>
            </a:ext>
          </a:extLst>
        </p:cNvPr>
        <p:cNvGrpSpPr/>
        <p:nvPr/>
      </p:nvGrpSpPr>
      <p:grpSpPr>
        <a:xfrm>
          <a:off x="0" y="0"/>
          <a:ext cx="0" cy="0"/>
          <a:chOff x="0" y="0"/>
          <a:chExt cx="0" cy="0"/>
        </a:xfrm>
      </p:grpSpPr>
      <p:sp>
        <p:nvSpPr>
          <p:cNvPr id="2" name="Google Shape;243;p40">
            <a:extLst>
              <a:ext uri="{FF2B5EF4-FFF2-40B4-BE49-F238E27FC236}">
                <a16:creationId xmlns:a16="http://schemas.microsoft.com/office/drawing/2014/main" id="{11F0D39B-4D5B-74B7-CC35-6B2D9DBC7D41}"/>
              </a:ext>
            </a:extLst>
          </p:cNvPr>
          <p:cNvSpPr txBox="1">
            <a:spLocks/>
          </p:cNvSpPr>
          <p:nvPr/>
        </p:nvSpPr>
        <p:spPr>
          <a:xfrm>
            <a:off x="5022273" y="3045061"/>
            <a:ext cx="3856800" cy="60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a:t>This is where </a:t>
            </a:r>
            <a:r>
              <a:rPr lang="en-GB" b="1"/>
              <a:t>Kernels</a:t>
            </a:r>
            <a:r>
              <a:rPr lang="en-GB"/>
              <a:t> come into play. </a:t>
            </a:r>
            <a:r>
              <a:rPr lang="en-GB" b="1"/>
              <a:t>Support Vector Machines </a:t>
            </a:r>
            <a:r>
              <a:rPr lang="en-GB"/>
              <a:t>use kernel functions to systematically find Support Vector classifiers in higher dimensions.</a:t>
            </a:r>
          </a:p>
          <a:p>
            <a:pPr marL="0" indent="0"/>
            <a:endParaRPr lang="en-GB"/>
          </a:p>
          <a:p>
            <a:pPr marL="0" indent="0"/>
            <a:endParaRPr lang="en-GB"/>
          </a:p>
        </p:txBody>
      </p:sp>
      <p:cxnSp>
        <p:nvCxnSpPr>
          <p:cNvPr id="5" name="Connector: Curved 4">
            <a:extLst>
              <a:ext uri="{FF2B5EF4-FFF2-40B4-BE49-F238E27FC236}">
                <a16:creationId xmlns:a16="http://schemas.microsoft.com/office/drawing/2014/main" id="{94342E80-C9EC-986F-FFED-C67B9B6C014D}"/>
              </a:ext>
            </a:extLst>
          </p:cNvPr>
          <p:cNvCxnSpPr>
            <a:cxnSpLocks/>
          </p:cNvCxnSpPr>
          <p:nvPr/>
        </p:nvCxnSpPr>
        <p:spPr>
          <a:xfrm>
            <a:off x="5172690" y="2422495"/>
            <a:ext cx="1589552" cy="45537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242;p40">
            <a:extLst>
              <a:ext uri="{FF2B5EF4-FFF2-40B4-BE49-F238E27FC236}">
                <a16:creationId xmlns:a16="http://schemas.microsoft.com/office/drawing/2014/main" id="{CC7C4A17-8707-EDEB-C3D4-F19E408B806A}"/>
              </a:ext>
            </a:extLst>
          </p:cNvPr>
          <p:cNvSpPr txBox="1">
            <a:spLocks noGrp="1"/>
          </p:cNvSpPr>
          <p:nvPr>
            <p:ph type="title"/>
          </p:nvPr>
        </p:nvSpPr>
        <p:spPr>
          <a:xfrm>
            <a:off x="767055" y="764047"/>
            <a:ext cx="5925300" cy="6990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You might be wondering...</a:t>
            </a:r>
            <a:endParaRPr sz="4000"/>
          </a:p>
        </p:txBody>
      </p:sp>
      <p:sp>
        <p:nvSpPr>
          <p:cNvPr id="11" name="Google Shape;243;p40">
            <a:extLst>
              <a:ext uri="{FF2B5EF4-FFF2-40B4-BE49-F238E27FC236}">
                <a16:creationId xmlns:a16="http://schemas.microsoft.com/office/drawing/2014/main" id="{59C98602-4A2A-94F7-77DA-3010FD5FDBEA}"/>
              </a:ext>
            </a:extLst>
          </p:cNvPr>
          <p:cNvSpPr txBox="1">
            <a:spLocks/>
          </p:cNvSpPr>
          <p:nvPr/>
        </p:nvSpPr>
        <p:spPr>
          <a:xfrm>
            <a:off x="770998" y="2207797"/>
            <a:ext cx="5043095" cy="60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US"/>
              <a:t>How do we decide how to transform the data?</a:t>
            </a:r>
          </a:p>
          <a:p>
            <a:pPr marL="0" indent="0"/>
            <a:endParaRPr lang="en-US"/>
          </a:p>
          <a:p>
            <a:pPr marL="0" indent="0"/>
            <a:endParaRPr lang="en-US"/>
          </a:p>
        </p:txBody>
      </p:sp>
    </p:spTree>
    <p:extLst>
      <p:ext uri="{BB962C8B-B14F-4D97-AF65-F5344CB8AC3E}">
        <p14:creationId xmlns:p14="http://schemas.microsoft.com/office/powerpoint/2010/main" val="572702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16" name="Google Shape;243;p40">
            <a:extLst>
              <a:ext uri="{FF2B5EF4-FFF2-40B4-BE49-F238E27FC236}">
                <a16:creationId xmlns:a16="http://schemas.microsoft.com/office/drawing/2014/main" id="{6A831601-40B1-2ECD-2651-62A142C11735}"/>
              </a:ext>
            </a:extLst>
          </p:cNvPr>
          <p:cNvSpPr txBox="1">
            <a:spLocks/>
          </p:cNvSpPr>
          <p:nvPr/>
        </p:nvSpPr>
        <p:spPr>
          <a:xfrm>
            <a:off x="892096" y="586833"/>
            <a:ext cx="3856800" cy="60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2500">
                <a:latin typeface="Alexandria Medium" panose="020B0604020202020204" charset="-78"/>
                <a:cs typeface="Alexandria Medium" panose="020B0604020202020204" charset="-78"/>
              </a:rPr>
              <a:t>Kernel Functions</a:t>
            </a:r>
          </a:p>
          <a:p>
            <a:pPr marL="0" indent="0"/>
            <a:endParaRPr lang="en-GB"/>
          </a:p>
          <a:p>
            <a:pPr marL="0" indent="0"/>
            <a:endParaRPr lang="en-GB"/>
          </a:p>
        </p:txBody>
      </p:sp>
      <p:sp>
        <p:nvSpPr>
          <p:cNvPr id="17" name="Google Shape;243;p40">
            <a:extLst>
              <a:ext uri="{FF2B5EF4-FFF2-40B4-BE49-F238E27FC236}">
                <a16:creationId xmlns:a16="http://schemas.microsoft.com/office/drawing/2014/main" id="{8A5460C8-3CBA-3EFE-B392-1C9F113D2229}"/>
              </a:ext>
            </a:extLst>
          </p:cNvPr>
          <p:cNvSpPr txBox="1">
            <a:spLocks/>
          </p:cNvSpPr>
          <p:nvPr/>
        </p:nvSpPr>
        <p:spPr>
          <a:xfrm>
            <a:off x="1541527" y="1369919"/>
            <a:ext cx="5768899" cy="60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a:t>There are 4 different Kernel Functions in each paper</a:t>
            </a:r>
          </a:p>
          <a:p>
            <a:pPr marL="0" indent="0" algn="ctr"/>
            <a:endParaRPr lang="en-GB"/>
          </a:p>
          <a:p>
            <a:pPr marL="0" indent="0" algn="ctr"/>
            <a:endParaRPr lang="en-GB"/>
          </a:p>
        </p:txBody>
      </p:sp>
      <p:cxnSp>
        <p:nvCxnSpPr>
          <p:cNvPr id="18" name="Connector: Curved 17">
            <a:extLst>
              <a:ext uri="{FF2B5EF4-FFF2-40B4-BE49-F238E27FC236}">
                <a16:creationId xmlns:a16="http://schemas.microsoft.com/office/drawing/2014/main" id="{D57C2445-D1E2-34B6-5C01-EEDED4C66001}"/>
              </a:ext>
            </a:extLst>
          </p:cNvPr>
          <p:cNvCxnSpPr>
            <a:cxnSpLocks/>
          </p:cNvCxnSpPr>
          <p:nvPr/>
        </p:nvCxnSpPr>
        <p:spPr>
          <a:xfrm rot="10800000" flipV="1">
            <a:off x="952181" y="1977190"/>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CFAB89CE-E50D-3552-EAD4-63EBA489EFAD}"/>
              </a:ext>
            </a:extLst>
          </p:cNvPr>
          <p:cNvCxnSpPr>
            <a:cxnSpLocks/>
          </p:cNvCxnSpPr>
          <p:nvPr/>
        </p:nvCxnSpPr>
        <p:spPr>
          <a:xfrm rot="10800000" flipH="1" flipV="1">
            <a:off x="7138670" y="1911094"/>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EFE6D614-C2EA-181C-78F1-57A59FD75254}"/>
              </a:ext>
            </a:extLst>
          </p:cNvPr>
          <p:cNvCxnSpPr>
            <a:cxnSpLocks/>
          </p:cNvCxnSpPr>
          <p:nvPr/>
        </p:nvCxnSpPr>
        <p:spPr>
          <a:xfrm rot="5400000">
            <a:off x="2627266" y="1977844"/>
            <a:ext cx="956983" cy="955677"/>
          </a:xfrm>
          <a:prstGeom prst="curvedConnector3">
            <a:avLst>
              <a:gd name="adj1" fmla="val 5000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BEFDE47A-6417-A2C9-B2D4-6EC45B205462}"/>
              </a:ext>
            </a:extLst>
          </p:cNvPr>
          <p:cNvCxnSpPr>
            <a:cxnSpLocks/>
          </p:cNvCxnSpPr>
          <p:nvPr/>
        </p:nvCxnSpPr>
        <p:spPr>
          <a:xfrm rot="16200000" flipH="1">
            <a:off x="5524842" y="1959560"/>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295;p45">
            <a:extLst>
              <a:ext uri="{FF2B5EF4-FFF2-40B4-BE49-F238E27FC236}">
                <a16:creationId xmlns:a16="http://schemas.microsoft.com/office/drawing/2014/main" id="{2F8EA5F8-82D7-4308-60B1-819069854734}"/>
              </a:ext>
            </a:extLst>
          </p:cNvPr>
          <p:cNvSpPr txBox="1">
            <a:spLocks/>
          </p:cNvSpPr>
          <p:nvPr/>
        </p:nvSpPr>
        <p:spPr>
          <a:xfrm>
            <a:off x="417069" y="2750575"/>
            <a:ext cx="1499810" cy="60131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000">
                <a:latin typeface="Albert Sans"/>
              </a:rPr>
              <a:t>Quadratic</a:t>
            </a:r>
            <a:endParaRPr lang="en-GB" sz="2400">
              <a:latin typeface="Albert Sans" panose="020B0604020202020204" charset="0"/>
            </a:endParaRPr>
          </a:p>
        </p:txBody>
      </p:sp>
      <p:sp>
        <p:nvSpPr>
          <p:cNvPr id="23" name="Google Shape;295;p45">
            <a:extLst>
              <a:ext uri="{FF2B5EF4-FFF2-40B4-BE49-F238E27FC236}">
                <a16:creationId xmlns:a16="http://schemas.microsoft.com/office/drawing/2014/main" id="{C401147D-2537-46D7-3A52-BEDE277D671D}"/>
              </a:ext>
            </a:extLst>
          </p:cNvPr>
          <p:cNvSpPr txBox="1">
            <a:spLocks/>
          </p:cNvSpPr>
          <p:nvPr/>
        </p:nvSpPr>
        <p:spPr>
          <a:xfrm>
            <a:off x="1912819" y="2874701"/>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000">
                <a:latin typeface="Albert Sans" panose="020B0604020202020204" charset="0"/>
              </a:rPr>
              <a:t>Polynomial</a:t>
            </a:r>
          </a:p>
        </p:txBody>
      </p:sp>
      <p:sp>
        <p:nvSpPr>
          <p:cNvPr id="24" name="Google Shape;295;p45">
            <a:extLst>
              <a:ext uri="{FF2B5EF4-FFF2-40B4-BE49-F238E27FC236}">
                <a16:creationId xmlns:a16="http://schemas.microsoft.com/office/drawing/2014/main" id="{2DFD052F-66F3-BDD5-4917-9A34C635C764}"/>
              </a:ext>
            </a:extLst>
          </p:cNvPr>
          <p:cNvSpPr txBox="1">
            <a:spLocks/>
          </p:cNvSpPr>
          <p:nvPr/>
        </p:nvSpPr>
        <p:spPr>
          <a:xfrm>
            <a:off x="5835931" y="2874701"/>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000">
                <a:latin typeface="Albert Sans" panose="020B0604020202020204" charset="0"/>
              </a:rPr>
              <a:t>Radial</a:t>
            </a:r>
          </a:p>
        </p:txBody>
      </p:sp>
      <p:sp>
        <p:nvSpPr>
          <p:cNvPr id="25" name="Google Shape;295;p45">
            <a:extLst>
              <a:ext uri="{FF2B5EF4-FFF2-40B4-BE49-F238E27FC236}">
                <a16:creationId xmlns:a16="http://schemas.microsoft.com/office/drawing/2014/main" id="{54D7C07C-85AC-DFE4-1B50-A23CFAE40C0A}"/>
              </a:ext>
            </a:extLst>
          </p:cNvPr>
          <p:cNvSpPr txBox="1">
            <a:spLocks/>
          </p:cNvSpPr>
          <p:nvPr/>
        </p:nvSpPr>
        <p:spPr>
          <a:xfrm>
            <a:off x="7357007" y="2746056"/>
            <a:ext cx="1284766" cy="57534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000">
                <a:latin typeface="Albert Sans" panose="020B0604020202020204" charset="0"/>
              </a:rPr>
              <a:t>Sigmoid</a:t>
            </a:r>
          </a:p>
        </p:txBody>
      </p:sp>
      <p:cxnSp>
        <p:nvCxnSpPr>
          <p:cNvPr id="28" name="Straight Arrow Connector 27">
            <a:extLst>
              <a:ext uri="{FF2B5EF4-FFF2-40B4-BE49-F238E27FC236}">
                <a16:creationId xmlns:a16="http://schemas.microsoft.com/office/drawing/2014/main" id="{A7EAD85F-EBC7-A69D-E9EA-1D8AAE02DB21}"/>
              </a:ext>
            </a:extLst>
          </p:cNvPr>
          <p:cNvCxnSpPr/>
          <p:nvPr/>
        </p:nvCxnSpPr>
        <p:spPr>
          <a:xfrm>
            <a:off x="4597977" y="1911094"/>
            <a:ext cx="0" cy="1161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Google Shape;295;p45">
            <a:extLst>
              <a:ext uri="{FF2B5EF4-FFF2-40B4-BE49-F238E27FC236}">
                <a16:creationId xmlns:a16="http://schemas.microsoft.com/office/drawing/2014/main" id="{1704C7FF-409C-4588-9AB0-F898B2AAD453}"/>
              </a:ext>
            </a:extLst>
          </p:cNvPr>
          <p:cNvSpPr txBox="1">
            <a:spLocks/>
          </p:cNvSpPr>
          <p:nvPr/>
        </p:nvSpPr>
        <p:spPr>
          <a:xfrm>
            <a:off x="3693275" y="2930358"/>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a:latin typeface="Albert Sans"/>
              </a:rPr>
              <a:t>Linear</a:t>
            </a:r>
            <a:endParaRPr lang="en-US"/>
          </a:p>
        </p:txBody>
      </p:sp>
      <p:sp>
        <p:nvSpPr>
          <p:cNvPr id="30" name="Google Shape;295;p45">
            <a:extLst>
              <a:ext uri="{FF2B5EF4-FFF2-40B4-BE49-F238E27FC236}">
                <a16:creationId xmlns:a16="http://schemas.microsoft.com/office/drawing/2014/main" id="{92AD62D5-CD83-D185-3D1A-9A3943FA4072}"/>
              </a:ext>
            </a:extLst>
          </p:cNvPr>
          <p:cNvSpPr txBox="1">
            <a:spLocks/>
          </p:cNvSpPr>
          <p:nvPr/>
        </p:nvSpPr>
        <p:spPr>
          <a:xfrm>
            <a:off x="420490" y="3239607"/>
            <a:ext cx="1122175" cy="3202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100">
                <a:latin typeface="Albert Sans"/>
              </a:rPr>
              <a:t>In Study 2</a:t>
            </a:r>
            <a:endParaRPr lang="en-GB" sz="1200">
              <a:latin typeface="Albert Sans"/>
            </a:endParaRPr>
          </a:p>
        </p:txBody>
      </p:sp>
      <p:sp>
        <p:nvSpPr>
          <p:cNvPr id="31" name="Google Shape;295;p45">
            <a:extLst>
              <a:ext uri="{FF2B5EF4-FFF2-40B4-BE49-F238E27FC236}">
                <a16:creationId xmlns:a16="http://schemas.microsoft.com/office/drawing/2014/main" id="{CBBB79B6-1625-4BB1-BEAA-8F7E7B7C0254}"/>
              </a:ext>
            </a:extLst>
          </p:cNvPr>
          <p:cNvSpPr txBox="1">
            <a:spLocks/>
          </p:cNvSpPr>
          <p:nvPr/>
        </p:nvSpPr>
        <p:spPr>
          <a:xfrm>
            <a:off x="2156054" y="3322137"/>
            <a:ext cx="1122175" cy="3202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100">
                <a:latin typeface="Albert Sans"/>
              </a:rPr>
              <a:t>In Study 1 &amp; 2</a:t>
            </a:r>
            <a:endParaRPr lang="en-GB" sz="1200">
              <a:latin typeface="Albert Sans"/>
            </a:endParaRPr>
          </a:p>
        </p:txBody>
      </p:sp>
      <p:sp>
        <p:nvSpPr>
          <p:cNvPr id="32" name="Google Shape;295;p45">
            <a:extLst>
              <a:ext uri="{FF2B5EF4-FFF2-40B4-BE49-F238E27FC236}">
                <a16:creationId xmlns:a16="http://schemas.microsoft.com/office/drawing/2014/main" id="{D6400C52-9933-7995-61EC-7020DAF0E795}"/>
              </a:ext>
            </a:extLst>
          </p:cNvPr>
          <p:cNvSpPr txBox="1">
            <a:spLocks/>
          </p:cNvSpPr>
          <p:nvPr/>
        </p:nvSpPr>
        <p:spPr>
          <a:xfrm>
            <a:off x="4052603" y="3399707"/>
            <a:ext cx="1122175" cy="3202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100">
                <a:latin typeface="Albert Sans"/>
              </a:rPr>
              <a:t>In Study 1 &amp; 2</a:t>
            </a:r>
            <a:endParaRPr lang="en-GB" sz="1200">
              <a:latin typeface="Albert Sans" panose="020B0604020202020204" charset="0"/>
            </a:endParaRPr>
          </a:p>
        </p:txBody>
      </p:sp>
      <p:sp>
        <p:nvSpPr>
          <p:cNvPr id="33" name="Google Shape;295;p45">
            <a:extLst>
              <a:ext uri="{FF2B5EF4-FFF2-40B4-BE49-F238E27FC236}">
                <a16:creationId xmlns:a16="http://schemas.microsoft.com/office/drawing/2014/main" id="{A7A3914F-F9EE-A2A4-FBA5-4F7244B18B73}"/>
              </a:ext>
            </a:extLst>
          </p:cNvPr>
          <p:cNvSpPr txBox="1">
            <a:spLocks/>
          </p:cNvSpPr>
          <p:nvPr/>
        </p:nvSpPr>
        <p:spPr>
          <a:xfrm>
            <a:off x="5914854" y="3351894"/>
            <a:ext cx="1122175" cy="3202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100">
                <a:latin typeface="Albert Sans"/>
              </a:rPr>
              <a:t>In Study 1 &amp; 2</a:t>
            </a:r>
            <a:endParaRPr lang="en-GB" sz="1200">
              <a:latin typeface="Albert Sans" panose="020B0604020202020204" charset="0"/>
            </a:endParaRPr>
          </a:p>
        </p:txBody>
      </p:sp>
      <p:sp>
        <p:nvSpPr>
          <p:cNvPr id="34" name="Google Shape;295;p45">
            <a:extLst>
              <a:ext uri="{FF2B5EF4-FFF2-40B4-BE49-F238E27FC236}">
                <a16:creationId xmlns:a16="http://schemas.microsoft.com/office/drawing/2014/main" id="{9912F58D-076B-0EFB-2F33-292B9DC370FD}"/>
              </a:ext>
            </a:extLst>
          </p:cNvPr>
          <p:cNvSpPr txBox="1">
            <a:spLocks/>
          </p:cNvSpPr>
          <p:nvPr/>
        </p:nvSpPr>
        <p:spPr>
          <a:xfrm>
            <a:off x="7522115" y="3208302"/>
            <a:ext cx="1122175" cy="3202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100">
                <a:latin typeface="Albert Sans"/>
              </a:rPr>
              <a:t>In Study 1</a:t>
            </a:r>
            <a:endParaRPr lang="en-GB" sz="1200">
              <a:latin typeface="Albert Sans" panose="020B0604020202020204" charset="0"/>
            </a:endParaRPr>
          </a:p>
        </p:txBody>
      </p:sp>
      <p:sp>
        <p:nvSpPr>
          <p:cNvPr id="35" name="Google Shape;243;p40">
            <a:extLst>
              <a:ext uri="{FF2B5EF4-FFF2-40B4-BE49-F238E27FC236}">
                <a16:creationId xmlns:a16="http://schemas.microsoft.com/office/drawing/2014/main" id="{A48DCC08-CD04-39AD-7BD4-AF0343CFF942}"/>
              </a:ext>
            </a:extLst>
          </p:cNvPr>
          <p:cNvSpPr txBox="1">
            <a:spLocks/>
          </p:cNvSpPr>
          <p:nvPr/>
        </p:nvSpPr>
        <p:spPr>
          <a:xfrm>
            <a:off x="1021452" y="3944741"/>
            <a:ext cx="7102399" cy="60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a:t>Later in the presentation, we’ll delve into the equations and algorithms in detail.</a:t>
            </a:r>
            <a:endParaRPr lang="en-US"/>
          </a:p>
          <a:p>
            <a:pPr marL="0" indent="0" algn="ctr"/>
            <a:endParaRPr lang="en-GB"/>
          </a:p>
          <a:p>
            <a:pPr marL="0" indent="0" algn="ct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717600" y="5135683"/>
            <a:ext cx="7708800" cy="12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Classification of E-Customer  Sessions Based on Support Vector Machines</a:t>
            </a:r>
            <a:endParaRPr sz="2800"/>
          </a:p>
        </p:txBody>
      </p:sp>
      <p:sp>
        <p:nvSpPr>
          <p:cNvPr id="235" name="Google Shape;235;p39"/>
          <p:cNvSpPr txBox="1">
            <a:spLocks noGrp="1"/>
          </p:cNvSpPr>
          <p:nvPr>
            <p:ph type="title" idx="2"/>
          </p:nvPr>
        </p:nvSpPr>
        <p:spPr>
          <a:xfrm>
            <a:off x="717600" y="-1253700"/>
            <a:ext cx="7708800" cy="12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21B8D60F-189A-63C7-A391-9EC0A20BE390}"/>
            </a:ext>
          </a:extLst>
        </p:cNvPr>
        <p:cNvGrpSpPr/>
        <p:nvPr/>
      </p:nvGrpSpPr>
      <p:grpSpPr>
        <a:xfrm>
          <a:off x="0" y="0"/>
          <a:ext cx="0" cy="0"/>
          <a:chOff x="0" y="0"/>
          <a:chExt cx="0" cy="0"/>
        </a:xfrm>
      </p:grpSpPr>
      <p:sp>
        <p:nvSpPr>
          <p:cNvPr id="234" name="Google Shape;234;p39">
            <a:extLst>
              <a:ext uri="{FF2B5EF4-FFF2-40B4-BE49-F238E27FC236}">
                <a16:creationId xmlns:a16="http://schemas.microsoft.com/office/drawing/2014/main" id="{36E93CA9-70F2-0A06-9DBE-9E5687E949AA}"/>
              </a:ext>
            </a:extLst>
          </p:cNvPr>
          <p:cNvSpPr txBox="1">
            <a:spLocks noGrp="1"/>
          </p:cNvSpPr>
          <p:nvPr>
            <p:ph type="title"/>
          </p:nvPr>
        </p:nvSpPr>
        <p:spPr>
          <a:xfrm>
            <a:off x="715100" y="3328050"/>
            <a:ext cx="7708800" cy="12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Classification of E-Customer  Sessions Based on Support Vector Machines</a:t>
            </a:r>
            <a:endParaRPr sz="2800"/>
          </a:p>
        </p:txBody>
      </p:sp>
      <p:sp>
        <p:nvSpPr>
          <p:cNvPr id="235" name="Google Shape;235;p39">
            <a:extLst>
              <a:ext uri="{FF2B5EF4-FFF2-40B4-BE49-F238E27FC236}">
                <a16:creationId xmlns:a16="http://schemas.microsoft.com/office/drawing/2014/main" id="{AAE34D8E-4F2D-1599-77CB-FAC1B862A4E2}"/>
              </a:ext>
            </a:extLst>
          </p:cNvPr>
          <p:cNvSpPr txBox="1">
            <a:spLocks noGrp="1"/>
          </p:cNvSpPr>
          <p:nvPr>
            <p:ph type="title" idx="2"/>
          </p:nvPr>
        </p:nvSpPr>
        <p:spPr>
          <a:xfrm>
            <a:off x="715100" y="2074250"/>
            <a:ext cx="7708800" cy="12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Tree>
    <p:extLst>
      <p:ext uri="{BB962C8B-B14F-4D97-AF65-F5344CB8AC3E}">
        <p14:creationId xmlns:p14="http://schemas.microsoft.com/office/powerpoint/2010/main" val="3486056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5BDDC025-FC8A-D2F9-E5C0-121B57C0C7E5}"/>
            </a:ext>
          </a:extLst>
        </p:cNvPr>
        <p:cNvGrpSpPr/>
        <p:nvPr/>
      </p:nvGrpSpPr>
      <p:grpSpPr>
        <a:xfrm>
          <a:off x="0" y="0"/>
          <a:ext cx="0" cy="0"/>
          <a:chOff x="0" y="0"/>
          <a:chExt cx="0" cy="0"/>
        </a:xfrm>
      </p:grpSpPr>
      <p:sp>
        <p:nvSpPr>
          <p:cNvPr id="4" name="Google Shape;242;p40">
            <a:extLst>
              <a:ext uri="{FF2B5EF4-FFF2-40B4-BE49-F238E27FC236}">
                <a16:creationId xmlns:a16="http://schemas.microsoft.com/office/drawing/2014/main" id="{D7DDA6F3-EE55-561A-7986-4CBC60893727}"/>
              </a:ext>
            </a:extLst>
          </p:cNvPr>
          <p:cNvSpPr txBox="1">
            <a:spLocks/>
          </p:cNvSpPr>
          <p:nvPr/>
        </p:nvSpPr>
        <p:spPr>
          <a:xfrm>
            <a:off x="-1789356" y="1872092"/>
            <a:ext cx="1572023"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Objective</a:t>
            </a:r>
          </a:p>
        </p:txBody>
      </p:sp>
      <p:sp>
        <p:nvSpPr>
          <p:cNvPr id="5" name="Google Shape;242;p40">
            <a:extLst>
              <a:ext uri="{FF2B5EF4-FFF2-40B4-BE49-F238E27FC236}">
                <a16:creationId xmlns:a16="http://schemas.microsoft.com/office/drawing/2014/main" id="{B5BD9426-BE2C-E85F-0EEE-DCCC18E5FDED}"/>
              </a:ext>
            </a:extLst>
          </p:cNvPr>
          <p:cNvSpPr txBox="1">
            <a:spLocks/>
          </p:cNvSpPr>
          <p:nvPr/>
        </p:nvSpPr>
        <p:spPr>
          <a:xfrm>
            <a:off x="3682436" y="5162297"/>
            <a:ext cx="1736545" cy="507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Conversion Need</a:t>
            </a:r>
          </a:p>
        </p:txBody>
      </p:sp>
      <p:sp>
        <p:nvSpPr>
          <p:cNvPr id="6" name="Google Shape;242;p40">
            <a:extLst>
              <a:ext uri="{FF2B5EF4-FFF2-40B4-BE49-F238E27FC236}">
                <a16:creationId xmlns:a16="http://schemas.microsoft.com/office/drawing/2014/main" id="{DA4108E4-426B-C5A7-AEDE-2C719BBDF905}"/>
              </a:ext>
            </a:extLst>
          </p:cNvPr>
          <p:cNvSpPr txBox="1">
            <a:spLocks/>
          </p:cNvSpPr>
          <p:nvPr/>
        </p:nvSpPr>
        <p:spPr>
          <a:xfrm>
            <a:off x="9361258" y="1773314"/>
            <a:ext cx="1572023"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Data Imbalance</a:t>
            </a:r>
          </a:p>
        </p:txBody>
      </p:sp>
      <p:sp>
        <p:nvSpPr>
          <p:cNvPr id="10" name="Google Shape;243;p40">
            <a:extLst>
              <a:ext uri="{FF2B5EF4-FFF2-40B4-BE49-F238E27FC236}">
                <a16:creationId xmlns:a16="http://schemas.microsoft.com/office/drawing/2014/main" id="{A0223CB2-7B00-365D-EF61-E613582A6EB5}"/>
              </a:ext>
            </a:extLst>
          </p:cNvPr>
          <p:cNvSpPr txBox="1">
            <a:spLocks/>
          </p:cNvSpPr>
          <p:nvPr/>
        </p:nvSpPr>
        <p:spPr>
          <a:xfrm>
            <a:off x="892096" y="-628013"/>
            <a:ext cx="3856800" cy="60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4000">
                <a:latin typeface="Alexandria Medium"/>
                <a:cs typeface="Alexandria Medium"/>
              </a:rPr>
              <a:t>Problem</a:t>
            </a:r>
            <a:endParaRPr lang="en-GB" sz="4000">
              <a:latin typeface="Alexandria Medium" panose="020B0604020202020204" charset="-78"/>
              <a:cs typeface="Alexandria Medium" panose="020B0604020202020204" charset="-78"/>
            </a:endParaRPr>
          </a:p>
          <a:p>
            <a:pPr marL="0" indent="0"/>
            <a:endParaRPr lang="en-GB"/>
          </a:p>
          <a:p>
            <a:pPr marL="0" indent="0"/>
            <a:endParaRPr lang="en-GB"/>
          </a:p>
        </p:txBody>
      </p:sp>
      <p:sp>
        <p:nvSpPr>
          <p:cNvPr id="11" name="TextBox 10">
            <a:extLst>
              <a:ext uri="{FF2B5EF4-FFF2-40B4-BE49-F238E27FC236}">
                <a16:creationId xmlns:a16="http://schemas.microsoft.com/office/drawing/2014/main" id="{CED7427E-1743-70BB-7BC7-B2150428BDE7}"/>
              </a:ext>
            </a:extLst>
          </p:cNvPr>
          <p:cNvSpPr txBox="1"/>
          <p:nvPr/>
        </p:nvSpPr>
        <p:spPr>
          <a:xfrm>
            <a:off x="-1982435" y="2776104"/>
            <a:ext cx="195522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rgbClr val="15110E"/>
                </a:solidFill>
                <a:latin typeface="Albert Sans"/>
              </a:rPr>
              <a:t>Predict buying behaviour by distinguishing potential buyers from casual browsers.</a:t>
            </a:r>
            <a:endParaRPr lang="en-US"/>
          </a:p>
        </p:txBody>
      </p:sp>
      <p:sp>
        <p:nvSpPr>
          <p:cNvPr id="12" name="TextBox 11">
            <a:extLst>
              <a:ext uri="{FF2B5EF4-FFF2-40B4-BE49-F238E27FC236}">
                <a16:creationId xmlns:a16="http://schemas.microsoft.com/office/drawing/2014/main" id="{EA5AA98A-2D6D-024B-2BB8-F856E414F967}"/>
              </a:ext>
            </a:extLst>
          </p:cNvPr>
          <p:cNvSpPr txBox="1"/>
          <p:nvPr/>
        </p:nvSpPr>
        <p:spPr>
          <a:xfrm>
            <a:off x="3598717" y="6161558"/>
            <a:ext cx="195522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rgbClr val="15110E"/>
                </a:solidFill>
                <a:latin typeface="Albert Sans"/>
              </a:rPr>
              <a:t>High-traffic e-commerce sites struggle to </a:t>
            </a:r>
            <a:r>
              <a:rPr lang="en-GB" b="1">
                <a:solidFill>
                  <a:srgbClr val="15110E"/>
                </a:solidFill>
                <a:latin typeface="Albert Sans"/>
              </a:rPr>
              <a:t>convert visitors into buyers</a:t>
            </a:r>
            <a:r>
              <a:rPr lang="en-GB">
                <a:solidFill>
                  <a:srgbClr val="15110E"/>
                </a:solidFill>
                <a:latin typeface="Albert Sans"/>
              </a:rPr>
              <a:t>, creating demand for predictive models.</a:t>
            </a:r>
            <a:endParaRPr lang="en-US"/>
          </a:p>
        </p:txBody>
      </p:sp>
      <p:sp>
        <p:nvSpPr>
          <p:cNvPr id="13" name="TextBox 12">
            <a:extLst>
              <a:ext uri="{FF2B5EF4-FFF2-40B4-BE49-F238E27FC236}">
                <a16:creationId xmlns:a16="http://schemas.microsoft.com/office/drawing/2014/main" id="{E5AE4187-9CE6-68E0-825F-801D99B8E6DE}"/>
              </a:ext>
            </a:extLst>
          </p:cNvPr>
          <p:cNvSpPr txBox="1"/>
          <p:nvPr/>
        </p:nvSpPr>
        <p:spPr>
          <a:xfrm>
            <a:off x="9171705" y="2776102"/>
            <a:ext cx="195522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rgbClr val="15110E"/>
                </a:solidFill>
                <a:latin typeface="Albert Sans"/>
              </a:rPr>
              <a:t>Imbalance between browsing and buying sessions complicates accurate classification.</a:t>
            </a:r>
            <a:endParaRPr lang="en-US"/>
          </a:p>
        </p:txBody>
      </p:sp>
    </p:spTree>
    <p:extLst>
      <p:ext uri="{BB962C8B-B14F-4D97-AF65-F5344CB8AC3E}">
        <p14:creationId xmlns:p14="http://schemas.microsoft.com/office/powerpoint/2010/main" val="3154131791"/>
      </p:ext>
    </p:extLst>
  </p:cSld>
  <p:clrMapOvr>
    <a:masterClrMapping/>
  </p:clrMapOvr>
  <mc:AlternateContent xmlns:mc="http://schemas.openxmlformats.org/markup-compatibility/2006" xmlns:p14="http://schemas.microsoft.com/office/powerpoint/2010/main">
    <mc:Choice Requires="p14">
      <p:transition p14:dur="0" advClick="0" advTm="10"/>
    </mc:Choice>
    <mc:Fallback xmlns="">
      <p:transition advClick="0" advTm="1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3D75F1E0-A1A9-74AE-A1D3-5FF3D87DE3F1}"/>
            </a:ext>
          </a:extLst>
        </p:cNvPr>
        <p:cNvGrpSpPr/>
        <p:nvPr/>
      </p:nvGrpSpPr>
      <p:grpSpPr>
        <a:xfrm>
          <a:off x="0" y="0"/>
          <a:ext cx="0" cy="0"/>
          <a:chOff x="0" y="0"/>
          <a:chExt cx="0" cy="0"/>
        </a:xfrm>
      </p:grpSpPr>
      <p:sp>
        <p:nvSpPr>
          <p:cNvPr id="4" name="Google Shape;242;p40">
            <a:extLst>
              <a:ext uri="{FF2B5EF4-FFF2-40B4-BE49-F238E27FC236}">
                <a16:creationId xmlns:a16="http://schemas.microsoft.com/office/drawing/2014/main" id="{EDAC71FB-3886-D727-8E37-C9E966CA69AF}"/>
              </a:ext>
            </a:extLst>
          </p:cNvPr>
          <p:cNvSpPr txBox="1">
            <a:spLocks/>
          </p:cNvSpPr>
          <p:nvPr/>
        </p:nvSpPr>
        <p:spPr>
          <a:xfrm>
            <a:off x="1323956" y="1872092"/>
            <a:ext cx="1572023"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Objective</a:t>
            </a:r>
          </a:p>
        </p:txBody>
      </p:sp>
      <p:sp>
        <p:nvSpPr>
          <p:cNvPr id="5" name="Google Shape;242;p40">
            <a:extLst>
              <a:ext uri="{FF2B5EF4-FFF2-40B4-BE49-F238E27FC236}">
                <a16:creationId xmlns:a16="http://schemas.microsoft.com/office/drawing/2014/main" id="{38F06ECB-F29B-DC02-637B-7CB3228EBDAB}"/>
              </a:ext>
            </a:extLst>
          </p:cNvPr>
          <p:cNvSpPr txBox="1">
            <a:spLocks/>
          </p:cNvSpPr>
          <p:nvPr/>
        </p:nvSpPr>
        <p:spPr>
          <a:xfrm>
            <a:off x="3682436" y="1776842"/>
            <a:ext cx="1736545" cy="507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Conversion Need</a:t>
            </a:r>
          </a:p>
        </p:txBody>
      </p:sp>
      <p:sp>
        <p:nvSpPr>
          <p:cNvPr id="6" name="Google Shape;242;p40">
            <a:extLst>
              <a:ext uri="{FF2B5EF4-FFF2-40B4-BE49-F238E27FC236}">
                <a16:creationId xmlns:a16="http://schemas.microsoft.com/office/drawing/2014/main" id="{2CA4DD36-023E-1A24-744F-C441244EF3A6}"/>
              </a:ext>
            </a:extLst>
          </p:cNvPr>
          <p:cNvSpPr txBox="1">
            <a:spLocks/>
          </p:cNvSpPr>
          <p:nvPr/>
        </p:nvSpPr>
        <p:spPr>
          <a:xfrm>
            <a:off x="6160860" y="1773314"/>
            <a:ext cx="1572023"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Data Imbalance</a:t>
            </a:r>
          </a:p>
        </p:txBody>
      </p:sp>
      <p:sp>
        <p:nvSpPr>
          <p:cNvPr id="10" name="Google Shape;243;p40">
            <a:extLst>
              <a:ext uri="{FF2B5EF4-FFF2-40B4-BE49-F238E27FC236}">
                <a16:creationId xmlns:a16="http://schemas.microsoft.com/office/drawing/2014/main" id="{39433D14-7A7B-4E1D-280C-F6CBF9F6A124}"/>
              </a:ext>
            </a:extLst>
          </p:cNvPr>
          <p:cNvSpPr txBox="1">
            <a:spLocks/>
          </p:cNvSpPr>
          <p:nvPr/>
        </p:nvSpPr>
        <p:spPr>
          <a:xfrm>
            <a:off x="892096" y="586833"/>
            <a:ext cx="3856800" cy="60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4000">
                <a:latin typeface="Alexandria Medium"/>
                <a:cs typeface="Alexandria Medium"/>
              </a:rPr>
              <a:t>Problem</a:t>
            </a:r>
            <a:endParaRPr lang="en-GB" sz="4000">
              <a:latin typeface="Alexandria Medium" panose="020B0604020202020204" charset="-78"/>
              <a:cs typeface="Alexandria Medium" panose="020B0604020202020204" charset="-78"/>
            </a:endParaRPr>
          </a:p>
          <a:p>
            <a:pPr marL="0" indent="0"/>
            <a:endParaRPr lang="en-GB"/>
          </a:p>
          <a:p>
            <a:pPr marL="0" indent="0"/>
            <a:endParaRPr lang="en-GB"/>
          </a:p>
        </p:txBody>
      </p:sp>
      <p:sp>
        <p:nvSpPr>
          <p:cNvPr id="11" name="TextBox 10">
            <a:extLst>
              <a:ext uri="{FF2B5EF4-FFF2-40B4-BE49-F238E27FC236}">
                <a16:creationId xmlns:a16="http://schemas.microsoft.com/office/drawing/2014/main" id="{0DC09D82-9C26-B6F3-B3FB-A36C388A437A}"/>
              </a:ext>
            </a:extLst>
          </p:cNvPr>
          <p:cNvSpPr txBox="1"/>
          <p:nvPr/>
        </p:nvSpPr>
        <p:spPr>
          <a:xfrm>
            <a:off x="1130877" y="2776104"/>
            <a:ext cx="195522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rgbClr val="15110E"/>
                </a:solidFill>
                <a:latin typeface="Albert Sans"/>
              </a:rPr>
              <a:t>Predict buying behaviour by distinguishing potential buyers from casual browsers.</a:t>
            </a:r>
            <a:endParaRPr lang="en-US"/>
          </a:p>
        </p:txBody>
      </p:sp>
      <p:sp>
        <p:nvSpPr>
          <p:cNvPr id="12" name="TextBox 11">
            <a:extLst>
              <a:ext uri="{FF2B5EF4-FFF2-40B4-BE49-F238E27FC236}">
                <a16:creationId xmlns:a16="http://schemas.microsoft.com/office/drawing/2014/main" id="{46002FA5-EA0D-8EB4-E2A0-7768C7956F2A}"/>
              </a:ext>
            </a:extLst>
          </p:cNvPr>
          <p:cNvSpPr txBox="1"/>
          <p:nvPr/>
        </p:nvSpPr>
        <p:spPr>
          <a:xfrm>
            <a:off x="3598717" y="2776103"/>
            <a:ext cx="195522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rgbClr val="15110E"/>
                </a:solidFill>
                <a:latin typeface="Albert Sans"/>
              </a:rPr>
              <a:t>High-traffic e-commerce sites struggle to </a:t>
            </a:r>
            <a:r>
              <a:rPr lang="en-GB" b="1">
                <a:solidFill>
                  <a:srgbClr val="15110E"/>
                </a:solidFill>
                <a:latin typeface="Albert Sans"/>
              </a:rPr>
              <a:t>convert visitors into buyers</a:t>
            </a:r>
            <a:r>
              <a:rPr lang="en-GB">
                <a:solidFill>
                  <a:srgbClr val="15110E"/>
                </a:solidFill>
                <a:latin typeface="Albert Sans"/>
              </a:rPr>
              <a:t>, creating demand for predictive models.</a:t>
            </a:r>
            <a:endParaRPr lang="en-US"/>
          </a:p>
        </p:txBody>
      </p:sp>
      <p:sp>
        <p:nvSpPr>
          <p:cNvPr id="13" name="TextBox 12">
            <a:extLst>
              <a:ext uri="{FF2B5EF4-FFF2-40B4-BE49-F238E27FC236}">
                <a16:creationId xmlns:a16="http://schemas.microsoft.com/office/drawing/2014/main" id="{4E3BF265-8F96-244F-7576-D11020389046}"/>
              </a:ext>
            </a:extLst>
          </p:cNvPr>
          <p:cNvSpPr txBox="1"/>
          <p:nvPr/>
        </p:nvSpPr>
        <p:spPr>
          <a:xfrm>
            <a:off x="5971307" y="2776102"/>
            <a:ext cx="195522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rgbClr val="15110E"/>
                </a:solidFill>
                <a:latin typeface="Albert Sans"/>
              </a:rPr>
              <a:t>Imbalance between browsing and buying sessions complicates accurate classification.</a:t>
            </a:r>
            <a:endParaRPr lang="en-US"/>
          </a:p>
        </p:txBody>
      </p:sp>
    </p:spTree>
    <p:extLst>
      <p:ext uri="{BB962C8B-B14F-4D97-AF65-F5344CB8AC3E}">
        <p14:creationId xmlns:p14="http://schemas.microsoft.com/office/powerpoint/2010/main" val="2460996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715100" y="1367333"/>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alpha val="28000"/>
                  </a:schemeClr>
                </a:solidFill>
              </a:rPr>
              <a:t>01</a:t>
            </a:r>
            <a:endParaRPr>
              <a:solidFill>
                <a:schemeClr val="lt2">
                  <a:alpha val="28000"/>
                </a:schemeClr>
              </a:solidFill>
            </a:endParaRPr>
          </a:p>
        </p:txBody>
      </p:sp>
      <p:sp>
        <p:nvSpPr>
          <p:cNvPr id="207" name="Google Shape;207;p37"/>
          <p:cNvSpPr txBox="1">
            <a:spLocks noGrp="1"/>
          </p:cNvSpPr>
          <p:nvPr>
            <p:ph type="subTitle" idx="1"/>
          </p:nvPr>
        </p:nvSpPr>
        <p:spPr>
          <a:xfrm>
            <a:off x="1253602" y="1367333"/>
            <a:ext cx="2607300" cy="736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dk1">
                    <a:alpha val="28000"/>
                  </a:schemeClr>
                </a:solidFill>
              </a:rPr>
              <a:t>Introduction</a:t>
            </a:r>
            <a:endParaRPr lang="en-US"/>
          </a:p>
        </p:txBody>
      </p:sp>
      <p:sp>
        <p:nvSpPr>
          <p:cNvPr id="208" name="Google Shape;208;p37"/>
          <p:cNvSpPr txBox="1">
            <a:spLocks noGrp="1"/>
          </p:cNvSpPr>
          <p:nvPr>
            <p:ph type="title" idx="2"/>
          </p:nvPr>
        </p:nvSpPr>
        <p:spPr>
          <a:xfrm>
            <a:off x="444167" y="544271"/>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09" name="Google Shape;209;p37"/>
          <p:cNvSpPr txBox="1">
            <a:spLocks noGrp="1"/>
          </p:cNvSpPr>
          <p:nvPr>
            <p:ph type="title" idx="3"/>
          </p:nvPr>
        </p:nvSpPr>
        <p:spPr>
          <a:xfrm>
            <a:off x="715100" y="2103533"/>
            <a:ext cx="5385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10" name="Google Shape;210;p37"/>
          <p:cNvSpPr txBox="1">
            <a:spLocks noGrp="1"/>
          </p:cNvSpPr>
          <p:nvPr>
            <p:ph type="subTitle" idx="4"/>
          </p:nvPr>
        </p:nvSpPr>
        <p:spPr>
          <a:xfrm>
            <a:off x="1253600" y="2103541"/>
            <a:ext cx="3753149"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a:t>Classification of E-Customer </a:t>
            </a:r>
          </a:p>
          <a:p>
            <a:pPr marL="0" lvl="0" indent="0" algn="l" rtl="0">
              <a:spcBef>
                <a:spcPts val="0"/>
              </a:spcBef>
              <a:spcAft>
                <a:spcPts val="0"/>
              </a:spcAft>
              <a:buNone/>
            </a:pPr>
            <a:r>
              <a:rPr lang="en-GB"/>
              <a:t>Sessions</a:t>
            </a:r>
          </a:p>
        </p:txBody>
      </p:sp>
      <p:sp>
        <p:nvSpPr>
          <p:cNvPr id="211" name="Google Shape;211;p37"/>
          <p:cNvSpPr txBox="1">
            <a:spLocks noGrp="1"/>
          </p:cNvSpPr>
          <p:nvPr>
            <p:ph type="title" idx="5"/>
          </p:nvPr>
        </p:nvSpPr>
        <p:spPr>
          <a:xfrm>
            <a:off x="715100" y="2839758"/>
            <a:ext cx="5385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tx2"/>
                </a:solidFill>
              </a:rPr>
              <a:t>03</a:t>
            </a:r>
            <a:endParaRPr lang="en-GB">
              <a:solidFill>
                <a:schemeClr val="tx2"/>
              </a:solidFill>
            </a:endParaRPr>
          </a:p>
        </p:txBody>
      </p:sp>
      <p:sp>
        <p:nvSpPr>
          <p:cNvPr id="212" name="Google Shape;212;p37"/>
          <p:cNvSpPr txBox="1">
            <a:spLocks noGrp="1"/>
          </p:cNvSpPr>
          <p:nvPr>
            <p:ph type="subTitle" idx="6"/>
          </p:nvPr>
        </p:nvSpPr>
        <p:spPr>
          <a:xfrm>
            <a:off x="1253602" y="2839748"/>
            <a:ext cx="26073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tx1"/>
                </a:solidFill>
              </a:rPr>
              <a:t>Gene Expression Data Classification</a:t>
            </a:r>
          </a:p>
        </p:txBody>
      </p:sp>
      <p:sp>
        <p:nvSpPr>
          <p:cNvPr id="213" name="Google Shape;213;p37"/>
          <p:cNvSpPr txBox="1">
            <a:spLocks noGrp="1"/>
          </p:cNvSpPr>
          <p:nvPr>
            <p:ph type="title" idx="7"/>
          </p:nvPr>
        </p:nvSpPr>
        <p:spPr>
          <a:xfrm>
            <a:off x="715100" y="3575958"/>
            <a:ext cx="5385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alpha val="28000"/>
                  </a:schemeClr>
                </a:solidFill>
              </a:rPr>
              <a:t>04</a:t>
            </a:r>
            <a:endParaRPr>
              <a:solidFill>
                <a:schemeClr val="lt2">
                  <a:alpha val="28000"/>
                </a:schemeClr>
              </a:solidFill>
            </a:endParaRPr>
          </a:p>
        </p:txBody>
      </p:sp>
      <p:sp>
        <p:nvSpPr>
          <p:cNvPr id="214" name="Google Shape;214;p37"/>
          <p:cNvSpPr txBox="1">
            <a:spLocks noGrp="1"/>
          </p:cNvSpPr>
          <p:nvPr>
            <p:ph type="subTitle" idx="8"/>
          </p:nvPr>
        </p:nvSpPr>
        <p:spPr>
          <a:xfrm>
            <a:off x="1253602" y="3575956"/>
            <a:ext cx="26073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alpha val="28000"/>
                  </a:schemeClr>
                </a:solidFill>
              </a:rPr>
              <a:t>Conclusion</a:t>
            </a:r>
            <a:endParaRPr>
              <a:solidFill>
                <a:schemeClr val="dk1">
                  <a:alpha val="28000"/>
                </a:schemeClr>
              </a:solidFill>
            </a:endParaRPr>
          </a:p>
        </p:txBody>
      </p:sp>
      <p:sp>
        <p:nvSpPr>
          <p:cNvPr id="20" name="Google Shape;207;p37">
            <a:extLst>
              <a:ext uri="{FF2B5EF4-FFF2-40B4-BE49-F238E27FC236}">
                <a16:creationId xmlns:a16="http://schemas.microsoft.com/office/drawing/2014/main" id="{76E7D2E7-F041-DD3A-9DE0-FF2F14127B73}"/>
              </a:ext>
            </a:extLst>
          </p:cNvPr>
          <p:cNvSpPr txBox="1">
            <a:spLocks/>
          </p:cNvSpPr>
          <p:nvPr/>
        </p:nvSpPr>
        <p:spPr>
          <a:xfrm>
            <a:off x="5343458" y="-1486641"/>
            <a:ext cx="3186833" cy="25269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285750" indent="-285750">
              <a:buFont typeface="Arial" panose="020B0604020202020204" pitchFamily="34" charset="0"/>
              <a:buChar char="•"/>
            </a:pPr>
            <a:r>
              <a:rPr lang="en-GB">
                <a:latin typeface="Albert Sans"/>
              </a:rPr>
              <a:t>Brief Overview of SVMs</a:t>
            </a:r>
          </a:p>
          <a:p>
            <a:pPr marL="285750" indent="-285750">
              <a:buFont typeface="Arial" panose="020B0604020202020204" pitchFamily="34" charset="0"/>
              <a:buChar char="•"/>
            </a:pPr>
            <a:endParaRPr lang="en-GB">
              <a:latin typeface="Albert Sans" panose="020B0604020202020204" charset="0"/>
            </a:endParaRPr>
          </a:p>
          <a:p>
            <a:pPr marL="285750" indent="-285750">
              <a:buFont typeface="Arial" panose="020B0604020202020204" pitchFamily="34" charset="0"/>
              <a:buChar char="•"/>
            </a:pPr>
            <a:r>
              <a:rPr lang="en-GB">
                <a:latin typeface="Albert Sans"/>
              </a:rPr>
              <a:t>Kernels functions</a:t>
            </a:r>
          </a:p>
          <a:p>
            <a:pPr marL="0" indent="0"/>
            <a:endParaRPr lang="en-GB">
              <a:latin typeface="Albert Sans" panose="020B0604020202020204" charset="0"/>
            </a:endParaRPr>
          </a:p>
        </p:txBody>
      </p:sp>
      <p:sp>
        <p:nvSpPr>
          <p:cNvPr id="21" name="Google Shape;207;p37">
            <a:extLst>
              <a:ext uri="{FF2B5EF4-FFF2-40B4-BE49-F238E27FC236}">
                <a16:creationId xmlns:a16="http://schemas.microsoft.com/office/drawing/2014/main" id="{EBEBCED3-EC7B-5ACC-6171-AD8E7B3761EF}"/>
              </a:ext>
            </a:extLst>
          </p:cNvPr>
          <p:cNvSpPr txBox="1">
            <a:spLocks/>
          </p:cNvSpPr>
          <p:nvPr/>
        </p:nvSpPr>
        <p:spPr>
          <a:xfrm>
            <a:off x="5381558" y="1576263"/>
            <a:ext cx="3186833" cy="25269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285750" indent="-285750">
              <a:buFont typeface="Arial" panose="020B0604020202020204" pitchFamily="34" charset="0"/>
              <a:buChar char="•"/>
            </a:pPr>
            <a:r>
              <a:rPr lang="en-GB">
                <a:latin typeface="Albert Sans"/>
              </a:rPr>
              <a:t>Problem</a:t>
            </a:r>
            <a:endParaRPr lang="en-GB">
              <a:latin typeface="Albert Sans" panose="020B0604020202020204" charset="0"/>
            </a:endParaRPr>
          </a:p>
          <a:p>
            <a:pPr marL="285750" indent="-285750">
              <a:buFont typeface="Arial" panose="020B0604020202020204" pitchFamily="34" charset="0"/>
              <a:buChar char="•"/>
            </a:pPr>
            <a:endParaRPr lang="en-GB">
              <a:latin typeface="Albert Sans" panose="020B0604020202020204" charset="0"/>
            </a:endParaRPr>
          </a:p>
          <a:p>
            <a:pPr marL="285750" indent="-285750">
              <a:buFont typeface="Arial" panose="020B0604020202020204" pitchFamily="34" charset="0"/>
              <a:buChar char="•"/>
            </a:pPr>
            <a:r>
              <a:rPr lang="en-GB">
                <a:latin typeface="Albert Sans"/>
              </a:rPr>
              <a:t>Solution</a:t>
            </a:r>
            <a:endParaRPr lang="en-GB">
              <a:latin typeface="Albert Sans" panose="020B0604020202020204" charset="0"/>
            </a:endParaRPr>
          </a:p>
          <a:p>
            <a:pPr marL="285750" indent="-285750">
              <a:buFont typeface="Arial" panose="020B0604020202020204" pitchFamily="34" charset="0"/>
              <a:buChar char="•"/>
            </a:pPr>
            <a:endParaRPr lang="en-GB">
              <a:latin typeface="Albert Sans" panose="020B0604020202020204" charset="0"/>
            </a:endParaRPr>
          </a:p>
          <a:p>
            <a:pPr marL="285750" indent="-285750">
              <a:buFont typeface="Arial" panose="020B0604020202020204" pitchFamily="34" charset="0"/>
              <a:buChar char="•"/>
            </a:pPr>
            <a:r>
              <a:rPr lang="en-GB">
                <a:latin typeface="Albert Sans"/>
              </a:rPr>
              <a:t>Experiment and Results</a:t>
            </a:r>
            <a:endParaRPr lang="en-GB">
              <a:latin typeface="Albert Sans" panose="020B0604020202020204" charset="0"/>
            </a:endParaRPr>
          </a:p>
          <a:p>
            <a:pPr marL="285750" indent="-285750">
              <a:buFont typeface="Arial" panose="020B0604020202020204" pitchFamily="34" charset="0"/>
              <a:buChar char="•"/>
            </a:pPr>
            <a:endParaRPr lang="en-GB">
              <a:latin typeface="Albert Sans" panose="020B0604020202020204" charset="0"/>
            </a:endParaRPr>
          </a:p>
          <a:p>
            <a:pPr marL="285750" indent="-285750">
              <a:buFont typeface="Arial" panose="020B0604020202020204" pitchFamily="34" charset="0"/>
              <a:buChar char="•"/>
            </a:pPr>
            <a:r>
              <a:rPr lang="en-GB">
                <a:latin typeface="Albert Sans"/>
              </a:rPr>
              <a:t>Reflections</a:t>
            </a:r>
            <a:endParaRPr lang="en-GB">
              <a:latin typeface="Albert Sans" panose="020B0604020202020204" charset="0"/>
            </a:endParaRPr>
          </a:p>
        </p:txBody>
      </p:sp>
      <p:sp>
        <p:nvSpPr>
          <p:cNvPr id="2" name="Google Shape;207;p37">
            <a:extLst>
              <a:ext uri="{FF2B5EF4-FFF2-40B4-BE49-F238E27FC236}">
                <a16:creationId xmlns:a16="http://schemas.microsoft.com/office/drawing/2014/main" id="{F148C66B-D5FF-5900-5BDB-7794411E8DF2}"/>
              </a:ext>
            </a:extLst>
          </p:cNvPr>
          <p:cNvSpPr txBox="1">
            <a:spLocks/>
          </p:cNvSpPr>
          <p:nvPr/>
        </p:nvSpPr>
        <p:spPr>
          <a:xfrm>
            <a:off x="5381557" y="5200519"/>
            <a:ext cx="3186833" cy="1111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285750" indent="-285750">
              <a:buFont typeface="Arial" panose="020B0604020202020204" pitchFamily="34" charset="0"/>
              <a:buChar char="•"/>
            </a:pPr>
            <a:r>
              <a:rPr lang="en-GB">
                <a:latin typeface="Albert Sans"/>
              </a:rPr>
              <a:t>Justification</a:t>
            </a:r>
          </a:p>
          <a:p>
            <a:pPr marL="285750" indent="-285750">
              <a:buFont typeface="Arial" panose="020B0604020202020204" pitchFamily="34" charset="0"/>
              <a:buChar char="•"/>
            </a:pPr>
            <a:endParaRPr lang="en-GB">
              <a:latin typeface="Albert Sans"/>
            </a:endParaRPr>
          </a:p>
          <a:p>
            <a:pPr marL="285750" indent="-285750">
              <a:buFont typeface="Arial" panose="020B0604020202020204" pitchFamily="34" charset="0"/>
              <a:buChar char="•"/>
            </a:pPr>
            <a:r>
              <a:rPr lang="en-GB">
                <a:latin typeface="Albert Sans"/>
              </a:rPr>
              <a:t>Comparison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E8FE7-E8D3-C376-6DA4-376D9AA09E35}"/>
            </a:ext>
          </a:extLst>
        </p:cNvPr>
        <p:cNvGrpSpPr/>
        <p:nvPr/>
      </p:nvGrpSpPr>
      <p:grpSpPr>
        <a:xfrm>
          <a:off x="0" y="0"/>
          <a:ext cx="0" cy="0"/>
          <a:chOff x="0" y="0"/>
          <a:chExt cx="0" cy="0"/>
        </a:xfrm>
      </p:grpSpPr>
      <p:sp>
        <p:nvSpPr>
          <p:cNvPr id="6" name="Google Shape;243;p40">
            <a:extLst>
              <a:ext uri="{FF2B5EF4-FFF2-40B4-BE49-F238E27FC236}">
                <a16:creationId xmlns:a16="http://schemas.microsoft.com/office/drawing/2014/main" id="{502C44A0-2411-BA1A-74D2-2D4E97B40E71}"/>
              </a:ext>
            </a:extLst>
          </p:cNvPr>
          <p:cNvSpPr txBox="1">
            <a:spLocks/>
          </p:cNvSpPr>
          <p:nvPr/>
        </p:nvSpPr>
        <p:spPr>
          <a:xfrm>
            <a:off x="892096" y="-599710"/>
            <a:ext cx="3856800" cy="60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4000">
                <a:latin typeface="Alexandria Medium"/>
                <a:cs typeface="Alexandria Medium"/>
              </a:rPr>
              <a:t>Solution</a:t>
            </a:r>
            <a:endParaRPr lang="en-GB" sz="4000">
              <a:latin typeface="Alexandria Medium" panose="020B0604020202020204" charset="-78"/>
              <a:cs typeface="Alexandria Medium" panose="020B0604020202020204" charset="-78"/>
            </a:endParaRPr>
          </a:p>
        </p:txBody>
      </p:sp>
      <p:sp>
        <p:nvSpPr>
          <p:cNvPr id="8" name="TextBox 7">
            <a:extLst>
              <a:ext uri="{FF2B5EF4-FFF2-40B4-BE49-F238E27FC236}">
                <a16:creationId xmlns:a16="http://schemas.microsoft.com/office/drawing/2014/main" id="{C9A5A303-EDE2-BEE9-C34A-F4542E3F52A9}"/>
              </a:ext>
            </a:extLst>
          </p:cNvPr>
          <p:cNvSpPr txBox="1"/>
          <p:nvPr/>
        </p:nvSpPr>
        <p:spPr>
          <a:xfrm>
            <a:off x="888423" y="5187781"/>
            <a:ext cx="7107381"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a:solidFill>
                  <a:srgbClr val="15110E"/>
                </a:solidFill>
                <a:latin typeface="Albert Sans"/>
              </a:rPr>
              <a:t>SVM was chosen to classify user sessions, using </a:t>
            </a:r>
            <a:r>
              <a:rPr lang="en-GB" b="1">
                <a:solidFill>
                  <a:srgbClr val="15110E"/>
                </a:solidFill>
                <a:latin typeface="Albert Sans"/>
              </a:rPr>
              <a:t>four kernels</a:t>
            </a:r>
            <a:r>
              <a:rPr lang="en-GB">
                <a:solidFill>
                  <a:srgbClr val="15110E"/>
                </a:solidFill>
                <a:latin typeface="Albert Sans"/>
              </a:rPr>
              <a:t> (linear, polynomial, radial, and sigmoid). Each SVM model was tuned for maximum accuracy.</a:t>
            </a:r>
            <a:endParaRPr lang="en-US"/>
          </a:p>
          <a:p>
            <a:pPr marL="285750" indent="-285750">
              <a:buChar char="•"/>
            </a:pPr>
            <a:endParaRPr lang="en-GB">
              <a:solidFill>
                <a:srgbClr val="15110E"/>
              </a:solidFill>
              <a:latin typeface="Albert Sans"/>
            </a:endParaRPr>
          </a:p>
          <a:p>
            <a:pPr marL="285750" indent="-285750">
              <a:buChar char="•"/>
            </a:pPr>
            <a:endParaRPr lang="en-GB">
              <a:solidFill>
                <a:srgbClr val="15110E"/>
              </a:solidFill>
              <a:latin typeface="Albert Sans"/>
            </a:endParaRPr>
          </a:p>
          <a:p>
            <a:pPr marL="285750" indent="-285750">
              <a:buChar char="•"/>
            </a:pPr>
            <a:r>
              <a:rPr lang="en-GB">
                <a:solidFill>
                  <a:srgbClr val="15110E"/>
                </a:solidFill>
                <a:latin typeface="Albert Sans"/>
              </a:rPr>
              <a:t>Sessions were reconstructed from low-level HTTP data, allowing the model to </a:t>
            </a:r>
            <a:r>
              <a:rPr lang="en-GB" b="1">
                <a:solidFill>
                  <a:srgbClr val="15110E"/>
                </a:solidFill>
                <a:latin typeface="Albert Sans"/>
              </a:rPr>
              <a:t>generalize</a:t>
            </a:r>
            <a:r>
              <a:rPr lang="en-GB">
                <a:solidFill>
                  <a:srgbClr val="15110E"/>
                </a:solidFill>
                <a:latin typeface="Albert Sans"/>
              </a:rPr>
              <a:t> without high-level data dependency.</a:t>
            </a:r>
            <a:endParaRPr lang="en-GB"/>
          </a:p>
          <a:p>
            <a:pPr marL="285750" indent="-285750">
              <a:buChar char="•"/>
            </a:pPr>
            <a:endParaRPr lang="en-GB">
              <a:solidFill>
                <a:srgbClr val="15110E"/>
              </a:solidFill>
              <a:latin typeface="Albert Sans"/>
            </a:endParaRPr>
          </a:p>
          <a:p>
            <a:pPr marL="285750" indent="-285750">
              <a:buChar char="•"/>
            </a:pPr>
            <a:endParaRPr lang="en-GB">
              <a:solidFill>
                <a:srgbClr val="15110E"/>
              </a:solidFill>
              <a:latin typeface="Albert Sans"/>
            </a:endParaRPr>
          </a:p>
          <a:p>
            <a:pPr marL="285750" indent="-285750">
              <a:buChar char="•"/>
            </a:pPr>
            <a:r>
              <a:rPr lang="en-GB">
                <a:solidFill>
                  <a:srgbClr val="15110E"/>
                </a:solidFill>
                <a:latin typeface="Albert Sans"/>
              </a:rPr>
              <a:t>Data imbalance between browsing and buying sessions was addressed by </a:t>
            </a:r>
            <a:r>
              <a:rPr lang="en-GB" b="1">
                <a:solidFill>
                  <a:srgbClr val="15110E"/>
                </a:solidFill>
                <a:latin typeface="Albert Sans"/>
              </a:rPr>
              <a:t>resampling</a:t>
            </a:r>
            <a:r>
              <a:rPr lang="en-GB">
                <a:solidFill>
                  <a:srgbClr val="15110E"/>
                </a:solidFill>
                <a:latin typeface="Albert Sans"/>
              </a:rPr>
              <a:t> or </a:t>
            </a:r>
            <a:r>
              <a:rPr lang="en-GB" b="1">
                <a:solidFill>
                  <a:srgbClr val="15110E"/>
                </a:solidFill>
                <a:latin typeface="Albert Sans"/>
              </a:rPr>
              <a:t>adjusting class weights</a:t>
            </a:r>
            <a:r>
              <a:rPr lang="en-GB">
                <a:solidFill>
                  <a:srgbClr val="15110E"/>
                </a:solidFill>
                <a:latin typeface="Albert Sans"/>
              </a:rPr>
              <a:t> for balanced classification.</a:t>
            </a:r>
            <a:endParaRPr lang="en-GB"/>
          </a:p>
          <a:p>
            <a:pPr marL="285750" indent="-285750">
              <a:buChar char="•"/>
            </a:pPr>
            <a:endParaRPr lang="en-GB">
              <a:solidFill>
                <a:srgbClr val="15110E"/>
              </a:solidFill>
              <a:latin typeface="Albert Sans"/>
            </a:endParaRPr>
          </a:p>
        </p:txBody>
      </p:sp>
    </p:spTree>
    <p:extLst>
      <p:ext uri="{BB962C8B-B14F-4D97-AF65-F5344CB8AC3E}">
        <p14:creationId xmlns:p14="http://schemas.microsoft.com/office/powerpoint/2010/main" val="3938518607"/>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43;p40">
            <a:extLst>
              <a:ext uri="{FF2B5EF4-FFF2-40B4-BE49-F238E27FC236}">
                <a16:creationId xmlns:a16="http://schemas.microsoft.com/office/drawing/2014/main" id="{975D7661-9AF6-836A-456B-8C92A6838991}"/>
              </a:ext>
            </a:extLst>
          </p:cNvPr>
          <p:cNvSpPr txBox="1">
            <a:spLocks/>
          </p:cNvSpPr>
          <p:nvPr/>
        </p:nvSpPr>
        <p:spPr>
          <a:xfrm>
            <a:off x="892096" y="586833"/>
            <a:ext cx="3856800" cy="60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4000">
                <a:latin typeface="Alexandria Medium"/>
                <a:cs typeface="Alexandria Medium"/>
              </a:rPr>
              <a:t>Solution</a:t>
            </a:r>
            <a:endParaRPr lang="en-GB" sz="4000">
              <a:latin typeface="Alexandria Medium" panose="020B0604020202020204" charset="-78"/>
              <a:cs typeface="Alexandria Medium" panose="020B0604020202020204" charset="-78"/>
            </a:endParaRPr>
          </a:p>
        </p:txBody>
      </p:sp>
      <p:sp>
        <p:nvSpPr>
          <p:cNvPr id="8" name="TextBox 7">
            <a:extLst>
              <a:ext uri="{FF2B5EF4-FFF2-40B4-BE49-F238E27FC236}">
                <a16:creationId xmlns:a16="http://schemas.microsoft.com/office/drawing/2014/main" id="{7D1DAE50-C2F7-073C-7017-86F8633D3707}"/>
              </a:ext>
            </a:extLst>
          </p:cNvPr>
          <p:cNvSpPr txBox="1"/>
          <p:nvPr/>
        </p:nvSpPr>
        <p:spPr>
          <a:xfrm>
            <a:off x="888423" y="1737013"/>
            <a:ext cx="7107381"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a:solidFill>
                  <a:srgbClr val="15110E"/>
                </a:solidFill>
                <a:latin typeface="Albert Sans"/>
              </a:rPr>
              <a:t>SVM was chosen to classify user sessions, using </a:t>
            </a:r>
            <a:r>
              <a:rPr lang="en-GB" b="1">
                <a:solidFill>
                  <a:srgbClr val="15110E"/>
                </a:solidFill>
                <a:latin typeface="Albert Sans"/>
              </a:rPr>
              <a:t>four kernels</a:t>
            </a:r>
            <a:r>
              <a:rPr lang="en-GB">
                <a:solidFill>
                  <a:srgbClr val="15110E"/>
                </a:solidFill>
                <a:latin typeface="Albert Sans"/>
              </a:rPr>
              <a:t> (linear, polynomial, radial, and sigmoid). Each SVM model was tuned for maximum accuracy.</a:t>
            </a:r>
            <a:endParaRPr lang="en-US"/>
          </a:p>
          <a:p>
            <a:pPr marL="285750" indent="-285750">
              <a:buChar char="•"/>
            </a:pPr>
            <a:endParaRPr lang="en-GB">
              <a:solidFill>
                <a:srgbClr val="15110E"/>
              </a:solidFill>
              <a:latin typeface="Albert Sans"/>
            </a:endParaRPr>
          </a:p>
          <a:p>
            <a:pPr marL="285750" indent="-285750">
              <a:buChar char="•"/>
            </a:pPr>
            <a:endParaRPr lang="en-GB">
              <a:solidFill>
                <a:srgbClr val="15110E"/>
              </a:solidFill>
              <a:latin typeface="Albert Sans"/>
            </a:endParaRPr>
          </a:p>
          <a:p>
            <a:pPr marL="285750" indent="-285750">
              <a:buChar char="•"/>
            </a:pPr>
            <a:r>
              <a:rPr lang="en-GB">
                <a:solidFill>
                  <a:srgbClr val="15110E"/>
                </a:solidFill>
                <a:latin typeface="Albert Sans"/>
              </a:rPr>
              <a:t>Sessions were reconstructed from low-level HTTP data, allowing the model to </a:t>
            </a:r>
            <a:r>
              <a:rPr lang="en-GB" b="1">
                <a:solidFill>
                  <a:srgbClr val="15110E"/>
                </a:solidFill>
                <a:latin typeface="Albert Sans"/>
              </a:rPr>
              <a:t>generalize</a:t>
            </a:r>
            <a:r>
              <a:rPr lang="en-GB">
                <a:solidFill>
                  <a:srgbClr val="15110E"/>
                </a:solidFill>
                <a:latin typeface="Albert Sans"/>
              </a:rPr>
              <a:t> without high-level data dependency.</a:t>
            </a:r>
            <a:endParaRPr lang="en-GB"/>
          </a:p>
          <a:p>
            <a:pPr marL="285750" indent="-285750">
              <a:buChar char="•"/>
            </a:pPr>
            <a:endParaRPr lang="en-GB">
              <a:solidFill>
                <a:srgbClr val="15110E"/>
              </a:solidFill>
              <a:latin typeface="Albert Sans"/>
            </a:endParaRPr>
          </a:p>
          <a:p>
            <a:pPr marL="285750" indent="-285750">
              <a:buChar char="•"/>
            </a:pPr>
            <a:endParaRPr lang="en-GB">
              <a:solidFill>
                <a:srgbClr val="15110E"/>
              </a:solidFill>
              <a:latin typeface="Albert Sans"/>
            </a:endParaRPr>
          </a:p>
          <a:p>
            <a:pPr marL="285750" indent="-285750">
              <a:buChar char="•"/>
            </a:pPr>
            <a:r>
              <a:rPr lang="en-GB">
                <a:solidFill>
                  <a:srgbClr val="15110E"/>
                </a:solidFill>
                <a:latin typeface="Albert Sans"/>
              </a:rPr>
              <a:t>Data imbalance between browsing and buying sessions was addressed by </a:t>
            </a:r>
            <a:r>
              <a:rPr lang="en-GB" b="1">
                <a:solidFill>
                  <a:srgbClr val="15110E"/>
                </a:solidFill>
                <a:latin typeface="Albert Sans"/>
              </a:rPr>
              <a:t>resampling</a:t>
            </a:r>
            <a:r>
              <a:rPr lang="en-GB">
                <a:solidFill>
                  <a:srgbClr val="15110E"/>
                </a:solidFill>
                <a:latin typeface="Albert Sans"/>
              </a:rPr>
              <a:t> or </a:t>
            </a:r>
            <a:r>
              <a:rPr lang="en-GB" b="1">
                <a:solidFill>
                  <a:srgbClr val="15110E"/>
                </a:solidFill>
                <a:latin typeface="Albert Sans"/>
              </a:rPr>
              <a:t>adjusting class weights</a:t>
            </a:r>
            <a:r>
              <a:rPr lang="en-GB">
                <a:solidFill>
                  <a:srgbClr val="15110E"/>
                </a:solidFill>
                <a:latin typeface="Albert Sans"/>
              </a:rPr>
              <a:t> for balanced classification.</a:t>
            </a:r>
            <a:endParaRPr lang="en-GB"/>
          </a:p>
          <a:p>
            <a:pPr marL="285750" indent="-285750">
              <a:buChar char="•"/>
            </a:pPr>
            <a:endParaRPr lang="en-GB">
              <a:solidFill>
                <a:srgbClr val="15110E"/>
              </a:solidFill>
              <a:latin typeface="Albert Sans"/>
            </a:endParaRPr>
          </a:p>
        </p:txBody>
      </p:sp>
    </p:spTree>
    <p:extLst>
      <p:ext uri="{BB962C8B-B14F-4D97-AF65-F5344CB8AC3E}">
        <p14:creationId xmlns:p14="http://schemas.microsoft.com/office/powerpoint/2010/main" val="1074326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C91C146A-C462-AAFD-27EB-01F99B5F71D5}"/>
            </a:ext>
          </a:extLst>
        </p:cNvPr>
        <p:cNvGrpSpPr/>
        <p:nvPr/>
      </p:nvGrpSpPr>
      <p:grpSpPr>
        <a:xfrm>
          <a:off x="0" y="0"/>
          <a:ext cx="0" cy="0"/>
          <a:chOff x="0" y="0"/>
          <a:chExt cx="0" cy="0"/>
        </a:xfrm>
      </p:grpSpPr>
      <p:sp>
        <p:nvSpPr>
          <p:cNvPr id="508" name="Google Shape;508;p61">
            <a:extLst>
              <a:ext uri="{FF2B5EF4-FFF2-40B4-BE49-F238E27FC236}">
                <a16:creationId xmlns:a16="http://schemas.microsoft.com/office/drawing/2014/main" id="{42A07687-B93B-AFA4-660F-4E639270CE49}"/>
              </a:ext>
            </a:extLst>
          </p:cNvPr>
          <p:cNvSpPr txBox="1">
            <a:spLocks noGrp="1"/>
          </p:cNvSpPr>
          <p:nvPr>
            <p:ph type="title"/>
          </p:nvPr>
        </p:nvSpPr>
        <p:spPr>
          <a:xfrm>
            <a:off x="537296" y="-650316"/>
            <a:ext cx="7713900" cy="617971"/>
          </a:xfrm>
          <a:prstGeom prst="rect">
            <a:avLst/>
          </a:prstGeom>
          <a:ln>
            <a:noFill/>
          </a:ln>
        </p:spPr>
        <p:txBody>
          <a:bodyPr spcFirstLastPara="1" wrap="square" lIns="91425" tIns="91425" rIns="91425" bIns="91425" anchor="t" anchorCtr="0">
            <a:noAutofit/>
          </a:bodyPr>
          <a:lstStyle/>
          <a:p>
            <a:r>
              <a:rPr lang="en-GB" b="1"/>
              <a:t>Data Classification and Modelling Process</a:t>
            </a:r>
            <a:endParaRPr lang="en-GB"/>
          </a:p>
        </p:txBody>
      </p:sp>
      <p:pic>
        <p:nvPicPr>
          <p:cNvPr id="10" name="Picture 9">
            <a:extLst>
              <a:ext uri="{FF2B5EF4-FFF2-40B4-BE49-F238E27FC236}">
                <a16:creationId xmlns:a16="http://schemas.microsoft.com/office/drawing/2014/main" id="{DD750334-A409-FE9C-8C62-0A61F464296F}"/>
              </a:ext>
            </a:extLst>
          </p:cNvPr>
          <p:cNvPicPr>
            <a:picLocks noChangeAspect="1"/>
          </p:cNvPicPr>
          <p:nvPr/>
        </p:nvPicPr>
        <p:blipFill>
          <a:blip r:embed="rId3"/>
          <a:stretch>
            <a:fillRect/>
          </a:stretch>
        </p:blipFill>
        <p:spPr>
          <a:xfrm>
            <a:off x="9163839" y="999621"/>
            <a:ext cx="2912834" cy="3931217"/>
          </a:xfrm>
          <a:prstGeom prst="rect">
            <a:avLst/>
          </a:prstGeom>
        </p:spPr>
      </p:pic>
      <p:sp>
        <p:nvSpPr>
          <p:cNvPr id="11" name="Rectangle 10">
            <a:extLst>
              <a:ext uri="{FF2B5EF4-FFF2-40B4-BE49-F238E27FC236}">
                <a16:creationId xmlns:a16="http://schemas.microsoft.com/office/drawing/2014/main" id="{9E80BE10-FE52-7EC0-1D1A-26AE18891BB0}"/>
              </a:ext>
            </a:extLst>
          </p:cNvPr>
          <p:cNvSpPr/>
          <p:nvPr/>
        </p:nvSpPr>
        <p:spPr>
          <a:xfrm>
            <a:off x="12168660" y="1593670"/>
            <a:ext cx="1299162" cy="4702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1916895-4A3C-270E-7624-3C15A11243A1}"/>
              </a:ext>
            </a:extLst>
          </p:cNvPr>
          <p:cNvGrpSpPr/>
          <p:nvPr/>
        </p:nvGrpSpPr>
        <p:grpSpPr>
          <a:xfrm>
            <a:off x="715200" y="5259126"/>
            <a:ext cx="3860305" cy="3469332"/>
            <a:chOff x="715200" y="1157379"/>
            <a:chExt cx="3860305" cy="3469332"/>
          </a:xfrm>
        </p:grpSpPr>
        <p:sp>
          <p:nvSpPr>
            <p:cNvPr id="4" name="Google Shape;243;p40">
              <a:extLst>
                <a:ext uri="{FF2B5EF4-FFF2-40B4-BE49-F238E27FC236}">
                  <a16:creationId xmlns:a16="http://schemas.microsoft.com/office/drawing/2014/main" id="{62EA1E93-62F3-5815-B4AC-73F846803FCF}"/>
                </a:ext>
              </a:extLst>
            </p:cNvPr>
            <p:cNvSpPr txBox="1">
              <a:spLocks/>
            </p:cNvSpPr>
            <p:nvPr/>
          </p:nvSpPr>
          <p:spPr>
            <a:xfrm>
              <a:off x="718705" y="115737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Preprocessing:</a:t>
              </a:r>
              <a:r>
                <a:rPr lang="en-GB"/>
                <a:t> Clean web server logs and reconstruct user sessions.</a:t>
              </a:r>
              <a:endParaRPr lang="en-US"/>
            </a:p>
          </p:txBody>
        </p:sp>
        <p:sp>
          <p:nvSpPr>
            <p:cNvPr id="12" name="Google Shape;243;p40">
              <a:extLst>
                <a:ext uri="{FF2B5EF4-FFF2-40B4-BE49-F238E27FC236}">
                  <a16:creationId xmlns:a16="http://schemas.microsoft.com/office/drawing/2014/main" id="{502A4D16-9747-D05F-A084-9F9387453B11}"/>
                </a:ext>
              </a:extLst>
            </p:cNvPr>
            <p:cNvSpPr txBox="1">
              <a:spLocks/>
            </p:cNvSpPr>
            <p:nvPr/>
          </p:nvSpPr>
          <p:spPr>
            <a:xfrm>
              <a:off x="715200" y="1734345"/>
              <a:ext cx="3856800" cy="617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Feature Extraction:</a:t>
              </a:r>
              <a:r>
                <a:rPr lang="en-GB"/>
                <a:t> Identify session features (e.g., pages visited, session duration).</a:t>
              </a:r>
            </a:p>
          </p:txBody>
        </p:sp>
        <p:sp>
          <p:nvSpPr>
            <p:cNvPr id="13" name="Google Shape;243;p40">
              <a:extLst>
                <a:ext uri="{FF2B5EF4-FFF2-40B4-BE49-F238E27FC236}">
                  <a16:creationId xmlns:a16="http://schemas.microsoft.com/office/drawing/2014/main" id="{512C72FB-CCB9-B274-0C67-7C9F5876FCBB}"/>
                </a:ext>
              </a:extLst>
            </p:cNvPr>
            <p:cNvSpPr txBox="1">
              <a:spLocks/>
            </p:cNvSpPr>
            <p:nvPr/>
          </p:nvSpPr>
          <p:spPr>
            <a:xfrm>
              <a:off x="715200" y="2382892"/>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Split:</a:t>
              </a:r>
              <a:r>
                <a:rPr lang="en-GB"/>
                <a:t> Divide data into training and test sets.</a:t>
              </a:r>
            </a:p>
          </p:txBody>
        </p:sp>
        <p:sp>
          <p:nvSpPr>
            <p:cNvPr id="14" name="Google Shape;243;p40">
              <a:extLst>
                <a:ext uri="{FF2B5EF4-FFF2-40B4-BE49-F238E27FC236}">
                  <a16:creationId xmlns:a16="http://schemas.microsoft.com/office/drawing/2014/main" id="{0522B0B9-6AA9-FF3C-E8F0-5DEE9E2D9B8D}"/>
                </a:ext>
              </a:extLst>
            </p:cNvPr>
            <p:cNvSpPr txBox="1">
              <a:spLocks/>
            </p:cNvSpPr>
            <p:nvPr/>
          </p:nvSpPr>
          <p:spPr>
            <a:xfrm>
              <a:off x="715200" y="3611302"/>
              <a:ext cx="3856800" cy="1015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SVM Training and Evaluation:</a:t>
              </a:r>
              <a:r>
                <a:rPr lang="en-GB"/>
                <a:t> Train SVM on the training set and evaluate accuracy on the test set to classify sessions as buying or browsing.</a:t>
              </a:r>
              <a:endParaRPr lang="en-US"/>
            </a:p>
          </p:txBody>
        </p:sp>
        <p:sp>
          <p:nvSpPr>
            <p:cNvPr id="15" name="Google Shape;243;p40">
              <a:extLst>
                <a:ext uri="{FF2B5EF4-FFF2-40B4-BE49-F238E27FC236}">
                  <a16:creationId xmlns:a16="http://schemas.microsoft.com/office/drawing/2014/main" id="{2F870687-094F-E108-2DB0-4A0544BA8808}"/>
                </a:ext>
              </a:extLst>
            </p:cNvPr>
            <p:cNvSpPr txBox="1">
              <a:spLocks/>
            </p:cNvSpPr>
            <p:nvPr/>
          </p:nvSpPr>
          <p:spPr>
            <a:xfrm>
              <a:off x="715200" y="295985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Prediction:</a:t>
              </a:r>
              <a:r>
                <a:rPr lang="en-GB"/>
                <a:t> Use the model to predict future sessions' likelihood of purchase.</a:t>
              </a:r>
            </a:p>
            <a:p>
              <a:pPr marL="0" indent="0"/>
              <a:endParaRPr lang="en-GB"/>
            </a:p>
          </p:txBody>
        </p:sp>
      </p:grpSp>
    </p:spTree>
    <p:extLst>
      <p:ext uri="{BB962C8B-B14F-4D97-AF65-F5344CB8AC3E}">
        <p14:creationId xmlns:p14="http://schemas.microsoft.com/office/powerpoint/2010/main" val="4194187657"/>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B00CD4FB-4781-72E6-CE0C-54A8F5F081F5}"/>
            </a:ext>
          </a:extLst>
        </p:cNvPr>
        <p:cNvGrpSpPr/>
        <p:nvPr/>
      </p:nvGrpSpPr>
      <p:grpSpPr>
        <a:xfrm>
          <a:off x="0" y="0"/>
          <a:ext cx="0" cy="0"/>
          <a:chOff x="0" y="0"/>
          <a:chExt cx="0" cy="0"/>
        </a:xfrm>
      </p:grpSpPr>
      <p:sp>
        <p:nvSpPr>
          <p:cNvPr id="508" name="Google Shape;508;p61">
            <a:extLst>
              <a:ext uri="{FF2B5EF4-FFF2-40B4-BE49-F238E27FC236}">
                <a16:creationId xmlns:a16="http://schemas.microsoft.com/office/drawing/2014/main" id="{165DD771-EB20-62D0-BBA3-105653069072}"/>
              </a:ext>
            </a:extLst>
          </p:cNvPr>
          <p:cNvSpPr txBox="1">
            <a:spLocks noGrp="1"/>
          </p:cNvSpPr>
          <p:nvPr>
            <p:ph type="title"/>
          </p:nvPr>
        </p:nvSpPr>
        <p:spPr>
          <a:xfrm>
            <a:off x="537296" y="329403"/>
            <a:ext cx="7713900" cy="617971"/>
          </a:xfrm>
          <a:prstGeom prst="rect">
            <a:avLst/>
          </a:prstGeom>
          <a:ln>
            <a:noFill/>
          </a:ln>
        </p:spPr>
        <p:txBody>
          <a:bodyPr spcFirstLastPara="1" wrap="square" lIns="91425" tIns="91425" rIns="91425" bIns="91425" anchor="t" anchorCtr="0">
            <a:noAutofit/>
          </a:bodyPr>
          <a:lstStyle/>
          <a:p>
            <a:r>
              <a:rPr lang="en-GB" b="1"/>
              <a:t>Data Classification and Modelling Process</a:t>
            </a:r>
            <a:endParaRPr lang="en-GB"/>
          </a:p>
        </p:txBody>
      </p:sp>
      <p:pic>
        <p:nvPicPr>
          <p:cNvPr id="10" name="Picture 9">
            <a:extLst>
              <a:ext uri="{FF2B5EF4-FFF2-40B4-BE49-F238E27FC236}">
                <a16:creationId xmlns:a16="http://schemas.microsoft.com/office/drawing/2014/main" id="{8CEB9E68-77C2-04E6-A852-BCCDBFE5E2A7}"/>
              </a:ext>
            </a:extLst>
          </p:cNvPr>
          <p:cNvPicPr>
            <a:picLocks noChangeAspect="1"/>
          </p:cNvPicPr>
          <p:nvPr/>
        </p:nvPicPr>
        <p:blipFill>
          <a:blip r:embed="rId3"/>
          <a:stretch>
            <a:fillRect/>
          </a:stretch>
        </p:blipFill>
        <p:spPr>
          <a:xfrm>
            <a:off x="5009844" y="999621"/>
            <a:ext cx="2912834" cy="3931217"/>
          </a:xfrm>
          <a:prstGeom prst="rect">
            <a:avLst/>
          </a:prstGeom>
        </p:spPr>
      </p:pic>
      <p:sp>
        <p:nvSpPr>
          <p:cNvPr id="11" name="Rectangle 10">
            <a:extLst>
              <a:ext uri="{FF2B5EF4-FFF2-40B4-BE49-F238E27FC236}">
                <a16:creationId xmlns:a16="http://schemas.microsoft.com/office/drawing/2014/main" id="{A6EBD3C5-C57D-89E5-7575-E45D1CCBA92B}"/>
              </a:ext>
            </a:extLst>
          </p:cNvPr>
          <p:cNvSpPr/>
          <p:nvPr/>
        </p:nvSpPr>
        <p:spPr>
          <a:xfrm>
            <a:off x="12168660" y="1593670"/>
            <a:ext cx="1299162" cy="4702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43;p40">
            <a:extLst>
              <a:ext uri="{FF2B5EF4-FFF2-40B4-BE49-F238E27FC236}">
                <a16:creationId xmlns:a16="http://schemas.microsoft.com/office/drawing/2014/main" id="{F1C4A877-1750-B7A1-4D11-4A52FBB0D176}"/>
              </a:ext>
            </a:extLst>
          </p:cNvPr>
          <p:cNvSpPr txBox="1">
            <a:spLocks/>
          </p:cNvSpPr>
          <p:nvPr/>
        </p:nvSpPr>
        <p:spPr>
          <a:xfrm>
            <a:off x="718705" y="5259126"/>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Preprocessing:</a:t>
            </a:r>
            <a:r>
              <a:rPr lang="en-GB"/>
              <a:t> Clean web server logs and reconstruct user sessions.</a:t>
            </a:r>
            <a:endParaRPr lang="en-US"/>
          </a:p>
        </p:txBody>
      </p:sp>
      <p:sp>
        <p:nvSpPr>
          <p:cNvPr id="12" name="Google Shape;243;p40">
            <a:extLst>
              <a:ext uri="{FF2B5EF4-FFF2-40B4-BE49-F238E27FC236}">
                <a16:creationId xmlns:a16="http://schemas.microsoft.com/office/drawing/2014/main" id="{83337102-0D6E-E2B5-D330-4EEFF4AE85C1}"/>
              </a:ext>
            </a:extLst>
          </p:cNvPr>
          <p:cNvSpPr txBox="1">
            <a:spLocks/>
          </p:cNvSpPr>
          <p:nvPr/>
        </p:nvSpPr>
        <p:spPr>
          <a:xfrm>
            <a:off x="715200" y="5836092"/>
            <a:ext cx="3856800" cy="617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Feature Extraction:</a:t>
            </a:r>
            <a:r>
              <a:rPr lang="en-GB"/>
              <a:t> Identify session features (e.g., pages visited, session duration).</a:t>
            </a:r>
          </a:p>
        </p:txBody>
      </p:sp>
      <p:sp>
        <p:nvSpPr>
          <p:cNvPr id="13" name="Google Shape;243;p40">
            <a:extLst>
              <a:ext uri="{FF2B5EF4-FFF2-40B4-BE49-F238E27FC236}">
                <a16:creationId xmlns:a16="http://schemas.microsoft.com/office/drawing/2014/main" id="{BC9CAEF8-BD0B-A48D-F817-8DFFDA76EE8B}"/>
              </a:ext>
            </a:extLst>
          </p:cNvPr>
          <p:cNvSpPr txBox="1">
            <a:spLocks/>
          </p:cNvSpPr>
          <p:nvPr/>
        </p:nvSpPr>
        <p:spPr>
          <a:xfrm>
            <a:off x="715200" y="648463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Split:</a:t>
            </a:r>
            <a:r>
              <a:rPr lang="en-GB"/>
              <a:t> Divide data into training and test sets.</a:t>
            </a:r>
          </a:p>
        </p:txBody>
      </p:sp>
      <p:sp>
        <p:nvSpPr>
          <p:cNvPr id="14" name="Google Shape;243;p40">
            <a:extLst>
              <a:ext uri="{FF2B5EF4-FFF2-40B4-BE49-F238E27FC236}">
                <a16:creationId xmlns:a16="http://schemas.microsoft.com/office/drawing/2014/main" id="{F800FC72-9D13-2845-A671-EF1145B0FD85}"/>
              </a:ext>
            </a:extLst>
          </p:cNvPr>
          <p:cNvSpPr txBox="1">
            <a:spLocks/>
          </p:cNvSpPr>
          <p:nvPr/>
        </p:nvSpPr>
        <p:spPr>
          <a:xfrm>
            <a:off x="715200" y="7713049"/>
            <a:ext cx="3856800" cy="1015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SVM Training and Evaluation:</a:t>
            </a:r>
            <a:r>
              <a:rPr lang="en-GB"/>
              <a:t> Train SVM on the training set and evaluate accuracy on the test set to classify sessions as buying or browsing.</a:t>
            </a:r>
            <a:endParaRPr lang="en-US"/>
          </a:p>
        </p:txBody>
      </p:sp>
      <p:sp>
        <p:nvSpPr>
          <p:cNvPr id="15" name="Google Shape;243;p40">
            <a:extLst>
              <a:ext uri="{FF2B5EF4-FFF2-40B4-BE49-F238E27FC236}">
                <a16:creationId xmlns:a16="http://schemas.microsoft.com/office/drawing/2014/main" id="{A5B6B8A6-2FAF-49C3-7A62-AA7A47ECCE95}"/>
              </a:ext>
            </a:extLst>
          </p:cNvPr>
          <p:cNvSpPr txBox="1">
            <a:spLocks/>
          </p:cNvSpPr>
          <p:nvPr/>
        </p:nvSpPr>
        <p:spPr>
          <a:xfrm>
            <a:off x="715200" y="7061606"/>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Prediction:</a:t>
            </a:r>
            <a:r>
              <a:rPr lang="en-GB"/>
              <a:t> Use the model to predict future sessions' likelihood of purchase.</a:t>
            </a:r>
          </a:p>
          <a:p>
            <a:pPr marL="0" indent="0"/>
            <a:endParaRPr lang="en-GB"/>
          </a:p>
        </p:txBody>
      </p:sp>
    </p:spTree>
    <p:extLst>
      <p:ext uri="{BB962C8B-B14F-4D97-AF65-F5344CB8AC3E}">
        <p14:creationId xmlns:p14="http://schemas.microsoft.com/office/powerpoint/2010/main" val="2988256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BF31E1CF-3908-156D-02EF-CABEA57E8F1A}"/>
            </a:ext>
          </a:extLst>
        </p:cNvPr>
        <p:cNvGrpSpPr/>
        <p:nvPr/>
      </p:nvGrpSpPr>
      <p:grpSpPr>
        <a:xfrm>
          <a:off x="0" y="0"/>
          <a:ext cx="0" cy="0"/>
          <a:chOff x="0" y="0"/>
          <a:chExt cx="0" cy="0"/>
        </a:xfrm>
      </p:grpSpPr>
      <p:sp>
        <p:nvSpPr>
          <p:cNvPr id="508" name="Google Shape;508;p61">
            <a:extLst>
              <a:ext uri="{FF2B5EF4-FFF2-40B4-BE49-F238E27FC236}">
                <a16:creationId xmlns:a16="http://schemas.microsoft.com/office/drawing/2014/main" id="{6D2ED25D-E32A-2CE0-D4CF-55324CFEAE6C}"/>
              </a:ext>
            </a:extLst>
          </p:cNvPr>
          <p:cNvSpPr txBox="1">
            <a:spLocks noGrp="1"/>
          </p:cNvSpPr>
          <p:nvPr>
            <p:ph type="title"/>
          </p:nvPr>
        </p:nvSpPr>
        <p:spPr>
          <a:xfrm>
            <a:off x="537296" y="329403"/>
            <a:ext cx="7713900" cy="617971"/>
          </a:xfrm>
          <a:prstGeom prst="rect">
            <a:avLst/>
          </a:prstGeom>
          <a:ln>
            <a:noFill/>
          </a:ln>
        </p:spPr>
        <p:txBody>
          <a:bodyPr spcFirstLastPara="1" wrap="square" lIns="91425" tIns="91425" rIns="91425" bIns="91425" anchor="t" anchorCtr="0">
            <a:noAutofit/>
          </a:bodyPr>
          <a:lstStyle/>
          <a:p>
            <a:r>
              <a:rPr lang="en-GB" b="1"/>
              <a:t>Data Classification and Modelling Process</a:t>
            </a:r>
            <a:endParaRPr lang="en-GB"/>
          </a:p>
        </p:txBody>
      </p:sp>
      <p:pic>
        <p:nvPicPr>
          <p:cNvPr id="10" name="Picture 9">
            <a:extLst>
              <a:ext uri="{FF2B5EF4-FFF2-40B4-BE49-F238E27FC236}">
                <a16:creationId xmlns:a16="http://schemas.microsoft.com/office/drawing/2014/main" id="{75B7502E-6576-056B-2EA3-B24A5911A121}"/>
              </a:ext>
            </a:extLst>
          </p:cNvPr>
          <p:cNvPicPr>
            <a:picLocks noChangeAspect="1"/>
          </p:cNvPicPr>
          <p:nvPr/>
        </p:nvPicPr>
        <p:blipFill>
          <a:blip r:embed="rId3"/>
          <a:stretch>
            <a:fillRect/>
          </a:stretch>
        </p:blipFill>
        <p:spPr>
          <a:xfrm>
            <a:off x="5009844" y="999621"/>
            <a:ext cx="2912834" cy="3931217"/>
          </a:xfrm>
          <a:prstGeom prst="rect">
            <a:avLst/>
          </a:prstGeom>
        </p:spPr>
      </p:pic>
      <p:sp>
        <p:nvSpPr>
          <p:cNvPr id="11" name="Rectangle 10">
            <a:extLst>
              <a:ext uri="{FF2B5EF4-FFF2-40B4-BE49-F238E27FC236}">
                <a16:creationId xmlns:a16="http://schemas.microsoft.com/office/drawing/2014/main" id="{6BB85E8B-CB50-527C-BFD4-52FB8247867E}"/>
              </a:ext>
            </a:extLst>
          </p:cNvPr>
          <p:cNvSpPr/>
          <p:nvPr/>
        </p:nvSpPr>
        <p:spPr>
          <a:xfrm>
            <a:off x="6146668" y="1625628"/>
            <a:ext cx="1299162" cy="4823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43;p40">
            <a:extLst>
              <a:ext uri="{FF2B5EF4-FFF2-40B4-BE49-F238E27FC236}">
                <a16:creationId xmlns:a16="http://schemas.microsoft.com/office/drawing/2014/main" id="{444DB489-A363-B76D-67C8-737461BD75D5}"/>
              </a:ext>
            </a:extLst>
          </p:cNvPr>
          <p:cNvSpPr txBox="1">
            <a:spLocks/>
          </p:cNvSpPr>
          <p:nvPr/>
        </p:nvSpPr>
        <p:spPr>
          <a:xfrm>
            <a:off x="718705" y="115737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Preprocessing:</a:t>
            </a:r>
            <a:r>
              <a:rPr lang="en-GB"/>
              <a:t> Clean web server logs and reconstruct user sessions.</a:t>
            </a:r>
            <a:endParaRPr lang="en-US"/>
          </a:p>
        </p:txBody>
      </p:sp>
      <p:sp>
        <p:nvSpPr>
          <p:cNvPr id="12" name="Google Shape;243;p40">
            <a:extLst>
              <a:ext uri="{FF2B5EF4-FFF2-40B4-BE49-F238E27FC236}">
                <a16:creationId xmlns:a16="http://schemas.microsoft.com/office/drawing/2014/main" id="{6E45CBC9-7928-DEB1-D047-71A314AD0BBC}"/>
              </a:ext>
            </a:extLst>
          </p:cNvPr>
          <p:cNvSpPr txBox="1">
            <a:spLocks/>
          </p:cNvSpPr>
          <p:nvPr/>
        </p:nvSpPr>
        <p:spPr>
          <a:xfrm>
            <a:off x="715200" y="5151280"/>
            <a:ext cx="3856800" cy="617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Feature Extraction:</a:t>
            </a:r>
            <a:r>
              <a:rPr lang="en-GB"/>
              <a:t> Identify session features (e.g., pages visited, session duration).</a:t>
            </a:r>
          </a:p>
        </p:txBody>
      </p:sp>
      <p:sp>
        <p:nvSpPr>
          <p:cNvPr id="13" name="Google Shape;243;p40">
            <a:extLst>
              <a:ext uri="{FF2B5EF4-FFF2-40B4-BE49-F238E27FC236}">
                <a16:creationId xmlns:a16="http://schemas.microsoft.com/office/drawing/2014/main" id="{C4F8DDA6-5E9C-5289-5656-D6A9200D001D}"/>
              </a:ext>
            </a:extLst>
          </p:cNvPr>
          <p:cNvSpPr txBox="1">
            <a:spLocks/>
          </p:cNvSpPr>
          <p:nvPr/>
        </p:nvSpPr>
        <p:spPr>
          <a:xfrm>
            <a:off x="715200" y="5949061"/>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Split:</a:t>
            </a:r>
            <a:r>
              <a:rPr lang="en-GB"/>
              <a:t> Divide data into training and test sets.</a:t>
            </a:r>
          </a:p>
        </p:txBody>
      </p:sp>
      <p:sp>
        <p:nvSpPr>
          <p:cNvPr id="14" name="Google Shape;243;p40">
            <a:extLst>
              <a:ext uri="{FF2B5EF4-FFF2-40B4-BE49-F238E27FC236}">
                <a16:creationId xmlns:a16="http://schemas.microsoft.com/office/drawing/2014/main" id="{D3A8D334-7947-0FA9-19E3-9A7F29516D72}"/>
              </a:ext>
            </a:extLst>
          </p:cNvPr>
          <p:cNvSpPr txBox="1">
            <a:spLocks/>
          </p:cNvSpPr>
          <p:nvPr/>
        </p:nvSpPr>
        <p:spPr>
          <a:xfrm>
            <a:off x="715200" y="6529214"/>
            <a:ext cx="3856800" cy="1015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SVM Training and Evaluation:</a:t>
            </a:r>
            <a:r>
              <a:rPr lang="en-GB"/>
              <a:t> Train SVM on the training set and evaluate accuracy on the test set to classify sessions as buying or browsing.</a:t>
            </a:r>
            <a:endParaRPr lang="en-US"/>
          </a:p>
        </p:txBody>
      </p:sp>
      <p:sp>
        <p:nvSpPr>
          <p:cNvPr id="15" name="Google Shape;243;p40">
            <a:extLst>
              <a:ext uri="{FF2B5EF4-FFF2-40B4-BE49-F238E27FC236}">
                <a16:creationId xmlns:a16="http://schemas.microsoft.com/office/drawing/2014/main" id="{0D236342-C4B0-A8A7-1BB9-C28355782760}"/>
              </a:ext>
            </a:extLst>
          </p:cNvPr>
          <p:cNvSpPr txBox="1">
            <a:spLocks/>
          </p:cNvSpPr>
          <p:nvPr/>
        </p:nvSpPr>
        <p:spPr>
          <a:xfrm>
            <a:off x="715200" y="7544623"/>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Prediction:</a:t>
            </a:r>
            <a:r>
              <a:rPr lang="en-GB"/>
              <a:t> Use the model to predict future sessions' likelihood of purchase.</a:t>
            </a:r>
          </a:p>
          <a:p>
            <a:pPr marL="0" indent="0"/>
            <a:endParaRPr lang="en-GB"/>
          </a:p>
        </p:txBody>
      </p:sp>
    </p:spTree>
    <p:extLst>
      <p:ext uri="{BB962C8B-B14F-4D97-AF65-F5344CB8AC3E}">
        <p14:creationId xmlns:p14="http://schemas.microsoft.com/office/powerpoint/2010/main" val="2256602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114E3944-C7DF-4DE2-74AF-0F062921F5EB}"/>
            </a:ext>
          </a:extLst>
        </p:cNvPr>
        <p:cNvGrpSpPr/>
        <p:nvPr/>
      </p:nvGrpSpPr>
      <p:grpSpPr>
        <a:xfrm>
          <a:off x="0" y="0"/>
          <a:ext cx="0" cy="0"/>
          <a:chOff x="0" y="0"/>
          <a:chExt cx="0" cy="0"/>
        </a:xfrm>
      </p:grpSpPr>
      <p:sp>
        <p:nvSpPr>
          <p:cNvPr id="508" name="Google Shape;508;p61">
            <a:extLst>
              <a:ext uri="{FF2B5EF4-FFF2-40B4-BE49-F238E27FC236}">
                <a16:creationId xmlns:a16="http://schemas.microsoft.com/office/drawing/2014/main" id="{C24CF593-D231-1615-98DA-EB55E7E6C5C9}"/>
              </a:ext>
            </a:extLst>
          </p:cNvPr>
          <p:cNvSpPr txBox="1">
            <a:spLocks noGrp="1"/>
          </p:cNvSpPr>
          <p:nvPr>
            <p:ph type="title"/>
          </p:nvPr>
        </p:nvSpPr>
        <p:spPr>
          <a:xfrm>
            <a:off x="537296" y="329403"/>
            <a:ext cx="7713900" cy="617971"/>
          </a:xfrm>
          <a:prstGeom prst="rect">
            <a:avLst/>
          </a:prstGeom>
          <a:ln>
            <a:noFill/>
          </a:ln>
        </p:spPr>
        <p:txBody>
          <a:bodyPr spcFirstLastPara="1" wrap="square" lIns="91425" tIns="91425" rIns="91425" bIns="91425" anchor="t" anchorCtr="0">
            <a:noAutofit/>
          </a:bodyPr>
          <a:lstStyle/>
          <a:p>
            <a:r>
              <a:rPr lang="en-GB" b="1"/>
              <a:t>Data Classification and Modelling Process</a:t>
            </a:r>
            <a:endParaRPr lang="en-GB"/>
          </a:p>
        </p:txBody>
      </p:sp>
      <p:pic>
        <p:nvPicPr>
          <p:cNvPr id="10" name="Picture 9">
            <a:extLst>
              <a:ext uri="{FF2B5EF4-FFF2-40B4-BE49-F238E27FC236}">
                <a16:creationId xmlns:a16="http://schemas.microsoft.com/office/drawing/2014/main" id="{D324A1CD-8508-C87E-9331-B2963312833D}"/>
              </a:ext>
            </a:extLst>
          </p:cNvPr>
          <p:cNvPicPr>
            <a:picLocks noChangeAspect="1"/>
          </p:cNvPicPr>
          <p:nvPr/>
        </p:nvPicPr>
        <p:blipFill>
          <a:blip r:embed="rId3"/>
          <a:stretch>
            <a:fillRect/>
          </a:stretch>
        </p:blipFill>
        <p:spPr>
          <a:xfrm>
            <a:off x="5009844" y="999621"/>
            <a:ext cx="2912834" cy="3931217"/>
          </a:xfrm>
          <a:prstGeom prst="rect">
            <a:avLst/>
          </a:prstGeom>
        </p:spPr>
      </p:pic>
      <p:sp>
        <p:nvSpPr>
          <p:cNvPr id="11" name="Rectangle 10">
            <a:extLst>
              <a:ext uri="{FF2B5EF4-FFF2-40B4-BE49-F238E27FC236}">
                <a16:creationId xmlns:a16="http://schemas.microsoft.com/office/drawing/2014/main" id="{BF3C013D-BCD6-F3A0-1FDA-A44704C3202F}"/>
              </a:ext>
            </a:extLst>
          </p:cNvPr>
          <p:cNvSpPr/>
          <p:nvPr/>
        </p:nvSpPr>
        <p:spPr>
          <a:xfrm>
            <a:off x="6159730" y="2404569"/>
            <a:ext cx="1299162" cy="6782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43;p40">
            <a:extLst>
              <a:ext uri="{FF2B5EF4-FFF2-40B4-BE49-F238E27FC236}">
                <a16:creationId xmlns:a16="http://schemas.microsoft.com/office/drawing/2014/main" id="{C7F3BD1B-048E-8CC2-1C8A-053FFA69360C}"/>
              </a:ext>
            </a:extLst>
          </p:cNvPr>
          <p:cNvSpPr txBox="1">
            <a:spLocks/>
          </p:cNvSpPr>
          <p:nvPr/>
        </p:nvSpPr>
        <p:spPr>
          <a:xfrm>
            <a:off x="718705" y="115737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Preprocessing:</a:t>
            </a:r>
            <a:r>
              <a:rPr lang="en-GB"/>
              <a:t> Clean web server logs and reconstruct user sessions.</a:t>
            </a:r>
            <a:endParaRPr lang="en-US"/>
          </a:p>
        </p:txBody>
      </p:sp>
      <p:sp>
        <p:nvSpPr>
          <p:cNvPr id="12" name="Google Shape;243;p40">
            <a:extLst>
              <a:ext uri="{FF2B5EF4-FFF2-40B4-BE49-F238E27FC236}">
                <a16:creationId xmlns:a16="http://schemas.microsoft.com/office/drawing/2014/main" id="{2908D65F-537B-52A6-04A3-42A4D5097040}"/>
              </a:ext>
            </a:extLst>
          </p:cNvPr>
          <p:cNvSpPr txBox="1">
            <a:spLocks/>
          </p:cNvSpPr>
          <p:nvPr/>
        </p:nvSpPr>
        <p:spPr>
          <a:xfrm>
            <a:off x="715200" y="1786597"/>
            <a:ext cx="3856800" cy="617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Feature Extraction:</a:t>
            </a:r>
            <a:r>
              <a:rPr lang="en-GB"/>
              <a:t> Identify session features (e.g., pages visited, session duration).</a:t>
            </a:r>
          </a:p>
        </p:txBody>
      </p:sp>
      <p:sp>
        <p:nvSpPr>
          <p:cNvPr id="13" name="Google Shape;243;p40">
            <a:extLst>
              <a:ext uri="{FF2B5EF4-FFF2-40B4-BE49-F238E27FC236}">
                <a16:creationId xmlns:a16="http://schemas.microsoft.com/office/drawing/2014/main" id="{14FC71F0-FB30-02EC-CCA7-6CC840A412E1}"/>
              </a:ext>
            </a:extLst>
          </p:cNvPr>
          <p:cNvSpPr txBox="1">
            <a:spLocks/>
          </p:cNvSpPr>
          <p:nvPr/>
        </p:nvSpPr>
        <p:spPr>
          <a:xfrm>
            <a:off x="715200" y="5143500"/>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Split:</a:t>
            </a:r>
            <a:r>
              <a:rPr lang="en-GB"/>
              <a:t> Divide data into training and test sets.</a:t>
            </a:r>
          </a:p>
        </p:txBody>
      </p:sp>
      <p:sp>
        <p:nvSpPr>
          <p:cNvPr id="14" name="Google Shape;243;p40">
            <a:extLst>
              <a:ext uri="{FF2B5EF4-FFF2-40B4-BE49-F238E27FC236}">
                <a16:creationId xmlns:a16="http://schemas.microsoft.com/office/drawing/2014/main" id="{EF3D2AEB-F8C9-E16F-212A-FC951CC2D1B1}"/>
              </a:ext>
            </a:extLst>
          </p:cNvPr>
          <p:cNvSpPr txBox="1">
            <a:spLocks/>
          </p:cNvSpPr>
          <p:nvPr/>
        </p:nvSpPr>
        <p:spPr>
          <a:xfrm>
            <a:off x="715200" y="5761471"/>
            <a:ext cx="3856800" cy="1015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SVM Training and Evaluation:</a:t>
            </a:r>
            <a:r>
              <a:rPr lang="en-GB"/>
              <a:t> Train SVM on the training set and evaluate accuracy on the test set to classify sessions as buying or browsing.</a:t>
            </a:r>
            <a:endParaRPr lang="en-US"/>
          </a:p>
        </p:txBody>
      </p:sp>
      <p:sp>
        <p:nvSpPr>
          <p:cNvPr id="15" name="Google Shape;243;p40">
            <a:extLst>
              <a:ext uri="{FF2B5EF4-FFF2-40B4-BE49-F238E27FC236}">
                <a16:creationId xmlns:a16="http://schemas.microsoft.com/office/drawing/2014/main" id="{C34F4CB9-016E-01E1-E740-624C77B9EBC3}"/>
              </a:ext>
            </a:extLst>
          </p:cNvPr>
          <p:cNvSpPr txBox="1">
            <a:spLocks/>
          </p:cNvSpPr>
          <p:nvPr/>
        </p:nvSpPr>
        <p:spPr>
          <a:xfrm>
            <a:off x="715200" y="6776880"/>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Prediction:</a:t>
            </a:r>
            <a:r>
              <a:rPr lang="en-GB"/>
              <a:t> Use the model to predict future sessions' likelihood of purchase.</a:t>
            </a:r>
          </a:p>
          <a:p>
            <a:pPr marL="0" indent="0"/>
            <a:endParaRPr lang="en-GB"/>
          </a:p>
        </p:txBody>
      </p:sp>
    </p:spTree>
    <p:extLst>
      <p:ext uri="{BB962C8B-B14F-4D97-AF65-F5344CB8AC3E}">
        <p14:creationId xmlns:p14="http://schemas.microsoft.com/office/powerpoint/2010/main" val="3752211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C62C1279-8406-0F63-F857-FE81B47EA367}"/>
            </a:ext>
          </a:extLst>
        </p:cNvPr>
        <p:cNvGrpSpPr/>
        <p:nvPr/>
      </p:nvGrpSpPr>
      <p:grpSpPr>
        <a:xfrm>
          <a:off x="0" y="0"/>
          <a:ext cx="0" cy="0"/>
          <a:chOff x="0" y="0"/>
          <a:chExt cx="0" cy="0"/>
        </a:xfrm>
      </p:grpSpPr>
      <p:sp>
        <p:nvSpPr>
          <p:cNvPr id="508" name="Google Shape;508;p61">
            <a:extLst>
              <a:ext uri="{FF2B5EF4-FFF2-40B4-BE49-F238E27FC236}">
                <a16:creationId xmlns:a16="http://schemas.microsoft.com/office/drawing/2014/main" id="{D3C6BB27-44A1-5246-EB22-2EB396B2A621}"/>
              </a:ext>
            </a:extLst>
          </p:cNvPr>
          <p:cNvSpPr txBox="1">
            <a:spLocks noGrp="1"/>
          </p:cNvSpPr>
          <p:nvPr>
            <p:ph type="title"/>
          </p:nvPr>
        </p:nvSpPr>
        <p:spPr>
          <a:xfrm>
            <a:off x="537296" y="329403"/>
            <a:ext cx="7713900" cy="617971"/>
          </a:xfrm>
          <a:prstGeom prst="rect">
            <a:avLst/>
          </a:prstGeom>
          <a:ln>
            <a:noFill/>
          </a:ln>
        </p:spPr>
        <p:txBody>
          <a:bodyPr spcFirstLastPara="1" wrap="square" lIns="91425" tIns="91425" rIns="91425" bIns="91425" anchor="t" anchorCtr="0">
            <a:noAutofit/>
          </a:bodyPr>
          <a:lstStyle/>
          <a:p>
            <a:r>
              <a:rPr lang="en-GB" b="1"/>
              <a:t>Data Classification and Modelling Process</a:t>
            </a:r>
            <a:endParaRPr lang="en-GB"/>
          </a:p>
        </p:txBody>
      </p:sp>
      <p:pic>
        <p:nvPicPr>
          <p:cNvPr id="10" name="Picture 9">
            <a:extLst>
              <a:ext uri="{FF2B5EF4-FFF2-40B4-BE49-F238E27FC236}">
                <a16:creationId xmlns:a16="http://schemas.microsoft.com/office/drawing/2014/main" id="{B2661879-038D-80E3-52E8-EE3CEFFFCE0A}"/>
              </a:ext>
            </a:extLst>
          </p:cNvPr>
          <p:cNvPicPr>
            <a:picLocks noChangeAspect="1"/>
          </p:cNvPicPr>
          <p:nvPr/>
        </p:nvPicPr>
        <p:blipFill>
          <a:blip r:embed="rId3"/>
          <a:stretch>
            <a:fillRect/>
          </a:stretch>
        </p:blipFill>
        <p:spPr>
          <a:xfrm>
            <a:off x="5009844" y="999621"/>
            <a:ext cx="2912834" cy="3931217"/>
          </a:xfrm>
          <a:prstGeom prst="rect">
            <a:avLst/>
          </a:prstGeom>
        </p:spPr>
      </p:pic>
      <p:sp>
        <p:nvSpPr>
          <p:cNvPr id="11" name="Rectangle 10">
            <a:extLst>
              <a:ext uri="{FF2B5EF4-FFF2-40B4-BE49-F238E27FC236}">
                <a16:creationId xmlns:a16="http://schemas.microsoft.com/office/drawing/2014/main" id="{AA84A04D-8355-F83C-E06E-DBAC7CFE15A7}"/>
              </a:ext>
            </a:extLst>
          </p:cNvPr>
          <p:cNvSpPr/>
          <p:nvPr/>
        </p:nvSpPr>
        <p:spPr>
          <a:xfrm>
            <a:off x="6159730" y="2978331"/>
            <a:ext cx="1299162" cy="7053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43;p40">
            <a:extLst>
              <a:ext uri="{FF2B5EF4-FFF2-40B4-BE49-F238E27FC236}">
                <a16:creationId xmlns:a16="http://schemas.microsoft.com/office/drawing/2014/main" id="{9D68C0A8-C2D3-5359-3A5C-8EA4D566B2A2}"/>
              </a:ext>
            </a:extLst>
          </p:cNvPr>
          <p:cNvSpPr txBox="1">
            <a:spLocks/>
          </p:cNvSpPr>
          <p:nvPr/>
        </p:nvSpPr>
        <p:spPr>
          <a:xfrm>
            <a:off x="718705" y="115737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Preprocessing:</a:t>
            </a:r>
            <a:r>
              <a:rPr lang="en-GB"/>
              <a:t> Clean web server logs and reconstruct user sessions.</a:t>
            </a:r>
            <a:endParaRPr lang="en-US"/>
          </a:p>
        </p:txBody>
      </p:sp>
      <p:sp>
        <p:nvSpPr>
          <p:cNvPr id="12" name="Google Shape;243;p40">
            <a:extLst>
              <a:ext uri="{FF2B5EF4-FFF2-40B4-BE49-F238E27FC236}">
                <a16:creationId xmlns:a16="http://schemas.microsoft.com/office/drawing/2014/main" id="{2B5C5EA6-B6B4-540A-B6CC-1F39A6F2FD01}"/>
              </a:ext>
            </a:extLst>
          </p:cNvPr>
          <p:cNvSpPr txBox="1">
            <a:spLocks/>
          </p:cNvSpPr>
          <p:nvPr/>
        </p:nvSpPr>
        <p:spPr>
          <a:xfrm>
            <a:off x="715200" y="1786597"/>
            <a:ext cx="3856800" cy="617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Feature Extraction:</a:t>
            </a:r>
            <a:r>
              <a:rPr lang="en-GB"/>
              <a:t> Identify session features (e.g., pages visited, session duration).</a:t>
            </a:r>
          </a:p>
        </p:txBody>
      </p:sp>
      <p:sp>
        <p:nvSpPr>
          <p:cNvPr id="13" name="Google Shape;243;p40">
            <a:extLst>
              <a:ext uri="{FF2B5EF4-FFF2-40B4-BE49-F238E27FC236}">
                <a16:creationId xmlns:a16="http://schemas.microsoft.com/office/drawing/2014/main" id="{B8628C1F-BA4C-B930-3627-B235F7CE7790}"/>
              </a:ext>
            </a:extLst>
          </p:cNvPr>
          <p:cNvSpPr txBox="1">
            <a:spLocks/>
          </p:cNvSpPr>
          <p:nvPr/>
        </p:nvSpPr>
        <p:spPr>
          <a:xfrm>
            <a:off x="715200" y="2474334"/>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Split:</a:t>
            </a:r>
            <a:r>
              <a:rPr lang="en-GB"/>
              <a:t> Divide data into training and test sets.</a:t>
            </a:r>
          </a:p>
        </p:txBody>
      </p:sp>
      <p:sp>
        <p:nvSpPr>
          <p:cNvPr id="14" name="Google Shape;243;p40">
            <a:extLst>
              <a:ext uri="{FF2B5EF4-FFF2-40B4-BE49-F238E27FC236}">
                <a16:creationId xmlns:a16="http://schemas.microsoft.com/office/drawing/2014/main" id="{D73BA06C-8861-BC3B-8F79-135C0EE20FF6}"/>
              </a:ext>
            </a:extLst>
          </p:cNvPr>
          <p:cNvSpPr txBox="1">
            <a:spLocks/>
          </p:cNvSpPr>
          <p:nvPr/>
        </p:nvSpPr>
        <p:spPr>
          <a:xfrm>
            <a:off x="715200" y="5143500"/>
            <a:ext cx="3856800" cy="1015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SVM Training and Evaluation:</a:t>
            </a:r>
            <a:r>
              <a:rPr lang="en-GB"/>
              <a:t> Train SVM on the training set and evaluate accuracy on the test set to classify sessions as buying or browsing.</a:t>
            </a:r>
            <a:endParaRPr lang="en-US"/>
          </a:p>
        </p:txBody>
      </p:sp>
      <p:sp>
        <p:nvSpPr>
          <p:cNvPr id="15" name="Google Shape;243;p40">
            <a:extLst>
              <a:ext uri="{FF2B5EF4-FFF2-40B4-BE49-F238E27FC236}">
                <a16:creationId xmlns:a16="http://schemas.microsoft.com/office/drawing/2014/main" id="{D4598AFB-340D-FEC1-B5DB-174BB2E6EE63}"/>
              </a:ext>
            </a:extLst>
          </p:cNvPr>
          <p:cNvSpPr txBox="1">
            <a:spLocks/>
          </p:cNvSpPr>
          <p:nvPr/>
        </p:nvSpPr>
        <p:spPr>
          <a:xfrm>
            <a:off x="715200" y="615890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Prediction:</a:t>
            </a:r>
            <a:r>
              <a:rPr lang="en-GB"/>
              <a:t> Use the model to predict future sessions' likelihood of purchase.</a:t>
            </a:r>
          </a:p>
          <a:p>
            <a:pPr marL="0" indent="0"/>
            <a:endParaRPr lang="en-GB"/>
          </a:p>
        </p:txBody>
      </p:sp>
    </p:spTree>
    <p:extLst>
      <p:ext uri="{BB962C8B-B14F-4D97-AF65-F5344CB8AC3E}">
        <p14:creationId xmlns:p14="http://schemas.microsoft.com/office/powerpoint/2010/main" val="648448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65D6DFC9-7C06-1C29-9596-5A81DBDDD51F}"/>
            </a:ext>
          </a:extLst>
        </p:cNvPr>
        <p:cNvGrpSpPr/>
        <p:nvPr/>
      </p:nvGrpSpPr>
      <p:grpSpPr>
        <a:xfrm>
          <a:off x="0" y="0"/>
          <a:ext cx="0" cy="0"/>
          <a:chOff x="0" y="0"/>
          <a:chExt cx="0" cy="0"/>
        </a:xfrm>
      </p:grpSpPr>
      <p:sp>
        <p:nvSpPr>
          <p:cNvPr id="508" name="Google Shape;508;p61">
            <a:extLst>
              <a:ext uri="{FF2B5EF4-FFF2-40B4-BE49-F238E27FC236}">
                <a16:creationId xmlns:a16="http://schemas.microsoft.com/office/drawing/2014/main" id="{81E7048B-70A1-803C-6643-790340C3E38A}"/>
              </a:ext>
            </a:extLst>
          </p:cNvPr>
          <p:cNvSpPr txBox="1">
            <a:spLocks noGrp="1"/>
          </p:cNvSpPr>
          <p:nvPr>
            <p:ph type="title"/>
          </p:nvPr>
        </p:nvSpPr>
        <p:spPr>
          <a:xfrm>
            <a:off x="537296" y="329403"/>
            <a:ext cx="7713900" cy="617971"/>
          </a:xfrm>
          <a:prstGeom prst="rect">
            <a:avLst/>
          </a:prstGeom>
          <a:ln>
            <a:noFill/>
          </a:ln>
        </p:spPr>
        <p:txBody>
          <a:bodyPr spcFirstLastPara="1" wrap="square" lIns="91425" tIns="91425" rIns="91425" bIns="91425" anchor="t" anchorCtr="0">
            <a:noAutofit/>
          </a:bodyPr>
          <a:lstStyle/>
          <a:p>
            <a:r>
              <a:rPr lang="en-GB" b="1"/>
              <a:t>Data Classification and Modelling Process</a:t>
            </a:r>
            <a:endParaRPr lang="en-GB"/>
          </a:p>
        </p:txBody>
      </p:sp>
      <p:pic>
        <p:nvPicPr>
          <p:cNvPr id="10" name="Picture 9">
            <a:extLst>
              <a:ext uri="{FF2B5EF4-FFF2-40B4-BE49-F238E27FC236}">
                <a16:creationId xmlns:a16="http://schemas.microsoft.com/office/drawing/2014/main" id="{34EB66F0-B474-EDA5-192D-B45E06FAA7D0}"/>
              </a:ext>
            </a:extLst>
          </p:cNvPr>
          <p:cNvPicPr>
            <a:picLocks noChangeAspect="1"/>
          </p:cNvPicPr>
          <p:nvPr/>
        </p:nvPicPr>
        <p:blipFill>
          <a:blip r:embed="rId3"/>
          <a:stretch>
            <a:fillRect/>
          </a:stretch>
        </p:blipFill>
        <p:spPr>
          <a:xfrm>
            <a:off x="5009844" y="999621"/>
            <a:ext cx="2912834" cy="3931217"/>
          </a:xfrm>
          <a:prstGeom prst="rect">
            <a:avLst/>
          </a:prstGeom>
        </p:spPr>
      </p:pic>
      <p:sp>
        <p:nvSpPr>
          <p:cNvPr id="11" name="Rectangle 10">
            <a:extLst>
              <a:ext uri="{FF2B5EF4-FFF2-40B4-BE49-F238E27FC236}">
                <a16:creationId xmlns:a16="http://schemas.microsoft.com/office/drawing/2014/main" id="{684C6A60-8858-B0EA-3EAA-F0C4648580F9}"/>
              </a:ext>
            </a:extLst>
          </p:cNvPr>
          <p:cNvSpPr/>
          <p:nvPr/>
        </p:nvSpPr>
        <p:spPr>
          <a:xfrm>
            <a:off x="5904411" y="3791181"/>
            <a:ext cx="1123406" cy="7677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43;p40">
            <a:extLst>
              <a:ext uri="{FF2B5EF4-FFF2-40B4-BE49-F238E27FC236}">
                <a16:creationId xmlns:a16="http://schemas.microsoft.com/office/drawing/2014/main" id="{BFCB259C-C61C-103F-5E8E-67C3712324A7}"/>
              </a:ext>
            </a:extLst>
          </p:cNvPr>
          <p:cNvSpPr txBox="1">
            <a:spLocks/>
          </p:cNvSpPr>
          <p:nvPr/>
        </p:nvSpPr>
        <p:spPr>
          <a:xfrm>
            <a:off x="718705" y="115737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Preprocessing:</a:t>
            </a:r>
            <a:r>
              <a:rPr lang="en-GB"/>
              <a:t> Clean web server logs and reconstruct user sessions.</a:t>
            </a:r>
            <a:endParaRPr lang="en-US"/>
          </a:p>
        </p:txBody>
      </p:sp>
      <p:sp>
        <p:nvSpPr>
          <p:cNvPr id="12" name="Google Shape;243;p40">
            <a:extLst>
              <a:ext uri="{FF2B5EF4-FFF2-40B4-BE49-F238E27FC236}">
                <a16:creationId xmlns:a16="http://schemas.microsoft.com/office/drawing/2014/main" id="{FFAD36C3-EE53-580F-0739-DD2AB6483EA6}"/>
              </a:ext>
            </a:extLst>
          </p:cNvPr>
          <p:cNvSpPr txBox="1">
            <a:spLocks/>
          </p:cNvSpPr>
          <p:nvPr/>
        </p:nvSpPr>
        <p:spPr>
          <a:xfrm>
            <a:off x="715200" y="1786597"/>
            <a:ext cx="3856800" cy="617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Feature Extraction:</a:t>
            </a:r>
            <a:r>
              <a:rPr lang="en-GB"/>
              <a:t> Identify session features (e.g., pages visited, session duration).</a:t>
            </a:r>
          </a:p>
        </p:txBody>
      </p:sp>
      <p:sp>
        <p:nvSpPr>
          <p:cNvPr id="13" name="Google Shape;243;p40">
            <a:extLst>
              <a:ext uri="{FF2B5EF4-FFF2-40B4-BE49-F238E27FC236}">
                <a16:creationId xmlns:a16="http://schemas.microsoft.com/office/drawing/2014/main" id="{E300EB73-5C8E-F2E1-2C97-464144DA78E6}"/>
              </a:ext>
            </a:extLst>
          </p:cNvPr>
          <p:cNvSpPr txBox="1">
            <a:spLocks/>
          </p:cNvSpPr>
          <p:nvPr/>
        </p:nvSpPr>
        <p:spPr>
          <a:xfrm>
            <a:off x="715200" y="2474334"/>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Split:</a:t>
            </a:r>
            <a:r>
              <a:rPr lang="en-GB"/>
              <a:t> Divide data into training and test sets.</a:t>
            </a:r>
          </a:p>
        </p:txBody>
      </p:sp>
      <p:sp>
        <p:nvSpPr>
          <p:cNvPr id="14" name="Google Shape;243;p40">
            <a:extLst>
              <a:ext uri="{FF2B5EF4-FFF2-40B4-BE49-F238E27FC236}">
                <a16:creationId xmlns:a16="http://schemas.microsoft.com/office/drawing/2014/main" id="{A7E99A09-ED29-5A0A-A9FB-3879B508C081}"/>
              </a:ext>
            </a:extLst>
          </p:cNvPr>
          <p:cNvSpPr txBox="1">
            <a:spLocks/>
          </p:cNvSpPr>
          <p:nvPr/>
        </p:nvSpPr>
        <p:spPr>
          <a:xfrm>
            <a:off x="715200" y="3053439"/>
            <a:ext cx="3856800" cy="1015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SVM Training and Evaluation:</a:t>
            </a:r>
            <a:r>
              <a:rPr lang="en-GB"/>
              <a:t> Train SVM on the training set and evaluate accuracy on the test set to classify sessions as buying or browsing.</a:t>
            </a:r>
            <a:endParaRPr lang="en-US"/>
          </a:p>
        </p:txBody>
      </p:sp>
      <p:sp>
        <p:nvSpPr>
          <p:cNvPr id="15" name="Google Shape;243;p40">
            <a:extLst>
              <a:ext uri="{FF2B5EF4-FFF2-40B4-BE49-F238E27FC236}">
                <a16:creationId xmlns:a16="http://schemas.microsoft.com/office/drawing/2014/main" id="{C5C67E60-9548-0324-12C2-95EE5AB1B6BA}"/>
              </a:ext>
            </a:extLst>
          </p:cNvPr>
          <p:cNvSpPr txBox="1">
            <a:spLocks/>
          </p:cNvSpPr>
          <p:nvPr/>
        </p:nvSpPr>
        <p:spPr>
          <a:xfrm>
            <a:off x="715200" y="615890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Prediction:</a:t>
            </a:r>
            <a:r>
              <a:rPr lang="en-GB"/>
              <a:t> Use the model to predict future sessions' likelihood of purchase.</a:t>
            </a:r>
          </a:p>
          <a:p>
            <a:pPr marL="0" indent="0"/>
            <a:endParaRPr lang="en-GB"/>
          </a:p>
        </p:txBody>
      </p:sp>
    </p:spTree>
    <p:extLst>
      <p:ext uri="{BB962C8B-B14F-4D97-AF65-F5344CB8AC3E}">
        <p14:creationId xmlns:p14="http://schemas.microsoft.com/office/powerpoint/2010/main" val="866563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D056AB37-9644-EFBA-A741-6979C94AF050}"/>
            </a:ext>
          </a:extLst>
        </p:cNvPr>
        <p:cNvGrpSpPr/>
        <p:nvPr/>
      </p:nvGrpSpPr>
      <p:grpSpPr>
        <a:xfrm>
          <a:off x="0" y="0"/>
          <a:ext cx="0" cy="0"/>
          <a:chOff x="0" y="0"/>
          <a:chExt cx="0" cy="0"/>
        </a:xfrm>
      </p:grpSpPr>
      <p:sp>
        <p:nvSpPr>
          <p:cNvPr id="508" name="Google Shape;508;p61">
            <a:extLst>
              <a:ext uri="{FF2B5EF4-FFF2-40B4-BE49-F238E27FC236}">
                <a16:creationId xmlns:a16="http://schemas.microsoft.com/office/drawing/2014/main" id="{139A758E-CAF1-09F1-0016-DA9DF7F7C49C}"/>
              </a:ext>
            </a:extLst>
          </p:cNvPr>
          <p:cNvSpPr txBox="1">
            <a:spLocks noGrp="1"/>
          </p:cNvSpPr>
          <p:nvPr>
            <p:ph type="title"/>
          </p:nvPr>
        </p:nvSpPr>
        <p:spPr>
          <a:xfrm>
            <a:off x="537296" y="329403"/>
            <a:ext cx="7713900" cy="617971"/>
          </a:xfrm>
          <a:prstGeom prst="rect">
            <a:avLst/>
          </a:prstGeom>
          <a:ln>
            <a:noFill/>
          </a:ln>
        </p:spPr>
        <p:txBody>
          <a:bodyPr spcFirstLastPara="1" wrap="square" lIns="91425" tIns="91425" rIns="91425" bIns="91425" anchor="t" anchorCtr="0">
            <a:noAutofit/>
          </a:bodyPr>
          <a:lstStyle/>
          <a:p>
            <a:r>
              <a:rPr lang="en-GB" b="1"/>
              <a:t>Data Classification and Modelling Process</a:t>
            </a:r>
            <a:endParaRPr lang="en-GB"/>
          </a:p>
        </p:txBody>
      </p:sp>
      <p:pic>
        <p:nvPicPr>
          <p:cNvPr id="10" name="Picture 9">
            <a:extLst>
              <a:ext uri="{FF2B5EF4-FFF2-40B4-BE49-F238E27FC236}">
                <a16:creationId xmlns:a16="http://schemas.microsoft.com/office/drawing/2014/main" id="{DE97F790-5B14-245D-0352-4A8FED7D3A94}"/>
              </a:ext>
            </a:extLst>
          </p:cNvPr>
          <p:cNvPicPr>
            <a:picLocks noChangeAspect="1"/>
          </p:cNvPicPr>
          <p:nvPr/>
        </p:nvPicPr>
        <p:blipFill>
          <a:blip r:embed="rId3"/>
          <a:stretch>
            <a:fillRect/>
          </a:stretch>
        </p:blipFill>
        <p:spPr>
          <a:xfrm>
            <a:off x="5009844" y="999621"/>
            <a:ext cx="2912834" cy="3931217"/>
          </a:xfrm>
          <a:prstGeom prst="rect">
            <a:avLst/>
          </a:prstGeom>
        </p:spPr>
      </p:pic>
      <p:sp>
        <p:nvSpPr>
          <p:cNvPr id="11" name="Rectangle 10">
            <a:extLst>
              <a:ext uri="{FF2B5EF4-FFF2-40B4-BE49-F238E27FC236}">
                <a16:creationId xmlns:a16="http://schemas.microsoft.com/office/drawing/2014/main" id="{ED26CD9C-8FD2-0352-2233-91D4DEAC6343}"/>
              </a:ext>
            </a:extLst>
          </p:cNvPr>
          <p:cNvSpPr/>
          <p:nvPr/>
        </p:nvSpPr>
        <p:spPr>
          <a:xfrm>
            <a:off x="5904411" y="4519749"/>
            <a:ext cx="1123406" cy="4110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43;p40">
            <a:extLst>
              <a:ext uri="{FF2B5EF4-FFF2-40B4-BE49-F238E27FC236}">
                <a16:creationId xmlns:a16="http://schemas.microsoft.com/office/drawing/2014/main" id="{6E88AA36-56BD-0DCE-4BB2-37FAE21A9391}"/>
              </a:ext>
            </a:extLst>
          </p:cNvPr>
          <p:cNvSpPr txBox="1">
            <a:spLocks/>
          </p:cNvSpPr>
          <p:nvPr/>
        </p:nvSpPr>
        <p:spPr>
          <a:xfrm>
            <a:off x="718705" y="1157379"/>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Preprocessing:</a:t>
            </a:r>
            <a:r>
              <a:rPr lang="en-GB"/>
              <a:t> Clean web server logs and reconstruct user sessions.</a:t>
            </a:r>
            <a:endParaRPr lang="en-US"/>
          </a:p>
        </p:txBody>
      </p:sp>
      <p:sp>
        <p:nvSpPr>
          <p:cNvPr id="12" name="Google Shape;243;p40">
            <a:extLst>
              <a:ext uri="{FF2B5EF4-FFF2-40B4-BE49-F238E27FC236}">
                <a16:creationId xmlns:a16="http://schemas.microsoft.com/office/drawing/2014/main" id="{B54A6471-7489-1503-2F0D-DE0312BEAA8A}"/>
              </a:ext>
            </a:extLst>
          </p:cNvPr>
          <p:cNvSpPr txBox="1">
            <a:spLocks/>
          </p:cNvSpPr>
          <p:nvPr/>
        </p:nvSpPr>
        <p:spPr>
          <a:xfrm>
            <a:off x="715200" y="1786597"/>
            <a:ext cx="3856800" cy="617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Feature Extraction:</a:t>
            </a:r>
            <a:r>
              <a:rPr lang="en-GB"/>
              <a:t> Identify session features (e.g., pages visited, session duration).</a:t>
            </a:r>
          </a:p>
        </p:txBody>
      </p:sp>
      <p:sp>
        <p:nvSpPr>
          <p:cNvPr id="13" name="Google Shape;243;p40">
            <a:extLst>
              <a:ext uri="{FF2B5EF4-FFF2-40B4-BE49-F238E27FC236}">
                <a16:creationId xmlns:a16="http://schemas.microsoft.com/office/drawing/2014/main" id="{3D4EACAE-6812-BC9F-1A99-0D7CAC42E639}"/>
              </a:ext>
            </a:extLst>
          </p:cNvPr>
          <p:cNvSpPr txBox="1">
            <a:spLocks/>
          </p:cNvSpPr>
          <p:nvPr/>
        </p:nvSpPr>
        <p:spPr>
          <a:xfrm>
            <a:off x="715200" y="2474334"/>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Data Split:</a:t>
            </a:r>
            <a:r>
              <a:rPr lang="en-GB"/>
              <a:t> Divide data into training and test sets.</a:t>
            </a:r>
          </a:p>
        </p:txBody>
      </p:sp>
      <p:sp>
        <p:nvSpPr>
          <p:cNvPr id="14" name="Google Shape;243;p40">
            <a:extLst>
              <a:ext uri="{FF2B5EF4-FFF2-40B4-BE49-F238E27FC236}">
                <a16:creationId xmlns:a16="http://schemas.microsoft.com/office/drawing/2014/main" id="{93D5614B-9A5D-D2F2-4E8A-B279D1021676}"/>
              </a:ext>
            </a:extLst>
          </p:cNvPr>
          <p:cNvSpPr txBox="1">
            <a:spLocks/>
          </p:cNvSpPr>
          <p:nvPr/>
        </p:nvSpPr>
        <p:spPr>
          <a:xfrm>
            <a:off x="715200" y="3053439"/>
            <a:ext cx="3856800" cy="1015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SVM Training and Evaluation:</a:t>
            </a:r>
            <a:r>
              <a:rPr lang="en-GB"/>
              <a:t> Train SVM on the training set and evaluate accuracy on the test set to classify sessions as buying or browsing.</a:t>
            </a:r>
            <a:endParaRPr lang="en-US"/>
          </a:p>
        </p:txBody>
      </p:sp>
      <p:sp>
        <p:nvSpPr>
          <p:cNvPr id="15" name="Google Shape;243;p40">
            <a:extLst>
              <a:ext uri="{FF2B5EF4-FFF2-40B4-BE49-F238E27FC236}">
                <a16:creationId xmlns:a16="http://schemas.microsoft.com/office/drawing/2014/main" id="{A55390D0-2685-EAB1-99E0-DCD3AC93F421}"/>
              </a:ext>
            </a:extLst>
          </p:cNvPr>
          <p:cNvSpPr txBox="1">
            <a:spLocks/>
          </p:cNvSpPr>
          <p:nvPr/>
        </p:nvSpPr>
        <p:spPr>
          <a:xfrm>
            <a:off x="715200" y="4055784"/>
            <a:ext cx="3856800" cy="617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b="1"/>
              <a:t>Prediction:</a:t>
            </a:r>
            <a:r>
              <a:rPr lang="en-GB"/>
              <a:t> Use the model to predict future sessions' likelihood of purchase.</a:t>
            </a:r>
          </a:p>
          <a:p>
            <a:pPr marL="0" indent="0"/>
            <a:endParaRPr lang="en-GB"/>
          </a:p>
        </p:txBody>
      </p:sp>
    </p:spTree>
    <p:extLst>
      <p:ext uri="{BB962C8B-B14F-4D97-AF65-F5344CB8AC3E}">
        <p14:creationId xmlns:p14="http://schemas.microsoft.com/office/powerpoint/2010/main" val="3130783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D24B1CB9-33B7-E061-B55E-911964B333A5}"/>
            </a:ext>
          </a:extLst>
        </p:cNvPr>
        <p:cNvGrpSpPr/>
        <p:nvPr/>
      </p:nvGrpSpPr>
      <p:grpSpPr>
        <a:xfrm>
          <a:off x="0" y="0"/>
          <a:ext cx="0" cy="0"/>
          <a:chOff x="0" y="0"/>
          <a:chExt cx="0" cy="0"/>
        </a:xfrm>
      </p:grpSpPr>
      <p:sp>
        <p:nvSpPr>
          <p:cNvPr id="293" name="Google Shape;293;p45">
            <a:extLst>
              <a:ext uri="{FF2B5EF4-FFF2-40B4-BE49-F238E27FC236}">
                <a16:creationId xmlns:a16="http://schemas.microsoft.com/office/drawing/2014/main" id="{BAD79651-E90B-F878-AC07-46536D964F6A}"/>
              </a:ext>
            </a:extLst>
          </p:cNvPr>
          <p:cNvSpPr txBox="1">
            <a:spLocks noGrp="1"/>
          </p:cNvSpPr>
          <p:nvPr>
            <p:ph type="subTitle" idx="1"/>
          </p:nvPr>
        </p:nvSpPr>
        <p:spPr>
          <a:xfrm>
            <a:off x="-3252242" y="3219111"/>
            <a:ext cx="2686049" cy="145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Refers to user interactions where no purchase is made</a:t>
            </a:r>
            <a:endParaRPr sz="1600"/>
          </a:p>
        </p:txBody>
      </p:sp>
      <p:sp>
        <p:nvSpPr>
          <p:cNvPr id="299" name="Google Shape;299;p45">
            <a:extLst>
              <a:ext uri="{FF2B5EF4-FFF2-40B4-BE49-F238E27FC236}">
                <a16:creationId xmlns:a16="http://schemas.microsoft.com/office/drawing/2014/main" id="{8632F5CE-3369-740A-4C38-143A02ECFC84}"/>
              </a:ext>
            </a:extLst>
          </p:cNvPr>
          <p:cNvSpPr txBox="1">
            <a:spLocks noGrp="1"/>
          </p:cNvSpPr>
          <p:nvPr>
            <p:ph type="subTitle" idx="6"/>
          </p:nvPr>
        </p:nvSpPr>
        <p:spPr>
          <a:xfrm>
            <a:off x="9063757" y="2596516"/>
            <a:ext cx="3345596" cy="623130"/>
          </a:xfrm>
          <a:prstGeom prst="rect">
            <a:avLst/>
          </a:prstGeom>
        </p:spPr>
        <p:txBody>
          <a:bodyPr spcFirstLastPara="1" wrap="square" lIns="91425" tIns="91425" rIns="91425" bIns="91425" anchor="b" anchorCtr="0">
            <a:noAutofit/>
          </a:bodyPr>
          <a:lstStyle/>
          <a:p>
            <a:pPr marL="0" indent="0"/>
            <a:r>
              <a:rPr lang="en" sz="2400"/>
              <a:t>Buying Sessions (+)</a:t>
            </a:r>
            <a:endParaRPr lang="en-MY" sz="2400"/>
          </a:p>
        </p:txBody>
      </p:sp>
      <p:sp>
        <p:nvSpPr>
          <p:cNvPr id="2" name="Google Shape;228;p38">
            <a:extLst>
              <a:ext uri="{FF2B5EF4-FFF2-40B4-BE49-F238E27FC236}">
                <a16:creationId xmlns:a16="http://schemas.microsoft.com/office/drawing/2014/main" id="{6C41BE57-3B10-2A20-B444-FE571F576284}"/>
              </a:ext>
            </a:extLst>
          </p:cNvPr>
          <p:cNvSpPr txBox="1">
            <a:spLocks/>
          </p:cNvSpPr>
          <p:nvPr/>
        </p:nvSpPr>
        <p:spPr>
          <a:xfrm>
            <a:off x="591032" y="-1158255"/>
            <a:ext cx="7875443" cy="80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sz="2400"/>
              <a:t>To predict online purchases, user sessions were classified into two categories based on whether the "checkout success" variable had a value of 1 or 0</a:t>
            </a:r>
          </a:p>
        </p:txBody>
      </p:sp>
      <p:cxnSp>
        <p:nvCxnSpPr>
          <p:cNvPr id="14" name="Connector: Curved 13">
            <a:extLst>
              <a:ext uri="{FF2B5EF4-FFF2-40B4-BE49-F238E27FC236}">
                <a16:creationId xmlns:a16="http://schemas.microsoft.com/office/drawing/2014/main" id="{1388EF09-AD0B-899B-BE5F-BA2523D62A92}"/>
              </a:ext>
            </a:extLst>
          </p:cNvPr>
          <p:cNvCxnSpPr>
            <a:cxnSpLocks/>
          </p:cNvCxnSpPr>
          <p:nvPr/>
        </p:nvCxnSpPr>
        <p:spPr>
          <a:xfrm rot="10800000" flipV="1">
            <a:off x="-2077492" y="183939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0579AC5E-C295-DFB9-95DD-D055506D49FC}"/>
              </a:ext>
            </a:extLst>
          </p:cNvPr>
          <p:cNvCxnSpPr>
            <a:cxnSpLocks/>
          </p:cNvCxnSpPr>
          <p:nvPr/>
        </p:nvCxnSpPr>
        <p:spPr>
          <a:xfrm rot="10800000" flipH="1" flipV="1">
            <a:off x="9797356" y="183939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Google Shape;293;p45">
            <a:extLst>
              <a:ext uri="{FF2B5EF4-FFF2-40B4-BE49-F238E27FC236}">
                <a16:creationId xmlns:a16="http://schemas.microsoft.com/office/drawing/2014/main" id="{20CB4E09-DC9F-E7C3-80B9-553BE6020302}"/>
              </a:ext>
            </a:extLst>
          </p:cNvPr>
          <p:cNvSpPr txBox="1">
            <a:spLocks/>
          </p:cNvSpPr>
          <p:nvPr/>
        </p:nvSpPr>
        <p:spPr>
          <a:xfrm>
            <a:off x="9158419" y="3209601"/>
            <a:ext cx="2686049" cy="145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sz="1600"/>
              <a:t>Refers to users who complete a purchase</a:t>
            </a:r>
          </a:p>
        </p:txBody>
      </p:sp>
      <p:sp>
        <p:nvSpPr>
          <p:cNvPr id="6" name="Google Shape;295;p45">
            <a:extLst>
              <a:ext uri="{FF2B5EF4-FFF2-40B4-BE49-F238E27FC236}">
                <a16:creationId xmlns:a16="http://schemas.microsoft.com/office/drawing/2014/main" id="{0EDB6291-C080-9EE6-0656-27D92803D6C6}"/>
              </a:ext>
            </a:extLst>
          </p:cNvPr>
          <p:cNvSpPr txBox="1">
            <a:spLocks/>
          </p:cNvSpPr>
          <p:nvPr/>
        </p:nvSpPr>
        <p:spPr>
          <a:xfrm>
            <a:off x="-3375873" y="2609133"/>
            <a:ext cx="3596019" cy="6013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0" indent="0"/>
            <a:r>
              <a:rPr lang="en" sz="2400"/>
              <a:t>Browsing Sessions (-)</a:t>
            </a:r>
            <a:endParaRPr lang="en-US" sz="2400"/>
          </a:p>
        </p:txBody>
      </p:sp>
      <p:sp>
        <p:nvSpPr>
          <p:cNvPr id="3" name="Google Shape;508;p61">
            <a:extLst>
              <a:ext uri="{FF2B5EF4-FFF2-40B4-BE49-F238E27FC236}">
                <a16:creationId xmlns:a16="http://schemas.microsoft.com/office/drawing/2014/main" id="{27C2DA4A-2C81-950E-BCC4-020B82C9BAC8}"/>
              </a:ext>
            </a:extLst>
          </p:cNvPr>
          <p:cNvSpPr txBox="1">
            <a:spLocks noGrp="1"/>
          </p:cNvSpPr>
          <p:nvPr>
            <p:ph type="title"/>
          </p:nvPr>
        </p:nvSpPr>
        <p:spPr>
          <a:xfrm>
            <a:off x="537296" y="-1668730"/>
            <a:ext cx="7713900" cy="617971"/>
          </a:xfrm>
          <a:prstGeom prst="rect">
            <a:avLst/>
          </a:prstGeom>
          <a:ln>
            <a:noFill/>
          </a:ln>
        </p:spPr>
        <p:txBody>
          <a:bodyPr spcFirstLastPara="1" wrap="square" lIns="91425" tIns="91425" rIns="91425" bIns="91425" anchor="t" anchorCtr="0">
            <a:noAutofit/>
          </a:bodyPr>
          <a:lstStyle/>
          <a:p>
            <a:r>
              <a:rPr lang="en-GB" b="1"/>
              <a:t>Reconstruction of User Sessions</a:t>
            </a:r>
            <a:endParaRPr lang="en-GB"/>
          </a:p>
        </p:txBody>
      </p:sp>
    </p:spTree>
    <p:extLst>
      <p:ext uri="{BB962C8B-B14F-4D97-AF65-F5344CB8AC3E}">
        <p14:creationId xmlns:p14="http://schemas.microsoft.com/office/powerpoint/2010/main" val="245196526"/>
      </p:ext>
    </p:extLst>
  </p:cSld>
  <p:clrMapOvr>
    <a:masterClrMapping/>
  </p:clrMapOvr>
  <mc:AlternateContent xmlns:mc="http://schemas.openxmlformats.org/markup-compatibility/2006" xmlns:p159="http://schemas.microsoft.com/office/powerpoint/2015/09/main">
    <mc:Choice Requires="p159">
      <p:transition spd="slow" advClick="0" advTm="10">
        <p159:morph option="byObject"/>
      </p:transition>
    </mc:Choice>
    <mc:Fallback xmlns="">
      <p:transition spd="slow" advClick="0" advTm="1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715100" y="1367333"/>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alpha val="28000"/>
                  </a:schemeClr>
                </a:solidFill>
              </a:rPr>
              <a:t>01</a:t>
            </a:r>
            <a:endParaRPr>
              <a:solidFill>
                <a:schemeClr val="lt2">
                  <a:alpha val="28000"/>
                </a:schemeClr>
              </a:solidFill>
            </a:endParaRPr>
          </a:p>
        </p:txBody>
      </p:sp>
      <p:sp>
        <p:nvSpPr>
          <p:cNvPr id="207" name="Google Shape;207;p37"/>
          <p:cNvSpPr txBox="1">
            <a:spLocks noGrp="1"/>
          </p:cNvSpPr>
          <p:nvPr>
            <p:ph type="subTitle" idx="1"/>
          </p:nvPr>
        </p:nvSpPr>
        <p:spPr>
          <a:xfrm>
            <a:off x="1253602" y="1367333"/>
            <a:ext cx="2607300" cy="7362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solidFill>
                  <a:schemeClr val="dk1">
                    <a:alpha val="28000"/>
                  </a:schemeClr>
                </a:solidFill>
              </a:rPr>
              <a:t>Introduction</a:t>
            </a:r>
            <a:endParaRPr lang="en-US"/>
          </a:p>
        </p:txBody>
      </p:sp>
      <p:sp>
        <p:nvSpPr>
          <p:cNvPr id="208" name="Google Shape;208;p37"/>
          <p:cNvSpPr txBox="1">
            <a:spLocks noGrp="1"/>
          </p:cNvSpPr>
          <p:nvPr>
            <p:ph type="title" idx="2"/>
          </p:nvPr>
        </p:nvSpPr>
        <p:spPr>
          <a:xfrm>
            <a:off x="444167" y="544271"/>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3" name="Google Shape;213;p37"/>
          <p:cNvSpPr txBox="1">
            <a:spLocks noGrp="1"/>
          </p:cNvSpPr>
          <p:nvPr>
            <p:ph type="title" idx="7"/>
          </p:nvPr>
        </p:nvSpPr>
        <p:spPr>
          <a:xfrm>
            <a:off x="715100" y="3575958"/>
            <a:ext cx="5385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5296B8"/>
                </a:solidFill>
              </a:rPr>
              <a:t>04</a:t>
            </a:r>
            <a:endParaRPr lang="en-MY">
              <a:solidFill>
                <a:srgbClr val="5296B8"/>
              </a:solidFill>
            </a:endParaRPr>
          </a:p>
        </p:txBody>
      </p:sp>
      <p:sp>
        <p:nvSpPr>
          <p:cNvPr id="214" name="Google Shape;214;p37"/>
          <p:cNvSpPr txBox="1">
            <a:spLocks noGrp="1"/>
          </p:cNvSpPr>
          <p:nvPr>
            <p:ph type="subTitle" idx="8"/>
          </p:nvPr>
        </p:nvSpPr>
        <p:spPr>
          <a:xfrm>
            <a:off x="1253602" y="3575956"/>
            <a:ext cx="26073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15110E"/>
                </a:solidFill>
              </a:rPr>
              <a:t>Conclusion</a:t>
            </a:r>
            <a:endParaRPr lang="en-MY">
              <a:solidFill>
                <a:srgbClr val="15110E"/>
              </a:solidFill>
            </a:endParaRPr>
          </a:p>
        </p:txBody>
      </p:sp>
      <p:sp>
        <p:nvSpPr>
          <p:cNvPr id="29" name="Google Shape;209;p37">
            <a:extLst>
              <a:ext uri="{FF2B5EF4-FFF2-40B4-BE49-F238E27FC236}">
                <a16:creationId xmlns:a16="http://schemas.microsoft.com/office/drawing/2014/main" id="{E7487503-DFA8-4541-F04C-80D0D73C593E}"/>
              </a:ext>
            </a:extLst>
          </p:cNvPr>
          <p:cNvSpPr txBox="1">
            <a:spLocks noGrp="1"/>
          </p:cNvSpPr>
          <p:nvPr>
            <p:ph type="title" idx="3"/>
          </p:nvPr>
        </p:nvSpPr>
        <p:spPr>
          <a:xfrm>
            <a:off x="715100" y="2103533"/>
            <a:ext cx="5385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alpha val="28000"/>
                  </a:schemeClr>
                </a:solidFill>
              </a:rPr>
              <a:t>02</a:t>
            </a:r>
            <a:endParaRPr>
              <a:solidFill>
                <a:schemeClr val="lt2">
                  <a:alpha val="28000"/>
                </a:schemeClr>
              </a:solidFill>
            </a:endParaRPr>
          </a:p>
        </p:txBody>
      </p:sp>
      <p:sp>
        <p:nvSpPr>
          <p:cNvPr id="31" name="Google Shape;210;p37">
            <a:extLst>
              <a:ext uri="{FF2B5EF4-FFF2-40B4-BE49-F238E27FC236}">
                <a16:creationId xmlns:a16="http://schemas.microsoft.com/office/drawing/2014/main" id="{CC7EF57F-6F1A-086D-B663-AFF3D791E27F}"/>
              </a:ext>
            </a:extLst>
          </p:cNvPr>
          <p:cNvSpPr txBox="1">
            <a:spLocks noGrp="1"/>
          </p:cNvSpPr>
          <p:nvPr>
            <p:ph type="subTitle" idx="4"/>
          </p:nvPr>
        </p:nvSpPr>
        <p:spPr>
          <a:xfrm>
            <a:off x="1253600" y="2103541"/>
            <a:ext cx="3753149"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alpha val="28000"/>
                  </a:schemeClr>
                </a:solidFill>
              </a:rPr>
              <a:t>Classification of E-Customer </a:t>
            </a:r>
          </a:p>
          <a:p>
            <a:pPr marL="0" lvl="0" indent="0" algn="l" rtl="0">
              <a:spcBef>
                <a:spcPts val="0"/>
              </a:spcBef>
              <a:spcAft>
                <a:spcPts val="0"/>
              </a:spcAft>
              <a:buNone/>
            </a:pPr>
            <a:r>
              <a:rPr lang="en-GB">
                <a:solidFill>
                  <a:schemeClr val="dk1">
                    <a:alpha val="28000"/>
                  </a:schemeClr>
                </a:solidFill>
              </a:rPr>
              <a:t>Sessions</a:t>
            </a:r>
          </a:p>
        </p:txBody>
      </p:sp>
      <p:sp>
        <p:nvSpPr>
          <p:cNvPr id="33" name="Google Shape;211;p37">
            <a:extLst>
              <a:ext uri="{FF2B5EF4-FFF2-40B4-BE49-F238E27FC236}">
                <a16:creationId xmlns:a16="http://schemas.microsoft.com/office/drawing/2014/main" id="{EF049CCF-564B-AED2-B9BC-9978B5A62105}"/>
              </a:ext>
            </a:extLst>
          </p:cNvPr>
          <p:cNvSpPr txBox="1">
            <a:spLocks noGrp="1"/>
          </p:cNvSpPr>
          <p:nvPr>
            <p:ph type="title" idx="5"/>
          </p:nvPr>
        </p:nvSpPr>
        <p:spPr>
          <a:xfrm>
            <a:off x="715100" y="2839758"/>
            <a:ext cx="5385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2">
                    <a:alpha val="28000"/>
                  </a:schemeClr>
                </a:solidFill>
              </a:rPr>
              <a:t>03</a:t>
            </a:r>
            <a:endParaRPr>
              <a:solidFill>
                <a:schemeClr val="lt2">
                  <a:alpha val="28000"/>
                </a:schemeClr>
              </a:solidFill>
            </a:endParaRPr>
          </a:p>
        </p:txBody>
      </p:sp>
      <p:sp>
        <p:nvSpPr>
          <p:cNvPr id="35" name="Google Shape;212;p37">
            <a:extLst>
              <a:ext uri="{FF2B5EF4-FFF2-40B4-BE49-F238E27FC236}">
                <a16:creationId xmlns:a16="http://schemas.microsoft.com/office/drawing/2014/main" id="{889CAA4E-67DD-C0D6-0A02-3E724D3EA010}"/>
              </a:ext>
            </a:extLst>
          </p:cNvPr>
          <p:cNvSpPr txBox="1">
            <a:spLocks noGrp="1"/>
          </p:cNvSpPr>
          <p:nvPr>
            <p:ph type="subTitle" idx="6"/>
          </p:nvPr>
        </p:nvSpPr>
        <p:spPr>
          <a:xfrm>
            <a:off x="1253602" y="2839748"/>
            <a:ext cx="2607300" cy="736200"/>
          </a:xfrm>
          <a:prstGeom prst="rect">
            <a:avLst/>
          </a:prstGeom>
          <a:solidFill>
            <a:schemeClr val="accent1">
              <a:alpha val="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alpha val="28000"/>
                  </a:schemeClr>
                </a:solidFill>
              </a:rPr>
              <a:t>Gene Expression Data Classification</a:t>
            </a:r>
          </a:p>
        </p:txBody>
      </p:sp>
      <p:sp>
        <p:nvSpPr>
          <p:cNvPr id="37" name="Google Shape;207;p37">
            <a:extLst>
              <a:ext uri="{FF2B5EF4-FFF2-40B4-BE49-F238E27FC236}">
                <a16:creationId xmlns:a16="http://schemas.microsoft.com/office/drawing/2014/main" id="{1A8350D5-0A4E-CCD5-80AB-405FB6272805}"/>
              </a:ext>
            </a:extLst>
          </p:cNvPr>
          <p:cNvSpPr txBox="1">
            <a:spLocks/>
          </p:cNvSpPr>
          <p:nvPr/>
        </p:nvSpPr>
        <p:spPr>
          <a:xfrm>
            <a:off x="5280167" y="2020330"/>
            <a:ext cx="3186833" cy="1111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285750" indent="-285750">
              <a:buFont typeface="Arial" panose="020B0604020202020204" pitchFamily="34" charset="0"/>
              <a:buChar char="•"/>
            </a:pPr>
            <a:r>
              <a:rPr lang="en-GB">
                <a:latin typeface="Albert Sans"/>
              </a:rPr>
              <a:t>Justification</a:t>
            </a:r>
          </a:p>
          <a:p>
            <a:pPr marL="285750" indent="-285750">
              <a:buFont typeface="Arial" panose="020B0604020202020204" pitchFamily="34" charset="0"/>
              <a:buChar char="•"/>
            </a:pPr>
            <a:endParaRPr lang="en-GB">
              <a:latin typeface="Albert Sans"/>
            </a:endParaRPr>
          </a:p>
          <a:p>
            <a:pPr marL="285750" indent="-285750">
              <a:buFont typeface="Arial" panose="020B0604020202020204" pitchFamily="34" charset="0"/>
              <a:buChar char="•"/>
            </a:pPr>
            <a:r>
              <a:rPr lang="en-GB">
                <a:latin typeface="Albert Sans"/>
              </a:rPr>
              <a:t>Comparison</a:t>
            </a:r>
          </a:p>
        </p:txBody>
      </p:sp>
      <p:sp>
        <p:nvSpPr>
          <p:cNvPr id="2" name="Google Shape;207;p37">
            <a:extLst>
              <a:ext uri="{FF2B5EF4-FFF2-40B4-BE49-F238E27FC236}">
                <a16:creationId xmlns:a16="http://schemas.microsoft.com/office/drawing/2014/main" id="{1EDB2417-47E2-48DB-16A8-2657FC490A9D}"/>
              </a:ext>
            </a:extLst>
          </p:cNvPr>
          <p:cNvSpPr txBox="1">
            <a:spLocks/>
          </p:cNvSpPr>
          <p:nvPr/>
        </p:nvSpPr>
        <p:spPr>
          <a:xfrm>
            <a:off x="5280167" y="-2257030"/>
            <a:ext cx="3186833" cy="25269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285750" indent="-285750">
              <a:buFont typeface="Arial" panose="020B0604020202020204" pitchFamily="34" charset="0"/>
              <a:buChar char="•"/>
            </a:pPr>
            <a:r>
              <a:rPr lang="en-GB">
                <a:latin typeface="Albert Sans"/>
              </a:rPr>
              <a:t>Problem</a:t>
            </a:r>
            <a:endParaRPr lang="en-GB">
              <a:latin typeface="Albert Sans" panose="020B0604020202020204" charset="0"/>
            </a:endParaRPr>
          </a:p>
          <a:p>
            <a:pPr marL="285750" indent="-285750">
              <a:buFont typeface="Arial" panose="020B0604020202020204" pitchFamily="34" charset="0"/>
              <a:buChar char="•"/>
            </a:pPr>
            <a:endParaRPr lang="en-GB">
              <a:latin typeface="Albert Sans" panose="020B0604020202020204" charset="0"/>
            </a:endParaRPr>
          </a:p>
          <a:p>
            <a:pPr marL="285750" indent="-285750">
              <a:buFont typeface="Arial" panose="020B0604020202020204" pitchFamily="34" charset="0"/>
              <a:buChar char="•"/>
            </a:pPr>
            <a:r>
              <a:rPr lang="en-GB">
                <a:latin typeface="Albert Sans"/>
              </a:rPr>
              <a:t>Solution</a:t>
            </a:r>
            <a:endParaRPr lang="en-GB">
              <a:latin typeface="Albert Sans" panose="020B0604020202020204" charset="0"/>
            </a:endParaRPr>
          </a:p>
          <a:p>
            <a:pPr marL="285750" indent="-285750">
              <a:buFont typeface="Arial" panose="020B0604020202020204" pitchFamily="34" charset="0"/>
              <a:buChar char="•"/>
            </a:pPr>
            <a:endParaRPr lang="en-GB">
              <a:latin typeface="Albert Sans" panose="020B0604020202020204" charset="0"/>
            </a:endParaRPr>
          </a:p>
          <a:p>
            <a:pPr marL="285750" indent="-285750">
              <a:buFont typeface="Arial" panose="020B0604020202020204" pitchFamily="34" charset="0"/>
              <a:buChar char="•"/>
            </a:pPr>
            <a:r>
              <a:rPr lang="en-GB">
                <a:latin typeface="Albert Sans"/>
              </a:rPr>
              <a:t>Experiment and Results</a:t>
            </a:r>
            <a:endParaRPr lang="en-GB">
              <a:latin typeface="Albert Sans" panose="020B0604020202020204" charset="0"/>
            </a:endParaRPr>
          </a:p>
          <a:p>
            <a:pPr marL="285750" indent="-285750">
              <a:buFont typeface="Arial" panose="020B0604020202020204" pitchFamily="34" charset="0"/>
              <a:buChar char="•"/>
            </a:pPr>
            <a:endParaRPr lang="en-GB">
              <a:latin typeface="Albert Sans" panose="020B0604020202020204" charset="0"/>
            </a:endParaRPr>
          </a:p>
          <a:p>
            <a:pPr marL="285750" indent="-285750">
              <a:buFont typeface="Arial" panose="020B0604020202020204" pitchFamily="34" charset="0"/>
              <a:buChar char="•"/>
            </a:pPr>
            <a:r>
              <a:rPr lang="en-GB">
                <a:latin typeface="Albert Sans"/>
              </a:rPr>
              <a:t>Reflections</a:t>
            </a:r>
            <a:endParaRPr lang="en-GB">
              <a:latin typeface="Albert Sans" panose="020B0604020202020204" charset="0"/>
            </a:endParaRPr>
          </a:p>
        </p:txBody>
      </p:sp>
    </p:spTree>
    <p:extLst>
      <p:ext uri="{BB962C8B-B14F-4D97-AF65-F5344CB8AC3E}">
        <p14:creationId xmlns:p14="http://schemas.microsoft.com/office/powerpoint/2010/main" val="3729995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75198B7E-760F-E811-90C3-D76CED7B59B8}"/>
            </a:ext>
          </a:extLst>
        </p:cNvPr>
        <p:cNvGrpSpPr/>
        <p:nvPr/>
      </p:nvGrpSpPr>
      <p:grpSpPr>
        <a:xfrm>
          <a:off x="0" y="0"/>
          <a:ext cx="0" cy="0"/>
          <a:chOff x="0" y="0"/>
          <a:chExt cx="0" cy="0"/>
        </a:xfrm>
      </p:grpSpPr>
      <p:sp>
        <p:nvSpPr>
          <p:cNvPr id="293" name="Google Shape;293;p45">
            <a:extLst>
              <a:ext uri="{FF2B5EF4-FFF2-40B4-BE49-F238E27FC236}">
                <a16:creationId xmlns:a16="http://schemas.microsoft.com/office/drawing/2014/main" id="{8F28BFAE-3B27-D1B0-316F-19BE80C62B2F}"/>
              </a:ext>
            </a:extLst>
          </p:cNvPr>
          <p:cNvSpPr txBox="1">
            <a:spLocks noGrp="1"/>
          </p:cNvSpPr>
          <p:nvPr>
            <p:ph type="subTitle" idx="1"/>
          </p:nvPr>
        </p:nvSpPr>
        <p:spPr>
          <a:xfrm>
            <a:off x="-3252242" y="3219111"/>
            <a:ext cx="2686049" cy="145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Refers to user interactions where no purchase is made</a:t>
            </a:r>
            <a:endParaRPr sz="1600"/>
          </a:p>
        </p:txBody>
      </p:sp>
      <p:sp>
        <p:nvSpPr>
          <p:cNvPr id="299" name="Google Shape;299;p45">
            <a:extLst>
              <a:ext uri="{FF2B5EF4-FFF2-40B4-BE49-F238E27FC236}">
                <a16:creationId xmlns:a16="http://schemas.microsoft.com/office/drawing/2014/main" id="{826694B6-C09B-1974-1856-F69AE917F11C}"/>
              </a:ext>
            </a:extLst>
          </p:cNvPr>
          <p:cNvSpPr txBox="1">
            <a:spLocks noGrp="1"/>
          </p:cNvSpPr>
          <p:nvPr>
            <p:ph type="subTitle" idx="6"/>
          </p:nvPr>
        </p:nvSpPr>
        <p:spPr>
          <a:xfrm>
            <a:off x="9063757" y="2596516"/>
            <a:ext cx="3345596" cy="623130"/>
          </a:xfrm>
          <a:prstGeom prst="rect">
            <a:avLst/>
          </a:prstGeom>
        </p:spPr>
        <p:txBody>
          <a:bodyPr spcFirstLastPara="1" wrap="square" lIns="91425" tIns="91425" rIns="91425" bIns="91425" anchor="b" anchorCtr="0">
            <a:noAutofit/>
          </a:bodyPr>
          <a:lstStyle/>
          <a:p>
            <a:pPr marL="0" indent="0"/>
            <a:r>
              <a:rPr lang="en" sz="2400"/>
              <a:t>Buying Sessions (+)</a:t>
            </a:r>
            <a:endParaRPr sz="2400"/>
          </a:p>
        </p:txBody>
      </p:sp>
      <p:sp>
        <p:nvSpPr>
          <p:cNvPr id="2" name="Google Shape;228;p38">
            <a:extLst>
              <a:ext uri="{FF2B5EF4-FFF2-40B4-BE49-F238E27FC236}">
                <a16:creationId xmlns:a16="http://schemas.microsoft.com/office/drawing/2014/main" id="{EC25C7CE-A6EC-6873-C5FA-C1C83B8745EA}"/>
              </a:ext>
            </a:extLst>
          </p:cNvPr>
          <p:cNvSpPr txBox="1">
            <a:spLocks/>
          </p:cNvSpPr>
          <p:nvPr/>
        </p:nvSpPr>
        <p:spPr>
          <a:xfrm>
            <a:off x="537296" y="1030296"/>
            <a:ext cx="7875443" cy="80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sz="2400"/>
              <a:t>To predict online purchases, user sessions were classified into two categories based on whether the "checkout success" variable had a value of 1 or 0</a:t>
            </a:r>
          </a:p>
        </p:txBody>
      </p:sp>
      <p:cxnSp>
        <p:nvCxnSpPr>
          <p:cNvPr id="14" name="Connector: Curved 13">
            <a:extLst>
              <a:ext uri="{FF2B5EF4-FFF2-40B4-BE49-F238E27FC236}">
                <a16:creationId xmlns:a16="http://schemas.microsoft.com/office/drawing/2014/main" id="{C713743A-5FD1-689A-C01E-34D548FD2C07}"/>
              </a:ext>
            </a:extLst>
          </p:cNvPr>
          <p:cNvCxnSpPr>
            <a:cxnSpLocks/>
          </p:cNvCxnSpPr>
          <p:nvPr/>
        </p:nvCxnSpPr>
        <p:spPr>
          <a:xfrm rot="10800000" flipV="1">
            <a:off x="-2077492" y="183939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3E124453-65E0-67F0-8A1B-FF778B3C2F0E}"/>
              </a:ext>
            </a:extLst>
          </p:cNvPr>
          <p:cNvCxnSpPr>
            <a:cxnSpLocks/>
          </p:cNvCxnSpPr>
          <p:nvPr/>
        </p:nvCxnSpPr>
        <p:spPr>
          <a:xfrm rot="10800000" flipH="1" flipV="1">
            <a:off x="9797356" y="183939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Google Shape;293;p45">
            <a:extLst>
              <a:ext uri="{FF2B5EF4-FFF2-40B4-BE49-F238E27FC236}">
                <a16:creationId xmlns:a16="http://schemas.microsoft.com/office/drawing/2014/main" id="{0452107C-D732-AFB1-EC81-4805493C0347}"/>
              </a:ext>
            </a:extLst>
          </p:cNvPr>
          <p:cNvSpPr txBox="1">
            <a:spLocks/>
          </p:cNvSpPr>
          <p:nvPr/>
        </p:nvSpPr>
        <p:spPr>
          <a:xfrm>
            <a:off x="9158419" y="3209601"/>
            <a:ext cx="2686049" cy="145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sz="1600"/>
              <a:t>Refers to users who complete a purchase</a:t>
            </a:r>
          </a:p>
        </p:txBody>
      </p:sp>
      <p:sp>
        <p:nvSpPr>
          <p:cNvPr id="6" name="Google Shape;295;p45">
            <a:extLst>
              <a:ext uri="{FF2B5EF4-FFF2-40B4-BE49-F238E27FC236}">
                <a16:creationId xmlns:a16="http://schemas.microsoft.com/office/drawing/2014/main" id="{52CEA637-3878-E3E2-781E-561152962B95}"/>
              </a:ext>
            </a:extLst>
          </p:cNvPr>
          <p:cNvSpPr txBox="1">
            <a:spLocks/>
          </p:cNvSpPr>
          <p:nvPr/>
        </p:nvSpPr>
        <p:spPr>
          <a:xfrm>
            <a:off x="-3375873" y="2609133"/>
            <a:ext cx="3596019" cy="6013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0" indent="0"/>
            <a:r>
              <a:rPr lang="en" sz="2400"/>
              <a:t>Browsing Sessions (-)</a:t>
            </a:r>
            <a:endParaRPr lang="en-US" sz="2400"/>
          </a:p>
        </p:txBody>
      </p:sp>
      <p:sp>
        <p:nvSpPr>
          <p:cNvPr id="3" name="Google Shape;508;p61">
            <a:extLst>
              <a:ext uri="{FF2B5EF4-FFF2-40B4-BE49-F238E27FC236}">
                <a16:creationId xmlns:a16="http://schemas.microsoft.com/office/drawing/2014/main" id="{D6418EB9-9764-28E1-B0E9-57A8E7125B21}"/>
              </a:ext>
            </a:extLst>
          </p:cNvPr>
          <p:cNvSpPr txBox="1">
            <a:spLocks noGrp="1"/>
          </p:cNvSpPr>
          <p:nvPr>
            <p:ph type="title"/>
          </p:nvPr>
        </p:nvSpPr>
        <p:spPr>
          <a:xfrm>
            <a:off x="537296" y="329403"/>
            <a:ext cx="7713900" cy="617971"/>
          </a:xfrm>
          <a:prstGeom prst="rect">
            <a:avLst/>
          </a:prstGeom>
          <a:ln>
            <a:noFill/>
          </a:ln>
        </p:spPr>
        <p:txBody>
          <a:bodyPr spcFirstLastPara="1" wrap="square" lIns="91425" tIns="91425" rIns="91425" bIns="91425" anchor="t" anchorCtr="0">
            <a:noAutofit/>
          </a:bodyPr>
          <a:lstStyle/>
          <a:p>
            <a:r>
              <a:rPr lang="en-GB" b="1"/>
              <a:t>Reconstruction of User Sessions</a:t>
            </a:r>
            <a:endParaRPr lang="en-GB"/>
          </a:p>
        </p:txBody>
      </p:sp>
    </p:spTree>
    <p:extLst>
      <p:ext uri="{BB962C8B-B14F-4D97-AF65-F5344CB8AC3E}">
        <p14:creationId xmlns:p14="http://schemas.microsoft.com/office/powerpoint/2010/main" val="231339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4BDB8FA5-903A-3072-4FE9-29055C750E2B}"/>
            </a:ext>
          </a:extLst>
        </p:cNvPr>
        <p:cNvGrpSpPr/>
        <p:nvPr/>
      </p:nvGrpSpPr>
      <p:grpSpPr>
        <a:xfrm>
          <a:off x="0" y="0"/>
          <a:ext cx="0" cy="0"/>
          <a:chOff x="0" y="0"/>
          <a:chExt cx="0" cy="0"/>
        </a:xfrm>
      </p:grpSpPr>
      <p:sp>
        <p:nvSpPr>
          <p:cNvPr id="293" name="Google Shape;293;p45">
            <a:extLst>
              <a:ext uri="{FF2B5EF4-FFF2-40B4-BE49-F238E27FC236}">
                <a16:creationId xmlns:a16="http://schemas.microsoft.com/office/drawing/2014/main" id="{01D33647-513F-30A5-13B3-7FDF95772FEA}"/>
              </a:ext>
            </a:extLst>
          </p:cNvPr>
          <p:cNvSpPr txBox="1">
            <a:spLocks noGrp="1"/>
          </p:cNvSpPr>
          <p:nvPr>
            <p:ph type="subTitle" idx="1"/>
          </p:nvPr>
        </p:nvSpPr>
        <p:spPr>
          <a:xfrm>
            <a:off x="1123826" y="3219111"/>
            <a:ext cx="2686049" cy="145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Refers to user interactions where no purchase is made</a:t>
            </a:r>
            <a:endParaRPr sz="1600"/>
          </a:p>
        </p:txBody>
      </p:sp>
      <p:sp>
        <p:nvSpPr>
          <p:cNvPr id="299" name="Google Shape;299;p45">
            <a:extLst>
              <a:ext uri="{FF2B5EF4-FFF2-40B4-BE49-F238E27FC236}">
                <a16:creationId xmlns:a16="http://schemas.microsoft.com/office/drawing/2014/main" id="{36E5A5B5-D839-EE07-8CFE-9AD23EAD7683}"/>
              </a:ext>
            </a:extLst>
          </p:cNvPr>
          <p:cNvSpPr txBox="1">
            <a:spLocks noGrp="1"/>
          </p:cNvSpPr>
          <p:nvPr>
            <p:ph type="subTitle" idx="6"/>
          </p:nvPr>
        </p:nvSpPr>
        <p:spPr>
          <a:xfrm>
            <a:off x="9050695" y="2596516"/>
            <a:ext cx="3345596" cy="623130"/>
          </a:xfrm>
          <a:prstGeom prst="rect">
            <a:avLst/>
          </a:prstGeom>
        </p:spPr>
        <p:txBody>
          <a:bodyPr spcFirstLastPara="1" wrap="square" lIns="91425" tIns="91425" rIns="91425" bIns="91425" anchor="b" anchorCtr="0">
            <a:noAutofit/>
          </a:bodyPr>
          <a:lstStyle/>
          <a:p>
            <a:pPr marL="0" indent="0"/>
            <a:r>
              <a:rPr lang="en" sz="2400"/>
              <a:t>Buying Sessions (+)</a:t>
            </a:r>
            <a:endParaRPr sz="2400"/>
          </a:p>
        </p:txBody>
      </p:sp>
      <p:sp>
        <p:nvSpPr>
          <p:cNvPr id="2" name="Google Shape;228;p38">
            <a:extLst>
              <a:ext uri="{FF2B5EF4-FFF2-40B4-BE49-F238E27FC236}">
                <a16:creationId xmlns:a16="http://schemas.microsoft.com/office/drawing/2014/main" id="{BCBE8A71-39AE-30B9-CA96-BE88C832D78A}"/>
              </a:ext>
            </a:extLst>
          </p:cNvPr>
          <p:cNvSpPr txBox="1">
            <a:spLocks/>
          </p:cNvSpPr>
          <p:nvPr/>
        </p:nvSpPr>
        <p:spPr>
          <a:xfrm>
            <a:off x="624898" y="330911"/>
            <a:ext cx="7875443" cy="80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sz="2400"/>
              <a:t>To predict online purchases, user sessions were classified into two categories based on whether the "checkout success" variable had a value of 1 or 0</a:t>
            </a:r>
          </a:p>
        </p:txBody>
      </p:sp>
      <p:cxnSp>
        <p:nvCxnSpPr>
          <p:cNvPr id="14" name="Connector: Curved 13">
            <a:extLst>
              <a:ext uri="{FF2B5EF4-FFF2-40B4-BE49-F238E27FC236}">
                <a16:creationId xmlns:a16="http://schemas.microsoft.com/office/drawing/2014/main" id="{FF8D3C0D-CD15-6D0A-D35F-42D02A49C4E3}"/>
              </a:ext>
            </a:extLst>
          </p:cNvPr>
          <p:cNvCxnSpPr>
            <a:cxnSpLocks/>
          </p:cNvCxnSpPr>
          <p:nvPr/>
        </p:nvCxnSpPr>
        <p:spPr>
          <a:xfrm rot="10800000" flipV="1">
            <a:off x="2298576" y="183939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415E23BE-AC82-4C93-6303-1EA6A2FBFAFA}"/>
              </a:ext>
            </a:extLst>
          </p:cNvPr>
          <p:cNvCxnSpPr>
            <a:cxnSpLocks/>
          </p:cNvCxnSpPr>
          <p:nvPr/>
        </p:nvCxnSpPr>
        <p:spPr>
          <a:xfrm rot="10800000" flipH="1" flipV="1">
            <a:off x="9784294" y="183939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Google Shape;293;p45">
            <a:extLst>
              <a:ext uri="{FF2B5EF4-FFF2-40B4-BE49-F238E27FC236}">
                <a16:creationId xmlns:a16="http://schemas.microsoft.com/office/drawing/2014/main" id="{B77052AC-86A8-FFA4-7634-E31652CA0C09}"/>
              </a:ext>
            </a:extLst>
          </p:cNvPr>
          <p:cNvSpPr txBox="1">
            <a:spLocks/>
          </p:cNvSpPr>
          <p:nvPr/>
        </p:nvSpPr>
        <p:spPr>
          <a:xfrm>
            <a:off x="9145357" y="3209601"/>
            <a:ext cx="2686049" cy="145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sz="1600"/>
              <a:t>Refers to users who complete a purchase</a:t>
            </a:r>
          </a:p>
        </p:txBody>
      </p:sp>
      <p:sp>
        <p:nvSpPr>
          <p:cNvPr id="6" name="Google Shape;295;p45">
            <a:extLst>
              <a:ext uri="{FF2B5EF4-FFF2-40B4-BE49-F238E27FC236}">
                <a16:creationId xmlns:a16="http://schemas.microsoft.com/office/drawing/2014/main" id="{C16754E0-4A4D-10D8-34B4-D6974C32BA64}"/>
              </a:ext>
            </a:extLst>
          </p:cNvPr>
          <p:cNvSpPr txBox="1">
            <a:spLocks/>
          </p:cNvSpPr>
          <p:nvPr/>
        </p:nvSpPr>
        <p:spPr>
          <a:xfrm>
            <a:off x="1000195" y="2609133"/>
            <a:ext cx="3596019" cy="6013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0" indent="0"/>
            <a:r>
              <a:rPr lang="en" sz="2400"/>
              <a:t>Browsing Sessions (-)</a:t>
            </a:r>
            <a:endParaRPr lang="en-US" sz="2400"/>
          </a:p>
        </p:txBody>
      </p:sp>
      <p:sp>
        <p:nvSpPr>
          <p:cNvPr id="3" name="Google Shape;508;p61">
            <a:extLst>
              <a:ext uri="{FF2B5EF4-FFF2-40B4-BE49-F238E27FC236}">
                <a16:creationId xmlns:a16="http://schemas.microsoft.com/office/drawing/2014/main" id="{12AB927D-69DF-EC29-6827-4D6598B6D25B}"/>
              </a:ext>
            </a:extLst>
          </p:cNvPr>
          <p:cNvSpPr txBox="1">
            <a:spLocks noGrp="1"/>
          </p:cNvSpPr>
          <p:nvPr>
            <p:ph type="title"/>
          </p:nvPr>
        </p:nvSpPr>
        <p:spPr>
          <a:xfrm>
            <a:off x="537296" y="-686596"/>
            <a:ext cx="7713900" cy="617971"/>
          </a:xfrm>
          <a:prstGeom prst="rect">
            <a:avLst/>
          </a:prstGeom>
          <a:ln>
            <a:noFill/>
          </a:ln>
        </p:spPr>
        <p:txBody>
          <a:bodyPr spcFirstLastPara="1" wrap="square" lIns="91425" tIns="91425" rIns="91425" bIns="91425" anchor="t" anchorCtr="0">
            <a:noAutofit/>
          </a:bodyPr>
          <a:lstStyle/>
          <a:p>
            <a:r>
              <a:rPr lang="en-GB" b="1"/>
              <a:t>Reconstruction of User Sessions</a:t>
            </a:r>
            <a:endParaRPr lang="en-GB"/>
          </a:p>
        </p:txBody>
      </p:sp>
    </p:spTree>
    <p:extLst>
      <p:ext uri="{BB962C8B-B14F-4D97-AF65-F5344CB8AC3E}">
        <p14:creationId xmlns:p14="http://schemas.microsoft.com/office/powerpoint/2010/main" val="1076635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C5D2EDC8-5C4F-D73A-CA60-10FF9C5A4BDC}"/>
            </a:ext>
          </a:extLst>
        </p:cNvPr>
        <p:cNvGrpSpPr/>
        <p:nvPr/>
      </p:nvGrpSpPr>
      <p:grpSpPr>
        <a:xfrm>
          <a:off x="0" y="0"/>
          <a:ext cx="0" cy="0"/>
          <a:chOff x="0" y="0"/>
          <a:chExt cx="0" cy="0"/>
        </a:xfrm>
      </p:grpSpPr>
      <p:sp>
        <p:nvSpPr>
          <p:cNvPr id="293" name="Google Shape;293;p45">
            <a:extLst>
              <a:ext uri="{FF2B5EF4-FFF2-40B4-BE49-F238E27FC236}">
                <a16:creationId xmlns:a16="http://schemas.microsoft.com/office/drawing/2014/main" id="{B646554C-71F7-A340-3A26-8891C4A6F0C1}"/>
              </a:ext>
            </a:extLst>
          </p:cNvPr>
          <p:cNvSpPr txBox="1">
            <a:spLocks noGrp="1"/>
          </p:cNvSpPr>
          <p:nvPr>
            <p:ph type="subTitle" idx="1"/>
          </p:nvPr>
        </p:nvSpPr>
        <p:spPr>
          <a:xfrm>
            <a:off x="1123826" y="3219111"/>
            <a:ext cx="2686049" cy="145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a:t>Refers to user interactions where no purchase is made</a:t>
            </a:r>
            <a:endParaRPr sz="1600"/>
          </a:p>
        </p:txBody>
      </p:sp>
      <p:sp>
        <p:nvSpPr>
          <p:cNvPr id="299" name="Google Shape;299;p45">
            <a:extLst>
              <a:ext uri="{FF2B5EF4-FFF2-40B4-BE49-F238E27FC236}">
                <a16:creationId xmlns:a16="http://schemas.microsoft.com/office/drawing/2014/main" id="{21B29E7E-D756-77E1-472F-887997A60309}"/>
              </a:ext>
            </a:extLst>
          </p:cNvPr>
          <p:cNvSpPr txBox="1">
            <a:spLocks noGrp="1"/>
          </p:cNvSpPr>
          <p:nvPr>
            <p:ph type="subTitle" idx="6"/>
          </p:nvPr>
        </p:nvSpPr>
        <p:spPr>
          <a:xfrm>
            <a:off x="5105701" y="2596516"/>
            <a:ext cx="3345596" cy="623130"/>
          </a:xfrm>
          <a:prstGeom prst="rect">
            <a:avLst/>
          </a:prstGeom>
        </p:spPr>
        <p:txBody>
          <a:bodyPr spcFirstLastPara="1" wrap="square" lIns="91425" tIns="91425" rIns="91425" bIns="91425" anchor="b" anchorCtr="0">
            <a:noAutofit/>
          </a:bodyPr>
          <a:lstStyle/>
          <a:p>
            <a:pPr marL="0" indent="0"/>
            <a:r>
              <a:rPr lang="en" sz="2400"/>
              <a:t>Buying Sessions (+)</a:t>
            </a:r>
            <a:endParaRPr sz="2400"/>
          </a:p>
        </p:txBody>
      </p:sp>
      <p:sp>
        <p:nvSpPr>
          <p:cNvPr id="2" name="Google Shape;228;p38">
            <a:extLst>
              <a:ext uri="{FF2B5EF4-FFF2-40B4-BE49-F238E27FC236}">
                <a16:creationId xmlns:a16="http://schemas.microsoft.com/office/drawing/2014/main" id="{3A3C498A-1BFB-4732-1876-6FF42CA45DCD}"/>
              </a:ext>
            </a:extLst>
          </p:cNvPr>
          <p:cNvSpPr txBox="1">
            <a:spLocks/>
          </p:cNvSpPr>
          <p:nvPr/>
        </p:nvSpPr>
        <p:spPr>
          <a:xfrm>
            <a:off x="624898" y="330911"/>
            <a:ext cx="7875443" cy="80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sz="2400"/>
              <a:t>To predict online purchases, user sessions were classified into two categories based on whether the "checkout success" variable had a value of 1 or 0</a:t>
            </a:r>
          </a:p>
        </p:txBody>
      </p:sp>
      <p:cxnSp>
        <p:nvCxnSpPr>
          <p:cNvPr id="14" name="Connector: Curved 13">
            <a:extLst>
              <a:ext uri="{FF2B5EF4-FFF2-40B4-BE49-F238E27FC236}">
                <a16:creationId xmlns:a16="http://schemas.microsoft.com/office/drawing/2014/main" id="{8A3A29D4-9D15-10D8-6392-9CEEA37D680C}"/>
              </a:ext>
            </a:extLst>
          </p:cNvPr>
          <p:cNvCxnSpPr>
            <a:cxnSpLocks/>
          </p:cNvCxnSpPr>
          <p:nvPr/>
        </p:nvCxnSpPr>
        <p:spPr>
          <a:xfrm rot="10800000" flipV="1">
            <a:off x="2298576" y="183939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327C12FB-AA11-9B42-14D8-038F2E0FB3C4}"/>
              </a:ext>
            </a:extLst>
          </p:cNvPr>
          <p:cNvCxnSpPr>
            <a:cxnSpLocks/>
          </p:cNvCxnSpPr>
          <p:nvPr/>
        </p:nvCxnSpPr>
        <p:spPr>
          <a:xfrm rot="10800000" flipH="1" flipV="1">
            <a:off x="5839300" y="183939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Google Shape;293;p45">
            <a:extLst>
              <a:ext uri="{FF2B5EF4-FFF2-40B4-BE49-F238E27FC236}">
                <a16:creationId xmlns:a16="http://schemas.microsoft.com/office/drawing/2014/main" id="{24758415-5ECD-9E78-B180-164E7F072073}"/>
              </a:ext>
            </a:extLst>
          </p:cNvPr>
          <p:cNvSpPr txBox="1">
            <a:spLocks/>
          </p:cNvSpPr>
          <p:nvPr/>
        </p:nvSpPr>
        <p:spPr>
          <a:xfrm>
            <a:off x="5200363" y="3209601"/>
            <a:ext cx="2686049" cy="145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lgn="ctr"/>
            <a:r>
              <a:rPr lang="en-GB" sz="1600"/>
              <a:t>Refers to users who complete a purchase</a:t>
            </a:r>
          </a:p>
        </p:txBody>
      </p:sp>
      <p:sp>
        <p:nvSpPr>
          <p:cNvPr id="6" name="Google Shape;295;p45">
            <a:extLst>
              <a:ext uri="{FF2B5EF4-FFF2-40B4-BE49-F238E27FC236}">
                <a16:creationId xmlns:a16="http://schemas.microsoft.com/office/drawing/2014/main" id="{00601CB6-0373-DD03-29D3-25D370202994}"/>
              </a:ext>
            </a:extLst>
          </p:cNvPr>
          <p:cNvSpPr txBox="1">
            <a:spLocks/>
          </p:cNvSpPr>
          <p:nvPr/>
        </p:nvSpPr>
        <p:spPr>
          <a:xfrm>
            <a:off x="1000195" y="2609133"/>
            <a:ext cx="3596019" cy="6013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0" indent="0"/>
            <a:r>
              <a:rPr lang="en" sz="2400"/>
              <a:t>Browsing Sessions (-)</a:t>
            </a:r>
            <a:endParaRPr lang="en-US" sz="2400"/>
          </a:p>
        </p:txBody>
      </p:sp>
    </p:spTree>
    <p:extLst>
      <p:ext uri="{BB962C8B-B14F-4D97-AF65-F5344CB8AC3E}">
        <p14:creationId xmlns:p14="http://schemas.microsoft.com/office/powerpoint/2010/main" val="696282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05" name="Google Shape;570;p65">
            <a:extLst>
              <a:ext uri="{FF2B5EF4-FFF2-40B4-BE49-F238E27FC236}">
                <a16:creationId xmlns:a16="http://schemas.microsoft.com/office/drawing/2014/main" id="{4EABABEB-F627-CB41-6DFA-248842BA33EE}"/>
              </a:ext>
            </a:extLst>
          </p:cNvPr>
          <p:cNvSpPr txBox="1">
            <a:spLocks noGrp="1"/>
          </p:cNvSpPr>
          <p:nvPr>
            <p:ph type="title"/>
          </p:nvPr>
        </p:nvSpPr>
        <p:spPr>
          <a:xfrm>
            <a:off x="550898" y="-1165182"/>
            <a:ext cx="7713900" cy="522083"/>
          </a:xfrm>
          <a:prstGeom prst="rect">
            <a:avLst/>
          </a:prstGeom>
          <a:ln>
            <a:noFill/>
          </a:ln>
        </p:spPr>
        <p:txBody>
          <a:bodyPr spcFirstLastPara="1" wrap="square" lIns="91425" tIns="91425" rIns="91425" bIns="91425" anchor="t" anchorCtr="0">
            <a:noAutofit/>
          </a:bodyPr>
          <a:lstStyle/>
          <a:p>
            <a:r>
              <a:rPr lang="en-GB" sz="2500" b="1"/>
              <a:t>Classification Variables</a:t>
            </a:r>
            <a:endParaRPr lang="en-US" sz="2500"/>
          </a:p>
        </p:txBody>
      </p:sp>
      <p:sp>
        <p:nvSpPr>
          <p:cNvPr id="407" name="Google Shape;251;p41">
            <a:extLst>
              <a:ext uri="{FF2B5EF4-FFF2-40B4-BE49-F238E27FC236}">
                <a16:creationId xmlns:a16="http://schemas.microsoft.com/office/drawing/2014/main" id="{8D74786E-85CA-E7D5-40F5-20AA317AFE56}"/>
              </a:ext>
            </a:extLst>
          </p:cNvPr>
          <p:cNvSpPr txBox="1">
            <a:spLocks/>
          </p:cNvSpPr>
          <p:nvPr/>
        </p:nvSpPr>
        <p:spPr>
          <a:xfrm>
            <a:off x="537250" y="-643099"/>
            <a:ext cx="7713900" cy="6430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15110E"/>
                </a:solidFill>
                <a:latin typeface="Albert Sans"/>
              </a:rPr>
              <a:t>23 session-based features were derived from HTTP log data, capturing user behavior metrics</a:t>
            </a:r>
            <a:endParaRPr lang="en-GB">
              <a:latin typeface="Albert Sans"/>
            </a:endParaRPr>
          </a:p>
          <a:p>
            <a:endParaRPr lang="en-GB"/>
          </a:p>
        </p:txBody>
      </p:sp>
      <p:graphicFrame>
        <p:nvGraphicFramePr>
          <p:cNvPr id="409" name="Diagram 408">
            <a:extLst>
              <a:ext uri="{FF2B5EF4-FFF2-40B4-BE49-F238E27FC236}">
                <a16:creationId xmlns:a16="http://schemas.microsoft.com/office/drawing/2014/main" id="{72B74BE7-E0A3-AB19-D104-85003C8A9C45}"/>
              </a:ext>
            </a:extLst>
          </p:cNvPr>
          <p:cNvGraphicFramePr/>
          <p:nvPr>
            <p:extLst>
              <p:ext uri="{D42A27DB-BD31-4B8C-83A1-F6EECF244321}">
                <p14:modId xmlns:p14="http://schemas.microsoft.com/office/powerpoint/2010/main" val="3339215722"/>
              </p:ext>
            </p:extLst>
          </p:nvPr>
        </p:nvGraphicFramePr>
        <p:xfrm>
          <a:off x="7576867" y="1391182"/>
          <a:ext cx="10511750" cy="3662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7299593"/>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B66E4F5B-8F23-0C55-0D66-2764F4E7B792}"/>
            </a:ext>
          </a:extLst>
        </p:cNvPr>
        <p:cNvGrpSpPr/>
        <p:nvPr/>
      </p:nvGrpSpPr>
      <p:grpSpPr>
        <a:xfrm>
          <a:off x="0" y="0"/>
          <a:ext cx="0" cy="0"/>
          <a:chOff x="0" y="0"/>
          <a:chExt cx="0" cy="0"/>
        </a:xfrm>
      </p:grpSpPr>
      <p:sp>
        <p:nvSpPr>
          <p:cNvPr id="405" name="Google Shape;570;p65">
            <a:extLst>
              <a:ext uri="{FF2B5EF4-FFF2-40B4-BE49-F238E27FC236}">
                <a16:creationId xmlns:a16="http://schemas.microsoft.com/office/drawing/2014/main" id="{C8EA6EED-44CF-D4A3-89C4-45CBA12033C7}"/>
              </a:ext>
            </a:extLst>
          </p:cNvPr>
          <p:cNvSpPr txBox="1">
            <a:spLocks noGrp="1"/>
          </p:cNvSpPr>
          <p:nvPr>
            <p:ph type="title"/>
          </p:nvPr>
        </p:nvSpPr>
        <p:spPr>
          <a:xfrm>
            <a:off x="537250" y="184767"/>
            <a:ext cx="7713900" cy="548700"/>
          </a:xfrm>
          <a:prstGeom prst="rect">
            <a:avLst/>
          </a:prstGeom>
          <a:ln>
            <a:noFill/>
          </a:ln>
        </p:spPr>
        <p:txBody>
          <a:bodyPr spcFirstLastPara="1" wrap="square" lIns="91425" tIns="91425" rIns="91425" bIns="91425" anchor="t" anchorCtr="0">
            <a:noAutofit/>
          </a:bodyPr>
          <a:lstStyle/>
          <a:p>
            <a:r>
              <a:rPr lang="en-GB" sz="2500" b="1"/>
              <a:t>Classification Variables</a:t>
            </a:r>
            <a:endParaRPr lang="en-US" sz="2500"/>
          </a:p>
        </p:txBody>
      </p:sp>
      <p:sp>
        <p:nvSpPr>
          <p:cNvPr id="407" name="Google Shape;251;p41">
            <a:extLst>
              <a:ext uri="{FF2B5EF4-FFF2-40B4-BE49-F238E27FC236}">
                <a16:creationId xmlns:a16="http://schemas.microsoft.com/office/drawing/2014/main" id="{F8941700-1E9D-F88A-18DD-58939FD9A2EB}"/>
              </a:ext>
            </a:extLst>
          </p:cNvPr>
          <p:cNvSpPr txBox="1">
            <a:spLocks/>
          </p:cNvSpPr>
          <p:nvPr/>
        </p:nvSpPr>
        <p:spPr>
          <a:xfrm>
            <a:off x="537250" y="706850"/>
            <a:ext cx="7713900" cy="6430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15110E"/>
                </a:solidFill>
                <a:latin typeface="Albert Sans"/>
              </a:rPr>
              <a:t>23 session-based features were derived from HTTP log data, capturing user behavior metrics</a:t>
            </a:r>
            <a:endParaRPr lang="en-GB">
              <a:latin typeface="Albert Sans"/>
            </a:endParaRPr>
          </a:p>
          <a:p>
            <a:endParaRPr lang="en-GB"/>
          </a:p>
        </p:txBody>
      </p:sp>
      <p:graphicFrame>
        <p:nvGraphicFramePr>
          <p:cNvPr id="409" name="Diagram 408">
            <a:extLst>
              <a:ext uri="{FF2B5EF4-FFF2-40B4-BE49-F238E27FC236}">
                <a16:creationId xmlns:a16="http://schemas.microsoft.com/office/drawing/2014/main" id="{1CA45E48-812A-9CBD-02EC-2E4866A2F81E}"/>
              </a:ext>
            </a:extLst>
          </p:cNvPr>
          <p:cNvGraphicFramePr/>
          <p:nvPr/>
        </p:nvGraphicFramePr>
        <p:xfrm>
          <a:off x="-707350" y="1391182"/>
          <a:ext cx="10511750" cy="3662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Google Shape;251;p41">
            <a:extLst>
              <a:ext uri="{FF2B5EF4-FFF2-40B4-BE49-F238E27FC236}">
                <a16:creationId xmlns:a16="http://schemas.microsoft.com/office/drawing/2014/main" id="{E98DF6FD-8ADB-5ACA-6157-D1D80D75A010}"/>
              </a:ext>
            </a:extLst>
          </p:cNvPr>
          <p:cNvSpPr txBox="1">
            <a:spLocks/>
          </p:cNvSpPr>
          <p:nvPr/>
        </p:nvSpPr>
        <p:spPr>
          <a:xfrm>
            <a:off x="9144000" y="706849"/>
            <a:ext cx="7713900" cy="6430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15110E"/>
                </a:solidFill>
                <a:latin typeface="Albert Sans"/>
              </a:rPr>
              <a:t>7 variables are related to user actions that reveal intent and engagement levels</a:t>
            </a:r>
          </a:p>
          <a:p>
            <a:r>
              <a:rPr lang="en-US">
                <a:solidFill>
                  <a:srgbClr val="15110E"/>
                </a:solidFill>
                <a:latin typeface="Albert Sans"/>
              </a:rPr>
              <a:t>3 of which highly predictive of buyers' behavior</a:t>
            </a:r>
          </a:p>
          <a:p>
            <a:endParaRPr lang="en-GB"/>
          </a:p>
        </p:txBody>
      </p:sp>
    </p:spTree>
    <p:extLst>
      <p:ext uri="{BB962C8B-B14F-4D97-AF65-F5344CB8AC3E}">
        <p14:creationId xmlns:p14="http://schemas.microsoft.com/office/powerpoint/2010/main" val="45532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9" name="Google Shape;570;p65">
            <a:extLst>
              <a:ext uri="{FF2B5EF4-FFF2-40B4-BE49-F238E27FC236}">
                <a16:creationId xmlns:a16="http://schemas.microsoft.com/office/drawing/2014/main" id="{7CD6CE22-67BB-E2CD-1C36-BDDA2FEFD8E1}"/>
              </a:ext>
            </a:extLst>
          </p:cNvPr>
          <p:cNvSpPr txBox="1">
            <a:spLocks/>
          </p:cNvSpPr>
          <p:nvPr/>
        </p:nvSpPr>
        <p:spPr>
          <a:xfrm>
            <a:off x="537250" y="184767"/>
            <a:ext cx="77139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GB" b="1"/>
              <a:t>Classification Variables</a:t>
            </a:r>
            <a:endParaRPr lang="en-GB"/>
          </a:p>
        </p:txBody>
      </p:sp>
      <p:sp>
        <p:nvSpPr>
          <p:cNvPr id="11" name="Google Shape;251;p41">
            <a:extLst>
              <a:ext uri="{FF2B5EF4-FFF2-40B4-BE49-F238E27FC236}">
                <a16:creationId xmlns:a16="http://schemas.microsoft.com/office/drawing/2014/main" id="{DA521265-72D9-8AB8-E4E2-8810AB34DEA9}"/>
              </a:ext>
            </a:extLst>
          </p:cNvPr>
          <p:cNvSpPr txBox="1">
            <a:spLocks/>
          </p:cNvSpPr>
          <p:nvPr/>
        </p:nvSpPr>
        <p:spPr>
          <a:xfrm>
            <a:off x="537250" y="706850"/>
            <a:ext cx="7713900" cy="6430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15110E"/>
                </a:solidFill>
                <a:latin typeface="Albert Sans"/>
              </a:rPr>
              <a:t>7 variables are related to user actions that reveal intent and engagement levels</a:t>
            </a:r>
          </a:p>
          <a:p>
            <a:r>
              <a:rPr lang="en-US">
                <a:solidFill>
                  <a:srgbClr val="15110E"/>
                </a:solidFill>
                <a:latin typeface="Albert Sans"/>
              </a:rPr>
              <a:t>3 of which highly predictive of buyers' behavior</a:t>
            </a:r>
          </a:p>
          <a:p>
            <a:endParaRPr lang="en-GB"/>
          </a:p>
        </p:txBody>
      </p:sp>
      <p:sp>
        <p:nvSpPr>
          <p:cNvPr id="13" name="Google Shape;242;p40">
            <a:extLst>
              <a:ext uri="{FF2B5EF4-FFF2-40B4-BE49-F238E27FC236}">
                <a16:creationId xmlns:a16="http://schemas.microsoft.com/office/drawing/2014/main" id="{84CAB6E2-9B57-C2D6-F254-9FC156E404CA}"/>
              </a:ext>
            </a:extLst>
          </p:cNvPr>
          <p:cNvSpPr txBox="1">
            <a:spLocks/>
          </p:cNvSpPr>
          <p:nvPr/>
        </p:nvSpPr>
        <p:spPr>
          <a:xfrm>
            <a:off x="8722860" y="1421819"/>
            <a:ext cx="2533182" cy="1018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Checkout</a:t>
            </a:r>
          </a:p>
          <a:p>
            <a:pPr algn="ctr"/>
            <a:r>
              <a:rPr lang="en" sz="2000"/>
              <a:t>Success</a:t>
            </a:r>
          </a:p>
          <a:p>
            <a:pPr algn="ctr"/>
            <a:r>
              <a:rPr lang="en" sz="1000"/>
              <a:t>(Target Variable)</a:t>
            </a:r>
          </a:p>
        </p:txBody>
      </p:sp>
      <p:sp>
        <p:nvSpPr>
          <p:cNvPr id="15" name="Google Shape;242;p40">
            <a:extLst>
              <a:ext uri="{FF2B5EF4-FFF2-40B4-BE49-F238E27FC236}">
                <a16:creationId xmlns:a16="http://schemas.microsoft.com/office/drawing/2014/main" id="{AF4E72D0-864F-8238-9B40-A7553904A126}"/>
              </a:ext>
            </a:extLst>
          </p:cNvPr>
          <p:cNvSpPr txBox="1">
            <a:spLocks/>
          </p:cNvSpPr>
          <p:nvPr/>
        </p:nvSpPr>
        <p:spPr>
          <a:xfrm>
            <a:off x="13693179" y="1421819"/>
            <a:ext cx="1883750" cy="11487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Product Detail Views</a:t>
            </a:r>
          </a:p>
          <a:p>
            <a:pPr algn="ctr"/>
            <a:r>
              <a:rPr lang="en" sz="1000"/>
              <a:t>(Predictor Variable)</a:t>
            </a:r>
            <a:endParaRPr lang="en"/>
          </a:p>
        </p:txBody>
      </p:sp>
      <p:sp>
        <p:nvSpPr>
          <p:cNvPr id="17" name="Google Shape;242;p40">
            <a:extLst>
              <a:ext uri="{FF2B5EF4-FFF2-40B4-BE49-F238E27FC236}">
                <a16:creationId xmlns:a16="http://schemas.microsoft.com/office/drawing/2014/main" id="{9CE4D1F1-DF27-7C16-BB54-E8559BA8A983}"/>
              </a:ext>
            </a:extLst>
          </p:cNvPr>
          <p:cNvSpPr txBox="1">
            <a:spLocks/>
          </p:cNvSpPr>
          <p:nvPr/>
        </p:nvSpPr>
        <p:spPr>
          <a:xfrm>
            <a:off x="11421034" y="1418356"/>
            <a:ext cx="1572023" cy="14344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Add to Cart</a:t>
            </a:r>
          </a:p>
          <a:p>
            <a:pPr algn="ctr"/>
            <a:r>
              <a:rPr lang="en" sz="1000"/>
              <a:t>(Predictor Variable)</a:t>
            </a:r>
          </a:p>
        </p:txBody>
      </p:sp>
      <p:sp>
        <p:nvSpPr>
          <p:cNvPr id="19" name="Google Shape;242;p40">
            <a:extLst>
              <a:ext uri="{FF2B5EF4-FFF2-40B4-BE49-F238E27FC236}">
                <a16:creationId xmlns:a16="http://schemas.microsoft.com/office/drawing/2014/main" id="{FD693950-D66A-CED5-2DFA-F0BB8EF9ACEA}"/>
              </a:ext>
            </a:extLst>
          </p:cNvPr>
          <p:cNvSpPr txBox="1">
            <a:spLocks/>
          </p:cNvSpPr>
          <p:nvPr/>
        </p:nvSpPr>
        <p:spPr>
          <a:xfrm>
            <a:off x="20425911" y="3943346"/>
            <a:ext cx="1918386"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Search Interactions</a:t>
            </a:r>
          </a:p>
        </p:txBody>
      </p:sp>
      <p:sp>
        <p:nvSpPr>
          <p:cNvPr id="21" name="Google Shape;242;p40">
            <a:extLst>
              <a:ext uri="{FF2B5EF4-FFF2-40B4-BE49-F238E27FC236}">
                <a16:creationId xmlns:a16="http://schemas.microsoft.com/office/drawing/2014/main" id="{1547C30F-C5D9-33F8-1964-77394D79BF0E}"/>
              </a:ext>
            </a:extLst>
          </p:cNvPr>
          <p:cNvSpPr txBox="1">
            <a:spLocks/>
          </p:cNvSpPr>
          <p:nvPr/>
        </p:nvSpPr>
        <p:spPr>
          <a:xfrm>
            <a:off x="18586719" y="3931224"/>
            <a:ext cx="1615318" cy="862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Session Duration</a:t>
            </a:r>
          </a:p>
        </p:txBody>
      </p:sp>
      <p:sp>
        <p:nvSpPr>
          <p:cNvPr id="23" name="Google Shape;242;p40">
            <a:extLst>
              <a:ext uri="{FF2B5EF4-FFF2-40B4-BE49-F238E27FC236}">
                <a16:creationId xmlns:a16="http://schemas.microsoft.com/office/drawing/2014/main" id="{DACC1AAE-E6F6-9B0B-D802-4D786B0EE18F}"/>
              </a:ext>
            </a:extLst>
          </p:cNvPr>
          <p:cNvSpPr txBox="1">
            <a:spLocks/>
          </p:cNvSpPr>
          <p:nvPr/>
        </p:nvSpPr>
        <p:spPr>
          <a:xfrm>
            <a:off x="24511269" y="3941614"/>
            <a:ext cx="2004977"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Total Pages Visited</a:t>
            </a:r>
          </a:p>
        </p:txBody>
      </p:sp>
      <p:sp>
        <p:nvSpPr>
          <p:cNvPr id="25" name="Google Shape;242;p40">
            <a:extLst>
              <a:ext uri="{FF2B5EF4-FFF2-40B4-BE49-F238E27FC236}">
                <a16:creationId xmlns:a16="http://schemas.microsoft.com/office/drawing/2014/main" id="{1CF65F04-E6A7-4839-76C5-08325985C2DE}"/>
              </a:ext>
            </a:extLst>
          </p:cNvPr>
          <p:cNvSpPr txBox="1">
            <a:spLocks/>
          </p:cNvSpPr>
          <p:nvPr/>
        </p:nvSpPr>
        <p:spPr>
          <a:xfrm>
            <a:off x="22550851" y="3946810"/>
            <a:ext cx="1710568"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Home Page Visits</a:t>
            </a:r>
          </a:p>
        </p:txBody>
      </p:sp>
      <p:sp>
        <p:nvSpPr>
          <p:cNvPr id="27" name="TextBox 26">
            <a:extLst>
              <a:ext uri="{FF2B5EF4-FFF2-40B4-BE49-F238E27FC236}">
                <a16:creationId xmlns:a16="http://schemas.microsoft.com/office/drawing/2014/main" id="{C7965EA0-CC00-3B3B-016A-3023AE694149}"/>
              </a:ext>
            </a:extLst>
          </p:cNvPr>
          <p:cNvSpPr txBox="1"/>
          <p:nvPr/>
        </p:nvSpPr>
        <p:spPr>
          <a:xfrm>
            <a:off x="9057985" y="2351809"/>
            <a:ext cx="19119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a:solidFill>
                  <a:srgbClr val="15110E"/>
                </a:solidFill>
                <a:latin typeface="Albert Sans"/>
              </a:rPr>
              <a:t>Primary label for classification</a:t>
            </a:r>
            <a:endParaRPr lang="en-US"/>
          </a:p>
          <a:p>
            <a:pPr marL="285750" indent="-285750">
              <a:buChar char="•"/>
            </a:pPr>
            <a:r>
              <a:rPr lang="en-GB">
                <a:solidFill>
                  <a:srgbClr val="15110E"/>
                </a:solidFill>
                <a:latin typeface="Albert Sans"/>
              </a:rPr>
              <a:t>Directly represents a completed purchase</a:t>
            </a:r>
          </a:p>
        </p:txBody>
      </p:sp>
      <p:sp>
        <p:nvSpPr>
          <p:cNvPr id="29" name="TextBox 28">
            <a:extLst>
              <a:ext uri="{FF2B5EF4-FFF2-40B4-BE49-F238E27FC236}">
                <a16:creationId xmlns:a16="http://schemas.microsoft.com/office/drawing/2014/main" id="{18E1A593-59B0-4097-02B1-A179059D01EC}"/>
              </a:ext>
            </a:extLst>
          </p:cNvPr>
          <p:cNvSpPr txBox="1"/>
          <p:nvPr/>
        </p:nvSpPr>
        <p:spPr>
          <a:xfrm>
            <a:off x="11248736" y="2351809"/>
            <a:ext cx="192924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a:solidFill>
                  <a:srgbClr val="15110E"/>
                </a:solidFill>
                <a:latin typeface="Albert Sans"/>
              </a:rPr>
              <a:t>Reflects a user's transition from browsing to a potential purchase</a:t>
            </a:r>
            <a:endParaRPr lang="en-US"/>
          </a:p>
        </p:txBody>
      </p:sp>
      <p:sp>
        <p:nvSpPr>
          <p:cNvPr id="31" name="TextBox 30">
            <a:extLst>
              <a:ext uri="{FF2B5EF4-FFF2-40B4-BE49-F238E27FC236}">
                <a16:creationId xmlns:a16="http://schemas.microsoft.com/office/drawing/2014/main" id="{5049FF9D-15F6-A1D1-AFCF-3C92306031BA}"/>
              </a:ext>
            </a:extLst>
          </p:cNvPr>
          <p:cNvSpPr txBox="1"/>
          <p:nvPr/>
        </p:nvSpPr>
        <p:spPr>
          <a:xfrm>
            <a:off x="13534736" y="2351809"/>
            <a:ext cx="219767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a:solidFill>
                  <a:srgbClr val="15110E"/>
                </a:solidFill>
                <a:latin typeface="Albert Sans"/>
              </a:rPr>
              <a:t>Indicates a greater interest in making a purchase</a:t>
            </a:r>
            <a:endParaRPr lang="en-US"/>
          </a:p>
          <a:p>
            <a:pPr marL="285750" indent="-285750">
              <a:buChar char="•"/>
            </a:pPr>
            <a:r>
              <a:rPr lang="en-GB">
                <a:solidFill>
                  <a:srgbClr val="15110E"/>
                </a:solidFill>
                <a:latin typeface="Albert Sans"/>
              </a:rPr>
              <a:t>Represents thorough consideration rather than a casual browser</a:t>
            </a:r>
            <a:endParaRPr lang="en-US"/>
          </a:p>
        </p:txBody>
      </p:sp>
      <p:graphicFrame>
        <p:nvGraphicFramePr>
          <p:cNvPr id="2" name="Diagram 1">
            <a:extLst>
              <a:ext uri="{FF2B5EF4-FFF2-40B4-BE49-F238E27FC236}">
                <a16:creationId xmlns:a16="http://schemas.microsoft.com/office/drawing/2014/main" id="{FE4B9300-9AD5-7FD1-A85E-9947E1BE6186}"/>
              </a:ext>
            </a:extLst>
          </p:cNvPr>
          <p:cNvGraphicFramePr/>
          <p:nvPr>
            <p:extLst>
              <p:ext uri="{D42A27DB-BD31-4B8C-83A1-F6EECF244321}">
                <p14:modId xmlns:p14="http://schemas.microsoft.com/office/powerpoint/2010/main" val="1964911772"/>
              </p:ext>
            </p:extLst>
          </p:nvPr>
        </p:nvGraphicFramePr>
        <p:xfrm>
          <a:off x="-8937408" y="1418356"/>
          <a:ext cx="10511750" cy="3662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4950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37AF36BA-7EE4-0EB9-B617-A85A4E75F288}"/>
            </a:ext>
          </a:extLst>
        </p:cNvPr>
        <p:cNvGrpSpPr/>
        <p:nvPr/>
      </p:nvGrpSpPr>
      <p:grpSpPr>
        <a:xfrm>
          <a:off x="0" y="0"/>
          <a:ext cx="0" cy="0"/>
          <a:chOff x="0" y="0"/>
          <a:chExt cx="0" cy="0"/>
        </a:xfrm>
      </p:grpSpPr>
      <p:sp>
        <p:nvSpPr>
          <p:cNvPr id="9" name="Google Shape;570;p65">
            <a:extLst>
              <a:ext uri="{FF2B5EF4-FFF2-40B4-BE49-F238E27FC236}">
                <a16:creationId xmlns:a16="http://schemas.microsoft.com/office/drawing/2014/main" id="{AC9BC5E0-1486-9A0F-90EC-F8CDC70036FF}"/>
              </a:ext>
            </a:extLst>
          </p:cNvPr>
          <p:cNvSpPr txBox="1">
            <a:spLocks/>
          </p:cNvSpPr>
          <p:nvPr/>
        </p:nvSpPr>
        <p:spPr>
          <a:xfrm>
            <a:off x="537250" y="184767"/>
            <a:ext cx="77139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GB" b="1"/>
              <a:t>Classification Variables</a:t>
            </a:r>
            <a:endParaRPr lang="en-GB"/>
          </a:p>
        </p:txBody>
      </p:sp>
      <p:sp>
        <p:nvSpPr>
          <p:cNvPr id="11" name="Google Shape;251;p41">
            <a:extLst>
              <a:ext uri="{FF2B5EF4-FFF2-40B4-BE49-F238E27FC236}">
                <a16:creationId xmlns:a16="http://schemas.microsoft.com/office/drawing/2014/main" id="{90C817F0-2E25-3873-FF02-A6FCFEDDF4B8}"/>
              </a:ext>
            </a:extLst>
          </p:cNvPr>
          <p:cNvSpPr txBox="1">
            <a:spLocks/>
          </p:cNvSpPr>
          <p:nvPr/>
        </p:nvSpPr>
        <p:spPr>
          <a:xfrm>
            <a:off x="537250" y="706850"/>
            <a:ext cx="7713900" cy="6430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15110E"/>
                </a:solidFill>
                <a:latin typeface="Albert Sans"/>
              </a:rPr>
              <a:t>7 variables are related to user actions that reveal intent and engagement levels</a:t>
            </a:r>
          </a:p>
          <a:p>
            <a:r>
              <a:rPr lang="en-US">
                <a:solidFill>
                  <a:srgbClr val="15110E"/>
                </a:solidFill>
                <a:latin typeface="Albert Sans"/>
              </a:rPr>
              <a:t>3 of which highly predictive of buyers' behavior</a:t>
            </a:r>
          </a:p>
          <a:p>
            <a:endParaRPr lang="en-GB"/>
          </a:p>
        </p:txBody>
      </p:sp>
      <p:sp>
        <p:nvSpPr>
          <p:cNvPr id="13" name="Google Shape;242;p40">
            <a:extLst>
              <a:ext uri="{FF2B5EF4-FFF2-40B4-BE49-F238E27FC236}">
                <a16:creationId xmlns:a16="http://schemas.microsoft.com/office/drawing/2014/main" id="{F68E04ED-FEE6-63B0-0284-469B08AE134D}"/>
              </a:ext>
            </a:extLst>
          </p:cNvPr>
          <p:cNvSpPr txBox="1">
            <a:spLocks/>
          </p:cNvSpPr>
          <p:nvPr/>
        </p:nvSpPr>
        <p:spPr>
          <a:xfrm>
            <a:off x="899660" y="1421819"/>
            <a:ext cx="2533182" cy="1018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Checkout</a:t>
            </a:r>
          </a:p>
          <a:p>
            <a:pPr algn="ctr"/>
            <a:r>
              <a:rPr lang="en" sz="2000"/>
              <a:t>Success</a:t>
            </a:r>
          </a:p>
          <a:p>
            <a:pPr algn="ctr"/>
            <a:r>
              <a:rPr lang="en" sz="1000"/>
              <a:t>(Target Variable)</a:t>
            </a:r>
          </a:p>
        </p:txBody>
      </p:sp>
      <p:sp>
        <p:nvSpPr>
          <p:cNvPr id="15" name="Google Shape;242;p40">
            <a:extLst>
              <a:ext uri="{FF2B5EF4-FFF2-40B4-BE49-F238E27FC236}">
                <a16:creationId xmlns:a16="http://schemas.microsoft.com/office/drawing/2014/main" id="{A2ADE79B-22B5-A82B-AD72-724D17285854}"/>
              </a:ext>
            </a:extLst>
          </p:cNvPr>
          <p:cNvSpPr txBox="1">
            <a:spLocks/>
          </p:cNvSpPr>
          <p:nvPr/>
        </p:nvSpPr>
        <p:spPr>
          <a:xfrm>
            <a:off x="5869979" y="1421819"/>
            <a:ext cx="1883750" cy="11487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Product Detail Views</a:t>
            </a:r>
          </a:p>
          <a:p>
            <a:pPr algn="ctr"/>
            <a:r>
              <a:rPr lang="en" sz="1000"/>
              <a:t>(Predictor Variable)</a:t>
            </a:r>
            <a:endParaRPr lang="en"/>
          </a:p>
        </p:txBody>
      </p:sp>
      <p:sp>
        <p:nvSpPr>
          <p:cNvPr id="17" name="Google Shape;242;p40">
            <a:extLst>
              <a:ext uri="{FF2B5EF4-FFF2-40B4-BE49-F238E27FC236}">
                <a16:creationId xmlns:a16="http://schemas.microsoft.com/office/drawing/2014/main" id="{55D20A98-1C74-2586-144F-8BA1A8D7B71E}"/>
              </a:ext>
            </a:extLst>
          </p:cNvPr>
          <p:cNvSpPr txBox="1">
            <a:spLocks/>
          </p:cNvSpPr>
          <p:nvPr/>
        </p:nvSpPr>
        <p:spPr>
          <a:xfrm>
            <a:off x="3597834" y="1418356"/>
            <a:ext cx="1572023" cy="14344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Add to Cart</a:t>
            </a:r>
          </a:p>
          <a:p>
            <a:pPr algn="ctr"/>
            <a:r>
              <a:rPr lang="en" sz="1000"/>
              <a:t>(Predictor Variable)</a:t>
            </a:r>
          </a:p>
        </p:txBody>
      </p:sp>
      <p:sp>
        <p:nvSpPr>
          <p:cNvPr id="19" name="Google Shape;242;p40">
            <a:extLst>
              <a:ext uri="{FF2B5EF4-FFF2-40B4-BE49-F238E27FC236}">
                <a16:creationId xmlns:a16="http://schemas.microsoft.com/office/drawing/2014/main" id="{D32F97E3-607A-F455-EFFA-EEC234A0C7DE}"/>
              </a:ext>
            </a:extLst>
          </p:cNvPr>
          <p:cNvSpPr txBox="1">
            <a:spLocks/>
          </p:cNvSpPr>
          <p:nvPr/>
        </p:nvSpPr>
        <p:spPr>
          <a:xfrm>
            <a:off x="2442711" y="3943346"/>
            <a:ext cx="1918386"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Search Interactions</a:t>
            </a:r>
          </a:p>
        </p:txBody>
      </p:sp>
      <p:sp>
        <p:nvSpPr>
          <p:cNvPr id="21" name="Google Shape;242;p40">
            <a:extLst>
              <a:ext uri="{FF2B5EF4-FFF2-40B4-BE49-F238E27FC236}">
                <a16:creationId xmlns:a16="http://schemas.microsoft.com/office/drawing/2014/main" id="{D4C450BC-19C7-8761-4335-53ADF52B8BB6}"/>
              </a:ext>
            </a:extLst>
          </p:cNvPr>
          <p:cNvSpPr txBox="1">
            <a:spLocks/>
          </p:cNvSpPr>
          <p:nvPr/>
        </p:nvSpPr>
        <p:spPr>
          <a:xfrm>
            <a:off x="603519" y="3931224"/>
            <a:ext cx="1615318" cy="862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Session Duration</a:t>
            </a:r>
          </a:p>
        </p:txBody>
      </p:sp>
      <p:sp>
        <p:nvSpPr>
          <p:cNvPr id="23" name="Google Shape;242;p40">
            <a:extLst>
              <a:ext uri="{FF2B5EF4-FFF2-40B4-BE49-F238E27FC236}">
                <a16:creationId xmlns:a16="http://schemas.microsoft.com/office/drawing/2014/main" id="{6A5BD637-39D9-0E4A-838D-2B52915CADCA}"/>
              </a:ext>
            </a:extLst>
          </p:cNvPr>
          <p:cNvSpPr txBox="1">
            <a:spLocks/>
          </p:cNvSpPr>
          <p:nvPr/>
        </p:nvSpPr>
        <p:spPr>
          <a:xfrm>
            <a:off x="6528069" y="3941614"/>
            <a:ext cx="2004977"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Total Pages Visited</a:t>
            </a:r>
          </a:p>
        </p:txBody>
      </p:sp>
      <p:sp>
        <p:nvSpPr>
          <p:cNvPr id="25" name="Google Shape;242;p40">
            <a:extLst>
              <a:ext uri="{FF2B5EF4-FFF2-40B4-BE49-F238E27FC236}">
                <a16:creationId xmlns:a16="http://schemas.microsoft.com/office/drawing/2014/main" id="{ED1AD565-03FE-8AEE-DFE1-6330C36D11F2}"/>
              </a:ext>
            </a:extLst>
          </p:cNvPr>
          <p:cNvSpPr txBox="1">
            <a:spLocks/>
          </p:cNvSpPr>
          <p:nvPr/>
        </p:nvSpPr>
        <p:spPr>
          <a:xfrm>
            <a:off x="4567651" y="3946810"/>
            <a:ext cx="1710568" cy="516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3600"/>
              <a:buFont typeface="Alexandria Medium"/>
              <a:buNone/>
              <a:defRPr sz="3600" b="0" i="0" u="none" strike="noStrike" cap="none">
                <a:solidFill>
                  <a:schemeClr val="dk1"/>
                </a:solidFill>
                <a:latin typeface="Alexandria Medium"/>
                <a:ea typeface="Alexandria Medium"/>
                <a:cs typeface="Alexandria Medium"/>
                <a:sym typeface="Alexandria Medium"/>
              </a:defRPr>
            </a:lvl9pPr>
          </a:lstStyle>
          <a:p>
            <a:pPr algn="ctr"/>
            <a:r>
              <a:rPr lang="en" sz="2000"/>
              <a:t>Home Page Visits</a:t>
            </a:r>
          </a:p>
        </p:txBody>
      </p:sp>
      <p:sp>
        <p:nvSpPr>
          <p:cNvPr id="27" name="TextBox 26">
            <a:extLst>
              <a:ext uri="{FF2B5EF4-FFF2-40B4-BE49-F238E27FC236}">
                <a16:creationId xmlns:a16="http://schemas.microsoft.com/office/drawing/2014/main" id="{4A68A781-4D78-542C-F61F-1FD41A5FFA75}"/>
              </a:ext>
            </a:extLst>
          </p:cNvPr>
          <p:cNvSpPr txBox="1"/>
          <p:nvPr/>
        </p:nvSpPr>
        <p:spPr>
          <a:xfrm>
            <a:off x="1234785" y="2351809"/>
            <a:ext cx="19119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a:solidFill>
                  <a:srgbClr val="15110E"/>
                </a:solidFill>
                <a:latin typeface="Albert Sans"/>
              </a:rPr>
              <a:t>Primary label for classification</a:t>
            </a:r>
            <a:endParaRPr lang="en-US"/>
          </a:p>
          <a:p>
            <a:pPr marL="285750" indent="-285750">
              <a:buChar char="•"/>
            </a:pPr>
            <a:r>
              <a:rPr lang="en-GB">
                <a:solidFill>
                  <a:srgbClr val="15110E"/>
                </a:solidFill>
                <a:latin typeface="Albert Sans"/>
              </a:rPr>
              <a:t>Directly represents a completed purchase</a:t>
            </a:r>
          </a:p>
        </p:txBody>
      </p:sp>
      <p:sp>
        <p:nvSpPr>
          <p:cNvPr id="29" name="TextBox 28">
            <a:extLst>
              <a:ext uri="{FF2B5EF4-FFF2-40B4-BE49-F238E27FC236}">
                <a16:creationId xmlns:a16="http://schemas.microsoft.com/office/drawing/2014/main" id="{B0D2CFBE-1962-19C2-B5AD-0F697F26C680}"/>
              </a:ext>
            </a:extLst>
          </p:cNvPr>
          <p:cNvSpPr txBox="1"/>
          <p:nvPr/>
        </p:nvSpPr>
        <p:spPr>
          <a:xfrm>
            <a:off x="3425536" y="2351809"/>
            <a:ext cx="192924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a:solidFill>
                  <a:srgbClr val="15110E"/>
                </a:solidFill>
                <a:latin typeface="Albert Sans"/>
              </a:rPr>
              <a:t>Reflects a user's transition from browsing to a potential purchase</a:t>
            </a:r>
            <a:endParaRPr lang="en-US"/>
          </a:p>
        </p:txBody>
      </p:sp>
      <p:sp>
        <p:nvSpPr>
          <p:cNvPr id="31" name="TextBox 30">
            <a:extLst>
              <a:ext uri="{FF2B5EF4-FFF2-40B4-BE49-F238E27FC236}">
                <a16:creationId xmlns:a16="http://schemas.microsoft.com/office/drawing/2014/main" id="{AD296CE1-80FE-4E76-6272-EBCBF2531600}"/>
              </a:ext>
            </a:extLst>
          </p:cNvPr>
          <p:cNvSpPr txBox="1"/>
          <p:nvPr/>
        </p:nvSpPr>
        <p:spPr>
          <a:xfrm>
            <a:off x="5711536" y="2351809"/>
            <a:ext cx="219767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a:solidFill>
                  <a:srgbClr val="15110E"/>
                </a:solidFill>
                <a:latin typeface="Albert Sans"/>
              </a:rPr>
              <a:t>Indicates a greater interest in making a purchase</a:t>
            </a:r>
            <a:endParaRPr lang="en-US"/>
          </a:p>
          <a:p>
            <a:pPr marL="285750" indent="-285750">
              <a:buChar char="•"/>
            </a:pPr>
            <a:r>
              <a:rPr lang="en-GB">
                <a:solidFill>
                  <a:srgbClr val="15110E"/>
                </a:solidFill>
                <a:latin typeface="Albert Sans"/>
              </a:rPr>
              <a:t>Represents thorough consideration rather than a casual browser</a:t>
            </a:r>
            <a:endParaRPr lang="en-US"/>
          </a:p>
        </p:txBody>
      </p:sp>
    </p:spTree>
    <p:extLst>
      <p:ext uri="{BB962C8B-B14F-4D97-AF65-F5344CB8AC3E}">
        <p14:creationId xmlns:p14="http://schemas.microsoft.com/office/powerpoint/2010/main" val="990816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715500" y="-1412524"/>
            <a:ext cx="6612800" cy="9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Tuning</a:t>
            </a:r>
            <a:endParaRPr sz="4400"/>
          </a:p>
        </p:txBody>
      </p:sp>
      <p:sp>
        <p:nvSpPr>
          <p:cNvPr id="228" name="Google Shape;228;p38"/>
          <p:cNvSpPr txBox="1">
            <a:spLocks noGrp="1"/>
          </p:cNvSpPr>
          <p:nvPr>
            <p:ph type="body" idx="1"/>
          </p:nvPr>
        </p:nvSpPr>
        <p:spPr>
          <a:xfrm>
            <a:off x="715500" y="-446560"/>
            <a:ext cx="75395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Four kernel functions were applied in this SVM classification models:</a:t>
            </a:r>
            <a:endParaRPr/>
          </a:p>
        </p:txBody>
      </p:sp>
      <p:cxnSp>
        <p:nvCxnSpPr>
          <p:cNvPr id="3" name="Connector: Curved 2">
            <a:extLst>
              <a:ext uri="{FF2B5EF4-FFF2-40B4-BE49-F238E27FC236}">
                <a16:creationId xmlns:a16="http://schemas.microsoft.com/office/drawing/2014/main" id="{9595D949-925F-FF33-635F-6EE4F997B7D4}"/>
              </a:ext>
            </a:extLst>
          </p:cNvPr>
          <p:cNvCxnSpPr>
            <a:cxnSpLocks/>
          </p:cNvCxnSpPr>
          <p:nvPr/>
        </p:nvCxnSpPr>
        <p:spPr>
          <a:xfrm rot="10800000" flipV="1">
            <a:off x="1743075" y="5312390"/>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Curved 3">
            <a:extLst>
              <a:ext uri="{FF2B5EF4-FFF2-40B4-BE49-F238E27FC236}">
                <a16:creationId xmlns:a16="http://schemas.microsoft.com/office/drawing/2014/main" id="{9FC6F198-CABE-F2F3-D68F-DE327F2604D4}"/>
              </a:ext>
            </a:extLst>
          </p:cNvPr>
          <p:cNvCxnSpPr>
            <a:cxnSpLocks/>
          </p:cNvCxnSpPr>
          <p:nvPr/>
        </p:nvCxnSpPr>
        <p:spPr>
          <a:xfrm rot="10800000" flipH="1" flipV="1">
            <a:off x="6423025" y="526000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1780306C-25E5-3400-1684-9948C7D447A5}"/>
              </a:ext>
            </a:extLst>
          </p:cNvPr>
          <p:cNvCxnSpPr>
            <a:cxnSpLocks/>
          </p:cNvCxnSpPr>
          <p:nvPr/>
        </p:nvCxnSpPr>
        <p:spPr>
          <a:xfrm rot="5400000">
            <a:off x="3092259" y="530854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39F74F32-FE9E-8647-879B-C2468E66B97E}"/>
              </a:ext>
            </a:extLst>
          </p:cNvPr>
          <p:cNvCxnSpPr>
            <a:cxnSpLocks/>
          </p:cNvCxnSpPr>
          <p:nvPr/>
        </p:nvCxnSpPr>
        <p:spPr>
          <a:xfrm rot="16200000" flipH="1">
            <a:off x="5094759" y="531489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295;p45">
            <a:extLst>
              <a:ext uri="{FF2B5EF4-FFF2-40B4-BE49-F238E27FC236}">
                <a16:creationId xmlns:a16="http://schemas.microsoft.com/office/drawing/2014/main" id="{4DA9A963-8ABC-7549-5729-C3100B873F47}"/>
              </a:ext>
            </a:extLst>
          </p:cNvPr>
          <p:cNvSpPr txBox="1">
            <a:spLocks/>
          </p:cNvSpPr>
          <p:nvPr/>
        </p:nvSpPr>
        <p:spPr>
          <a:xfrm>
            <a:off x="1240025" y="6264872"/>
            <a:ext cx="1122175"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Linear</a:t>
            </a:r>
          </a:p>
        </p:txBody>
      </p:sp>
      <p:sp>
        <p:nvSpPr>
          <p:cNvPr id="21" name="Google Shape;295;p45">
            <a:extLst>
              <a:ext uri="{FF2B5EF4-FFF2-40B4-BE49-F238E27FC236}">
                <a16:creationId xmlns:a16="http://schemas.microsoft.com/office/drawing/2014/main" id="{BC1DED49-5536-0632-F911-3558D3D927EA}"/>
              </a:ext>
            </a:extLst>
          </p:cNvPr>
          <p:cNvSpPr txBox="1">
            <a:spLocks/>
          </p:cNvSpPr>
          <p:nvPr/>
        </p:nvSpPr>
        <p:spPr>
          <a:xfrm>
            <a:off x="2664266" y="62712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Polynomial</a:t>
            </a:r>
          </a:p>
        </p:txBody>
      </p:sp>
      <p:sp>
        <p:nvSpPr>
          <p:cNvPr id="22" name="Google Shape;295;p45">
            <a:extLst>
              <a:ext uri="{FF2B5EF4-FFF2-40B4-BE49-F238E27FC236}">
                <a16:creationId xmlns:a16="http://schemas.microsoft.com/office/drawing/2014/main" id="{23353945-070F-1A7D-87FC-9549DD776CC1}"/>
              </a:ext>
            </a:extLst>
          </p:cNvPr>
          <p:cNvSpPr txBox="1">
            <a:spLocks/>
          </p:cNvSpPr>
          <p:nvPr/>
        </p:nvSpPr>
        <p:spPr>
          <a:xfrm>
            <a:off x="5330572" y="62712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Radial</a:t>
            </a:r>
          </a:p>
        </p:txBody>
      </p:sp>
      <p:sp>
        <p:nvSpPr>
          <p:cNvPr id="23" name="Google Shape;295;p45">
            <a:extLst>
              <a:ext uri="{FF2B5EF4-FFF2-40B4-BE49-F238E27FC236}">
                <a16:creationId xmlns:a16="http://schemas.microsoft.com/office/drawing/2014/main" id="{80757C7F-0138-516F-3870-FC5C1B19140F}"/>
              </a:ext>
            </a:extLst>
          </p:cNvPr>
          <p:cNvSpPr txBox="1">
            <a:spLocks/>
          </p:cNvSpPr>
          <p:nvPr/>
        </p:nvSpPr>
        <p:spPr>
          <a:xfrm>
            <a:off x="6720465" y="62712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Sigmoid</a:t>
            </a:r>
          </a:p>
        </p:txBody>
      </p:sp>
      <p:pic>
        <p:nvPicPr>
          <p:cNvPr id="25" name="Picture 24">
            <a:extLst>
              <a:ext uri="{FF2B5EF4-FFF2-40B4-BE49-F238E27FC236}">
                <a16:creationId xmlns:a16="http://schemas.microsoft.com/office/drawing/2014/main" id="{18B43274-AF89-826D-43C5-C7B4C112D52F}"/>
              </a:ext>
            </a:extLst>
          </p:cNvPr>
          <p:cNvPicPr>
            <a:picLocks noChangeAspect="1"/>
          </p:cNvPicPr>
          <p:nvPr/>
        </p:nvPicPr>
        <p:blipFill>
          <a:blip r:embed="rId3"/>
          <a:stretch>
            <a:fillRect/>
          </a:stretch>
        </p:blipFill>
        <p:spPr>
          <a:xfrm>
            <a:off x="210129" y="8417006"/>
            <a:ext cx="2049297" cy="393961"/>
          </a:xfrm>
          <a:prstGeom prst="rect">
            <a:avLst/>
          </a:prstGeom>
        </p:spPr>
      </p:pic>
      <p:pic>
        <p:nvPicPr>
          <p:cNvPr id="27" name="Picture 26">
            <a:extLst>
              <a:ext uri="{FF2B5EF4-FFF2-40B4-BE49-F238E27FC236}">
                <a16:creationId xmlns:a16="http://schemas.microsoft.com/office/drawing/2014/main" id="{5BAF0426-9E93-021C-8C9F-D8A0BE965CA8}"/>
              </a:ext>
            </a:extLst>
          </p:cNvPr>
          <p:cNvPicPr>
            <a:picLocks noChangeAspect="1"/>
          </p:cNvPicPr>
          <p:nvPr/>
        </p:nvPicPr>
        <p:blipFill>
          <a:blip r:embed="rId4"/>
          <a:stretch>
            <a:fillRect/>
          </a:stretch>
        </p:blipFill>
        <p:spPr>
          <a:xfrm>
            <a:off x="2362200" y="8398203"/>
            <a:ext cx="2194750" cy="412764"/>
          </a:xfrm>
          <a:prstGeom prst="rect">
            <a:avLst/>
          </a:prstGeom>
        </p:spPr>
      </p:pic>
      <p:pic>
        <p:nvPicPr>
          <p:cNvPr id="29" name="Picture 28">
            <a:extLst>
              <a:ext uri="{FF2B5EF4-FFF2-40B4-BE49-F238E27FC236}">
                <a16:creationId xmlns:a16="http://schemas.microsoft.com/office/drawing/2014/main" id="{C9E0D0DF-344C-D598-C521-1D3362F0FCFC}"/>
              </a:ext>
            </a:extLst>
          </p:cNvPr>
          <p:cNvPicPr>
            <a:picLocks noChangeAspect="1"/>
          </p:cNvPicPr>
          <p:nvPr/>
        </p:nvPicPr>
        <p:blipFill>
          <a:blip r:embed="rId5"/>
          <a:stretch>
            <a:fillRect/>
          </a:stretch>
        </p:blipFill>
        <p:spPr>
          <a:xfrm>
            <a:off x="4659723" y="8385815"/>
            <a:ext cx="2171351" cy="456341"/>
          </a:xfrm>
          <a:prstGeom prst="rect">
            <a:avLst/>
          </a:prstGeom>
        </p:spPr>
      </p:pic>
      <p:pic>
        <p:nvPicPr>
          <p:cNvPr id="31" name="Picture 30">
            <a:extLst>
              <a:ext uri="{FF2B5EF4-FFF2-40B4-BE49-F238E27FC236}">
                <a16:creationId xmlns:a16="http://schemas.microsoft.com/office/drawing/2014/main" id="{C1F59AAD-E56C-71CF-45C7-4A582833397E}"/>
              </a:ext>
            </a:extLst>
          </p:cNvPr>
          <p:cNvPicPr>
            <a:picLocks noChangeAspect="1"/>
          </p:cNvPicPr>
          <p:nvPr/>
        </p:nvPicPr>
        <p:blipFill>
          <a:blip r:embed="rId6"/>
          <a:stretch>
            <a:fillRect/>
          </a:stretch>
        </p:blipFill>
        <p:spPr>
          <a:xfrm>
            <a:off x="6910451" y="8398203"/>
            <a:ext cx="2233550" cy="41276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
    </mc:Choice>
    <mc:Fallback xmlns="">
      <p:transition advClick="0" advTm="1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6">
          <a:extLst>
            <a:ext uri="{FF2B5EF4-FFF2-40B4-BE49-F238E27FC236}">
              <a16:creationId xmlns:a16="http://schemas.microsoft.com/office/drawing/2014/main" id="{B4DA634A-FF98-0A9D-735E-F47841F2708B}"/>
            </a:ext>
          </a:extLst>
        </p:cNvPr>
        <p:cNvGrpSpPr/>
        <p:nvPr/>
      </p:nvGrpSpPr>
      <p:grpSpPr>
        <a:xfrm>
          <a:off x="0" y="0"/>
          <a:ext cx="0" cy="0"/>
          <a:chOff x="0" y="0"/>
          <a:chExt cx="0" cy="0"/>
        </a:xfrm>
      </p:grpSpPr>
      <p:sp>
        <p:nvSpPr>
          <p:cNvPr id="227" name="Google Shape;227;p38">
            <a:extLst>
              <a:ext uri="{FF2B5EF4-FFF2-40B4-BE49-F238E27FC236}">
                <a16:creationId xmlns:a16="http://schemas.microsoft.com/office/drawing/2014/main" id="{E7FDAF9E-1DD8-D6ED-A133-B221F36EFBF6}"/>
              </a:ext>
            </a:extLst>
          </p:cNvPr>
          <p:cNvSpPr txBox="1">
            <a:spLocks noGrp="1"/>
          </p:cNvSpPr>
          <p:nvPr>
            <p:ph type="title"/>
          </p:nvPr>
        </p:nvSpPr>
        <p:spPr>
          <a:xfrm>
            <a:off x="715500" y="590447"/>
            <a:ext cx="6612800" cy="9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Tuning</a:t>
            </a:r>
            <a:endParaRPr sz="4400"/>
          </a:p>
        </p:txBody>
      </p:sp>
      <p:sp>
        <p:nvSpPr>
          <p:cNvPr id="228" name="Google Shape;228;p38">
            <a:extLst>
              <a:ext uri="{FF2B5EF4-FFF2-40B4-BE49-F238E27FC236}">
                <a16:creationId xmlns:a16="http://schemas.microsoft.com/office/drawing/2014/main" id="{960D8C40-4319-57A5-89B9-D1128F10697C}"/>
              </a:ext>
            </a:extLst>
          </p:cNvPr>
          <p:cNvSpPr txBox="1">
            <a:spLocks noGrp="1"/>
          </p:cNvSpPr>
          <p:nvPr>
            <p:ph type="body" idx="1"/>
          </p:nvPr>
        </p:nvSpPr>
        <p:spPr>
          <a:xfrm>
            <a:off x="715500" y="1556411"/>
            <a:ext cx="75395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Four kernel functions were applied in this SVM classification models:</a:t>
            </a:r>
            <a:endParaRPr/>
          </a:p>
        </p:txBody>
      </p:sp>
      <p:cxnSp>
        <p:nvCxnSpPr>
          <p:cNvPr id="3" name="Connector: Curved 2">
            <a:extLst>
              <a:ext uri="{FF2B5EF4-FFF2-40B4-BE49-F238E27FC236}">
                <a16:creationId xmlns:a16="http://schemas.microsoft.com/office/drawing/2014/main" id="{1A10773C-3E7B-49FE-D558-76E100B4944E}"/>
              </a:ext>
            </a:extLst>
          </p:cNvPr>
          <p:cNvCxnSpPr>
            <a:cxnSpLocks/>
          </p:cNvCxnSpPr>
          <p:nvPr/>
        </p:nvCxnSpPr>
        <p:spPr>
          <a:xfrm rot="10800000" flipV="1">
            <a:off x="1604535" y="5312390"/>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Curved 3">
            <a:extLst>
              <a:ext uri="{FF2B5EF4-FFF2-40B4-BE49-F238E27FC236}">
                <a16:creationId xmlns:a16="http://schemas.microsoft.com/office/drawing/2014/main" id="{1AD913A2-F252-25F2-114F-1FDDEA7B1CBD}"/>
              </a:ext>
            </a:extLst>
          </p:cNvPr>
          <p:cNvCxnSpPr>
            <a:cxnSpLocks/>
          </p:cNvCxnSpPr>
          <p:nvPr/>
        </p:nvCxnSpPr>
        <p:spPr>
          <a:xfrm rot="10800000" flipH="1" flipV="1">
            <a:off x="6284485" y="526000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35FCC0A1-30FE-E195-FAA4-8155304046EA}"/>
              </a:ext>
            </a:extLst>
          </p:cNvPr>
          <p:cNvCxnSpPr>
            <a:cxnSpLocks/>
          </p:cNvCxnSpPr>
          <p:nvPr/>
        </p:nvCxnSpPr>
        <p:spPr>
          <a:xfrm rot="5400000">
            <a:off x="2953719" y="530854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CC138935-8125-EA90-4D22-FEEE8C58CCD5}"/>
              </a:ext>
            </a:extLst>
          </p:cNvPr>
          <p:cNvCxnSpPr>
            <a:cxnSpLocks/>
          </p:cNvCxnSpPr>
          <p:nvPr/>
        </p:nvCxnSpPr>
        <p:spPr>
          <a:xfrm rot="16200000" flipH="1">
            <a:off x="4956219" y="531489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295;p45">
            <a:extLst>
              <a:ext uri="{FF2B5EF4-FFF2-40B4-BE49-F238E27FC236}">
                <a16:creationId xmlns:a16="http://schemas.microsoft.com/office/drawing/2014/main" id="{91364B21-6044-B942-5F8E-0AD750955181}"/>
              </a:ext>
            </a:extLst>
          </p:cNvPr>
          <p:cNvSpPr txBox="1">
            <a:spLocks/>
          </p:cNvSpPr>
          <p:nvPr/>
        </p:nvSpPr>
        <p:spPr>
          <a:xfrm>
            <a:off x="1101485" y="6264872"/>
            <a:ext cx="1122175"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Linear</a:t>
            </a:r>
          </a:p>
        </p:txBody>
      </p:sp>
      <p:sp>
        <p:nvSpPr>
          <p:cNvPr id="21" name="Google Shape;295;p45">
            <a:extLst>
              <a:ext uri="{FF2B5EF4-FFF2-40B4-BE49-F238E27FC236}">
                <a16:creationId xmlns:a16="http://schemas.microsoft.com/office/drawing/2014/main" id="{49DC6106-2ACE-1950-1FF4-5F4FDEC74047}"/>
              </a:ext>
            </a:extLst>
          </p:cNvPr>
          <p:cNvSpPr txBox="1">
            <a:spLocks/>
          </p:cNvSpPr>
          <p:nvPr/>
        </p:nvSpPr>
        <p:spPr>
          <a:xfrm>
            <a:off x="2525726" y="62712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Polynomial</a:t>
            </a:r>
          </a:p>
        </p:txBody>
      </p:sp>
      <p:sp>
        <p:nvSpPr>
          <p:cNvPr id="22" name="Google Shape;295;p45">
            <a:extLst>
              <a:ext uri="{FF2B5EF4-FFF2-40B4-BE49-F238E27FC236}">
                <a16:creationId xmlns:a16="http://schemas.microsoft.com/office/drawing/2014/main" id="{10D7A080-3E17-8E5B-BE4F-99EA44024F1A}"/>
              </a:ext>
            </a:extLst>
          </p:cNvPr>
          <p:cNvSpPr txBox="1">
            <a:spLocks/>
          </p:cNvSpPr>
          <p:nvPr/>
        </p:nvSpPr>
        <p:spPr>
          <a:xfrm>
            <a:off x="5192032" y="62712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Radial</a:t>
            </a:r>
          </a:p>
        </p:txBody>
      </p:sp>
      <p:sp>
        <p:nvSpPr>
          <p:cNvPr id="23" name="Google Shape;295;p45">
            <a:extLst>
              <a:ext uri="{FF2B5EF4-FFF2-40B4-BE49-F238E27FC236}">
                <a16:creationId xmlns:a16="http://schemas.microsoft.com/office/drawing/2014/main" id="{602ABDD0-E345-9FF4-C51B-B97FE8379ABE}"/>
              </a:ext>
            </a:extLst>
          </p:cNvPr>
          <p:cNvSpPr txBox="1">
            <a:spLocks/>
          </p:cNvSpPr>
          <p:nvPr/>
        </p:nvSpPr>
        <p:spPr>
          <a:xfrm>
            <a:off x="6581925" y="62712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Sigmoid</a:t>
            </a:r>
          </a:p>
        </p:txBody>
      </p:sp>
      <p:pic>
        <p:nvPicPr>
          <p:cNvPr id="25" name="Picture 24">
            <a:extLst>
              <a:ext uri="{FF2B5EF4-FFF2-40B4-BE49-F238E27FC236}">
                <a16:creationId xmlns:a16="http://schemas.microsoft.com/office/drawing/2014/main" id="{97D288DA-CEED-05C3-37D4-B4334F6CFC5D}"/>
              </a:ext>
            </a:extLst>
          </p:cNvPr>
          <p:cNvPicPr>
            <a:picLocks noChangeAspect="1"/>
          </p:cNvPicPr>
          <p:nvPr/>
        </p:nvPicPr>
        <p:blipFill>
          <a:blip r:embed="rId3"/>
          <a:stretch>
            <a:fillRect/>
          </a:stretch>
        </p:blipFill>
        <p:spPr>
          <a:xfrm>
            <a:off x="210129" y="8417006"/>
            <a:ext cx="2049297" cy="393961"/>
          </a:xfrm>
          <a:prstGeom prst="rect">
            <a:avLst/>
          </a:prstGeom>
        </p:spPr>
      </p:pic>
      <p:pic>
        <p:nvPicPr>
          <p:cNvPr id="27" name="Picture 26">
            <a:extLst>
              <a:ext uri="{FF2B5EF4-FFF2-40B4-BE49-F238E27FC236}">
                <a16:creationId xmlns:a16="http://schemas.microsoft.com/office/drawing/2014/main" id="{C7C62D8C-00CB-D17A-B8CC-01921E5F6474}"/>
              </a:ext>
            </a:extLst>
          </p:cNvPr>
          <p:cNvPicPr>
            <a:picLocks noChangeAspect="1"/>
          </p:cNvPicPr>
          <p:nvPr/>
        </p:nvPicPr>
        <p:blipFill>
          <a:blip r:embed="rId4"/>
          <a:stretch>
            <a:fillRect/>
          </a:stretch>
        </p:blipFill>
        <p:spPr>
          <a:xfrm>
            <a:off x="2362200" y="8398203"/>
            <a:ext cx="2194750" cy="412764"/>
          </a:xfrm>
          <a:prstGeom prst="rect">
            <a:avLst/>
          </a:prstGeom>
        </p:spPr>
      </p:pic>
      <p:pic>
        <p:nvPicPr>
          <p:cNvPr id="29" name="Picture 28">
            <a:extLst>
              <a:ext uri="{FF2B5EF4-FFF2-40B4-BE49-F238E27FC236}">
                <a16:creationId xmlns:a16="http://schemas.microsoft.com/office/drawing/2014/main" id="{4CEA0718-81EE-C835-8867-713EC2FD4657}"/>
              </a:ext>
            </a:extLst>
          </p:cNvPr>
          <p:cNvPicPr>
            <a:picLocks noChangeAspect="1"/>
          </p:cNvPicPr>
          <p:nvPr/>
        </p:nvPicPr>
        <p:blipFill>
          <a:blip r:embed="rId5"/>
          <a:stretch>
            <a:fillRect/>
          </a:stretch>
        </p:blipFill>
        <p:spPr>
          <a:xfrm>
            <a:off x="4659723" y="8385815"/>
            <a:ext cx="2171351" cy="456341"/>
          </a:xfrm>
          <a:prstGeom prst="rect">
            <a:avLst/>
          </a:prstGeom>
        </p:spPr>
      </p:pic>
      <p:pic>
        <p:nvPicPr>
          <p:cNvPr id="31" name="Picture 30">
            <a:extLst>
              <a:ext uri="{FF2B5EF4-FFF2-40B4-BE49-F238E27FC236}">
                <a16:creationId xmlns:a16="http://schemas.microsoft.com/office/drawing/2014/main" id="{FC2E1392-D8A3-FE7F-CD3F-D65881237FF4}"/>
              </a:ext>
            </a:extLst>
          </p:cNvPr>
          <p:cNvPicPr>
            <a:picLocks noChangeAspect="1"/>
          </p:cNvPicPr>
          <p:nvPr/>
        </p:nvPicPr>
        <p:blipFill>
          <a:blip r:embed="rId6"/>
          <a:stretch>
            <a:fillRect/>
          </a:stretch>
        </p:blipFill>
        <p:spPr>
          <a:xfrm>
            <a:off x="6910451" y="8398203"/>
            <a:ext cx="2233550" cy="412764"/>
          </a:xfrm>
          <a:prstGeom prst="rect">
            <a:avLst/>
          </a:prstGeom>
        </p:spPr>
      </p:pic>
    </p:spTree>
    <p:extLst>
      <p:ext uri="{BB962C8B-B14F-4D97-AF65-F5344CB8AC3E}">
        <p14:creationId xmlns:p14="http://schemas.microsoft.com/office/powerpoint/2010/main" val="235486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6">
          <a:extLst>
            <a:ext uri="{FF2B5EF4-FFF2-40B4-BE49-F238E27FC236}">
              <a16:creationId xmlns:a16="http://schemas.microsoft.com/office/drawing/2014/main" id="{F18D7C92-8CC1-07BD-8343-55B7CDDC162E}"/>
            </a:ext>
          </a:extLst>
        </p:cNvPr>
        <p:cNvGrpSpPr/>
        <p:nvPr/>
      </p:nvGrpSpPr>
      <p:grpSpPr>
        <a:xfrm>
          <a:off x="0" y="0"/>
          <a:ext cx="0" cy="0"/>
          <a:chOff x="0" y="0"/>
          <a:chExt cx="0" cy="0"/>
        </a:xfrm>
      </p:grpSpPr>
      <p:sp>
        <p:nvSpPr>
          <p:cNvPr id="227" name="Google Shape;227;p38">
            <a:extLst>
              <a:ext uri="{FF2B5EF4-FFF2-40B4-BE49-F238E27FC236}">
                <a16:creationId xmlns:a16="http://schemas.microsoft.com/office/drawing/2014/main" id="{207902B3-3B74-FAD1-F2CB-DFF58DC2BFFA}"/>
              </a:ext>
            </a:extLst>
          </p:cNvPr>
          <p:cNvSpPr txBox="1">
            <a:spLocks noGrp="1"/>
          </p:cNvSpPr>
          <p:nvPr>
            <p:ph type="title"/>
          </p:nvPr>
        </p:nvSpPr>
        <p:spPr>
          <a:xfrm>
            <a:off x="715500" y="590447"/>
            <a:ext cx="6612800" cy="9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Tuning</a:t>
            </a:r>
            <a:endParaRPr sz="4400"/>
          </a:p>
        </p:txBody>
      </p:sp>
      <p:sp>
        <p:nvSpPr>
          <p:cNvPr id="228" name="Google Shape;228;p38">
            <a:extLst>
              <a:ext uri="{FF2B5EF4-FFF2-40B4-BE49-F238E27FC236}">
                <a16:creationId xmlns:a16="http://schemas.microsoft.com/office/drawing/2014/main" id="{55303D28-FDC8-D989-ACCE-317E15A1339E}"/>
              </a:ext>
            </a:extLst>
          </p:cNvPr>
          <p:cNvSpPr txBox="1">
            <a:spLocks noGrp="1"/>
          </p:cNvSpPr>
          <p:nvPr>
            <p:ph type="body" idx="1"/>
          </p:nvPr>
        </p:nvSpPr>
        <p:spPr>
          <a:xfrm>
            <a:off x="715500" y="1556411"/>
            <a:ext cx="75395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Four kernel functions were applied in this SVM classification models:</a:t>
            </a:r>
            <a:endParaRPr/>
          </a:p>
        </p:txBody>
      </p:sp>
      <p:cxnSp>
        <p:nvCxnSpPr>
          <p:cNvPr id="3" name="Connector: Curved 2">
            <a:extLst>
              <a:ext uri="{FF2B5EF4-FFF2-40B4-BE49-F238E27FC236}">
                <a16:creationId xmlns:a16="http://schemas.microsoft.com/office/drawing/2014/main" id="{6E94FC33-6F78-29B8-2B20-A4E860E5623F}"/>
              </a:ext>
            </a:extLst>
          </p:cNvPr>
          <p:cNvCxnSpPr>
            <a:cxnSpLocks/>
          </p:cNvCxnSpPr>
          <p:nvPr/>
        </p:nvCxnSpPr>
        <p:spPr>
          <a:xfrm rot="10800000" flipV="1">
            <a:off x="1604535" y="2365990"/>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Curved 3">
            <a:extLst>
              <a:ext uri="{FF2B5EF4-FFF2-40B4-BE49-F238E27FC236}">
                <a16:creationId xmlns:a16="http://schemas.microsoft.com/office/drawing/2014/main" id="{5DA4FDA6-CB83-7CD0-13B2-104130B6C865}"/>
              </a:ext>
            </a:extLst>
          </p:cNvPr>
          <p:cNvCxnSpPr>
            <a:cxnSpLocks/>
          </p:cNvCxnSpPr>
          <p:nvPr/>
        </p:nvCxnSpPr>
        <p:spPr>
          <a:xfrm rot="10800000" flipH="1" flipV="1">
            <a:off x="6284485" y="231360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CEC61F6B-E4D9-D900-103C-0D44917818F7}"/>
              </a:ext>
            </a:extLst>
          </p:cNvPr>
          <p:cNvCxnSpPr>
            <a:cxnSpLocks/>
          </p:cNvCxnSpPr>
          <p:nvPr/>
        </p:nvCxnSpPr>
        <p:spPr>
          <a:xfrm rot="5400000">
            <a:off x="2953719" y="236214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DA8C8E9A-4134-646F-2752-291E0F0027A2}"/>
              </a:ext>
            </a:extLst>
          </p:cNvPr>
          <p:cNvCxnSpPr>
            <a:cxnSpLocks/>
          </p:cNvCxnSpPr>
          <p:nvPr/>
        </p:nvCxnSpPr>
        <p:spPr>
          <a:xfrm rot="16200000" flipH="1">
            <a:off x="4956219" y="236849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295;p45">
            <a:extLst>
              <a:ext uri="{FF2B5EF4-FFF2-40B4-BE49-F238E27FC236}">
                <a16:creationId xmlns:a16="http://schemas.microsoft.com/office/drawing/2014/main" id="{708BEE74-E071-62D5-C329-94021364BC1C}"/>
              </a:ext>
            </a:extLst>
          </p:cNvPr>
          <p:cNvSpPr txBox="1">
            <a:spLocks/>
          </p:cNvSpPr>
          <p:nvPr/>
        </p:nvSpPr>
        <p:spPr>
          <a:xfrm>
            <a:off x="1101485" y="3318472"/>
            <a:ext cx="1122175"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Linear</a:t>
            </a:r>
          </a:p>
        </p:txBody>
      </p:sp>
      <p:sp>
        <p:nvSpPr>
          <p:cNvPr id="21" name="Google Shape;295;p45">
            <a:extLst>
              <a:ext uri="{FF2B5EF4-FFF2-40B4-BE49-F238E27FC236}">
                <a16:creationId xmlns:a16="http://schemas.microsoft.com/office/drawing/2014/main" id="{CD30ECBE-AE08-C14A-3749-6E1E4B39FD53}"/>
              </a:ext>
            </a:extLst>
          </p:cNvPr>
          <p:cNvSpPr txBox="1">
            <a:spLocks/>
          </p:cNvSpPr>
          <p:nvPr/>
        </p:nvSpPr>
        <p:spPr>
          <a:xfrm>
            <a:off x="2525726" y="33248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Polynomial</a:t>
            </a:r>
          </a:p>
        </p:txBody>
      </p:sp>
      <p:sp>
        <p:nvSpPr>
          <p:cNvPr id="22" name="Google Shape;295;p45">
            <a:extLst>
              <a:ext uri="{FF2B5EF4-FFF2-40B4-BE49-F238E27FC236}">
                <a16:creationId xmlns:a16="http://schemas.microsoft.com/office/drawing/2014/main" id="{49BABBAC-6C01-00BD-C0C7-C31E67A2A694}"/>
              </a:ext>
            </a:extLst>
          </p:cNvPr>
          <p:cNvSpPr txBox="1">
            <a:spLocks/>
          </p:cNvSpPr>
          <p:nvPr/>
        </p:nvSpPr>
        <p:spPr>
          <a:xfrm>
            <a:off x="5192032" y="33248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Radial</a:t>
            </a:r>
          </a:p>
        </p:txBody>
      </p:sp>
      <p:sp>
        <p:nvSpPr>
          <p:cNvPr id="23" name="Google Shape;295;p45">
            <a:extLst>
              <a:ext uri="{FF2B5EF4-FFF2-40B4-BE49-F238E27FC236}">
                <a16:creationId xmlns:a16="http://schemas.microsoft.com/office/drawing/2014/main" id="{81990B0F-54CA-DD77-8B4F-8106CDEAA18F}"/>
              </a:ext>
            </a:extLst>
          </p:cNvPr>
          <p:cNvSpPr txBox="1">
            <a:spLocks/>
          </p:cNvSpPr>
          <p:nvPr/>
        </p:nvSpPr>
        <p:spPr>
          <a:xfrm>
            <a:off x="6581925" y="33248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Sigmoid</a:t>
            </a:r>
          </a:p>
        </p:txBody>
      </p:sp>
      <p:pic>
        <p:nvPicPr>
          <p:cNvPr id="2" name="Picture 1">
            <a:extLst>
              <a:ext uri="{FF2B5EF4-FFF2-40B4-BE49-F238E27FC236}">
                <a16:creationId xmlns:a16="http://schemas.microsoft.com/office/drawing/2014/main" id="{AD0CAEB9-9AF3-7C60-5BEF-6929B31F943A}"/>
              </a:ext>
            </a:extLst>
          </p:cNvPr>
          <p:cNvPicPr>
            <a:picLocks noChangeAspect="1"/>
          </p:cNvPicPr>
          <p:nvPr/>
        </p:nvPicPr>
        <p:blipFill>
          <a:blip r:embed="rId3"/>
          <a:stretch>
            <a:fillRect/>
          </a:stretch>
        </p:blipFill>
        <p:spPr>
          <a:xfrm>
            <a:off x="293851" y="5255103"/>
            <a:ext cx="1827035" cy="393961"/>
          </a:xfrm>
          <a:prstGeom prst="rect">
            <a:avLst/>
          </a:prstGeom>
          <a:ln>
            <a:noFill/>
          </a:ln>
        </p:spPr>
      </p:pic>
      <p:pic>
        <p:nvPicPr>
          <p:cNvPr id="5" name="Picture 4">
            <a:extLst>
              <a:ext uri="{FF2B5EF4-FFF2-40B4-BE49-F238E27FC236}">
                <a16:creationId xmlns:a16="http://schemas.microsoft.com/office/drawing/2014/main" id="{C3B019AE-DC67-9CB3-69AB-E300180DD05F}"/>
              </a:ext>
            </a:extLst>
          </p:cNvPr>
          <p:cNvPicPr>
            <a:picLocks noChangeAspect="1"/>
          </p:cNvPicPr>
          <p:nvPr/>
        </p:nvPicPr>
        <p:blipFill>
          <a:blip r:embed="rId4"/>
          <a:stretch>
            <a:fillRect/>
          </a:stretch>
        </p:blipFill>
        <p:spPr>
          <a:xfrm>
            <a:off x="2117546" y="5255103"/>
            <a:ext cx="2297524" cy="393961"/>
          </a:xfrm>
          <a:prstGeom prst="rect">
            <a:avLst/>
          </a:prstGeom>
          <a:ln>
            <a:noFill/>
          </a:ln>
        </p:spPr>
      </p:pic>
      <p:pic>
        <p:nvPicPr>
          <p:cNvPr id="6" name="Picture 5">
            <a:extLst>
              <a:ext uri="{FF2B5EF4-FFF2-40B4-BE49-F238E27FC236}">
                <a16:creationId xmlns:a16="http://schemas.microsoft.com/office/drawing/2014/main" id="{D40813A8-0ED3-5F4A-15AB-265C1F83CA04}"/>
              </a:ext>
            </a:extLst>
          </p:cNvPr>
          <p:cNvPicPr>
            <a:picLocks noChangeAspect="1"/>
          </p:cNvPicPr>
          <p:nvPr/>
        </p:nvPicPr>
        <p:blipFill>
          <a:blip r:embed="rId5"/>
          <a:stretch>
            <a:fillRect/>
          </a:stretch>
        </p:blipFill>
        <p:spPr>
          <a:xfrm>
            <a:off x="4407983" y="5255103"/>
            <a:ext cx="2341392" cy="393961"/>
          </a:xfrm>
          <a:prstGeom prst="rect">
            <a:avLst/>
          </a:prstGeom>
          <a:ln>
            <a:noFill/>
          </a:ln>
        </p:spPr>
      </p:pic>
      <p:pic>
        <p:nvPicPr>
          <p:cNvPr id="7" name="Picture 6">
            <a:extLst>
              <a:ext uri="{FF2B5EF4-FFF2-40B4-BE49-F238E27FC236}">
                <a16:creationId xmlns:a16="http://schemas.microsoft.com/office/drawing/2014/main" id="{2E19A777-7FAD-49DC-3E28-26CBDC538A56}"/>
              </a:ext>
            </a:extLst>
          </p:cNvPr>
          <p:cNvPicPr>
            <a:picLocks noChangeAspect="1"/>
          </p:cNvPicPr>
          <p:nvPr/>
        </p:nvPicPr>
        <p:blipFill>
          <a:blip r:embed="rId6"/>
          <a:stretch>
            <a:fillRect/>
          </a:stretch>
        </p:blipFill>
        <p:spPr>
          <a:xfrm>
            <a:off x="6749374" y="5255102"/>
            <a:ext cx="2256087" cy="393961"/>
          </a:xfrm>
          <a:prstGeom prst="rect">
            <a:avLst/>
          </a:prstGeom>
          <a:ln>
            <a:noFill/>
          </a:ln>
        </p:spPr>
      </p:pic>
    </p:spTree>
    <p:extLst>
      <p:ext uri="{BB962C8B-B14F-4D97-AF65-F5344CB8AC3E}">
        <p14:creationId xmlns:p14="http://schemas.microsoft.com/office/powerpoint/2010/main" val="2427150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21B8D60F-189A-63C7-A391-9EC0A20BE390}"/>
            </a:ext>
          </a:extLst>
        </p:cNvPr>
        <p:cNvGrpSpPr/>
        <p:nvPr/>
      </p:nvGrpSpPr>
      <p:grpSpPr>
        <a:xfrm>
          <a:off x="0" y="0"/>
          <a:ext cx="0" cy="0"/>
          <a:chOff x="0" y="0"/>
          <a:chExt cx="0" cy="0"/>
        </a:xfrm>
      </p:grpSpPr>
      <p:sp>
        <p:nvSpPr>
          <p:cNvPr id="234" name="Google Shape;234;p39">
            <a:extLst>
              <a:ext uri="{FF2B5EF4-FFF2-40B4-BE49-F238E27FC236}">
                <a16:creationId xmlns:a16="http://schemas.microsoft.com/office/drawing/2014/main" id="{36E93CA9-70F2-0A06-9DBE-9E5687E949AA}"/>
              </a:ext>
            </a:extLst>
          </p:cNvPr>
          <p:cNvSpPr txBox="1">
            <a:spLocks noGrp="1"/>
          </p:cNvSpPr>
          <p:nvPr>
            <p:ph type="title"/>
          </p:nvPr>
        </p:nvSpPr>
        <p:spPr>
          <a:xfrm>
            <a:off x="715100" y="3328050"/>
            <a:ext cx="7708800" cy="1253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GB" sz="2800"/>
              <a:t>Introduction</a:t>
            </a:r>
            <a:endParaRPr lang="en-US"/>
          </a:p>
        </p:txBody>
      </p:sp>
      <p:sp>
        <p:nvSpPr>
          <p:cNvPr id="235" name="Google Shape;235;p39">
            <a:extLst>
              <a:ext uri="{FF2B5EF4-FFF2-40B4-BE49-F238E27FC236}">
                <a16:creationId xmlns:a16="http://schemas.microsoft.com/office/drawing/2014/main" id="{AAE34D8E-4F2D-1599-77CB-FAC1B862A4E2}"/>
              </a:ext>
            </a:extLst>
          </p:cNvPr>
          <p:cNvSpPr txBox="1">
            <a:spLocks noGrp="1"/>
          </p:cNvSpPr>
          <p:nvPr>
            <p:ph type="title" idx="2"/>
          </p:nvPr>
        </p:nvSpPr>
        <p:spPr>
          <a:xfrm>
            <a:off x="715100" y="2074250"/>
            <a:ext cx="7708800" cy="12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extLst>
      <p:ext uri="{BB962C8B-B14F-4D97-AF65-F5344CB8AC3E}">
        <p14:creationId xmlns:p14="http://schemas.microsoft.com/office/powerpoint/2010/main" val="3616697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6">
          <a:extLst>
            <a:ext uri="{FF2B5EF4-FFF2-40B4-BE49-F238E27FC236}">
              <a16:creationId xmlns:a16="http://schemas.microsoft.com/office/drawing/2014/main" id="{2129A43A-3F5E-6F2D-2A59-2A396587ED92}"/>
            </a:ext>
          </a:extLst>
        </p:cNvPr>
        <p:cNvGrpSpPr/>
        <p:nvPr/>
      </p:nvGrpSpPr>
      <p:grpSpPr>
        <a:xfrm>
          <a:off x="0" y="0"/>
          <a:ext cx="0" cy="0"/>
          <a:chOff x="0" y="0"/>
          <a:chExt cx="0" cy="0"/>
        </a:xfrm>
      </p:grpSpPr>
      <p:sp>
        <p:nvSpPr>
          <p:cNvPr id="227" name="Google Shape;227;p38">
            <a:extLst>
              <a:ext uri="{FF2B5EF4-FFF2-40B4-BE49-F238E27FC236}">
                <a16:creationId xmlns:a16="http://schemas.microsoft.com/office/drawing/2014/main" id="{57B8DE19-C289-75BE-6655-FF0FAB0398B5}"/>
              </a:ext>
            </a:extLst>
          </p:cNvPr>
          <p:cNvSpPr txBox="1">
            <a:spLocks noGrp="1"/>
          </p:cNvSpPr>
          <p:nvPr>
            <p:ph type="title"/>
          </p:nvPr>
        </p:nvSpPr>
        <p:spPr>
          <a:xfrm>
            <a:off x="715500" y="590447"/>
            <a:ext cx="6612800" cy="9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Tuning</a:t>
            </a:r>
            <a:endParaRPr sz="4400"/>
          </a:p>
        </p:txBody>
      </p:sp>
      <p:sp>
        <p:nvSpPr>
          <p:cNvPr id="228" name="Google Shape;228;p38">
            <a:extLst>
              <a:ext uri="{FF2B5EF4-FFF2-40B4-BE49-F238E27FC236}">
                <a16:creationId xmlns:a16="http://schemas.microsoft.com/office/drawing/2014/main" id="{2017782E-BFBD-DA19-3247-CA1207A39DE9}"/>
              </a:ext>
            </a:extLst>
          </p:cNvPr>
          <p:cNvSpPr txBox="1">
            <a:spLocks noGrp="1"/>
          </p:cNvSpPr>
          <p:nvPr>
            <p:ph type="body" idx="1"/>
          </p:nvPr>
        </p:nvSpPr>
        <p:spPr>
          <a:xfrm>
            <a:off x="715500" y="1556411"/>
            <a:ext cx="75395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Four kernel functions were applied in this SVM classification models:</a:t>
            </a:r>
            <a:endParaRPr/>
          </a:p>
        </p:txBody>
      </p:sp>
      <p:cxnSp>
        <p:nvCxnSpPr>
          <p:cNvPr id="3" name="Connector: Curved 2">
            <a:extLst>
              <a:ext uri="{FF2B5EF4-FFF2-40B4-BE49-F238E27FC236}">
                <a16:creationId xmlns:a16="http://schemas.microsoft.com/office/drawing/2014/main" id="{628AE480-6715-A248-DBDB-9D4CF29EC927}"/>
              </a:ext>
            </a:extLst>
          </p:cNvPr>
          <p:cNvCxnSpPr>
            <a:cxnSpLocks/>
          </p:cNvCxnSpPr>
          <p:nvPr/>
        </p:nvCxnSpPr>
        <p:spPr>
          <a:xfrm rot="10800000" flipV="1">
            <a:off x="1601315" y="2365990"/>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Curved 3">
            <a:extLst>
              <a:ext uri="{FF2B5EF4-FFF2-40B4-BE49-F238E27FC236}">
                <a16:creationId xmlns:a16="http://schemas.microsoft.com/office/drawing/2014/main" id="{F56495BF-AD6E-A81A-E0B7-6F5246D2AB20}"/>
              </a:ext>
            </a:extLst>
          </p:cNvPr>
          <p:cNvCxnSpPr>
            <a:cxnSpLocks/>
          </p:cNvCxnSpPr>
          <p:nvPr/>
        </p:nvCxnSpPr>
        <p:spPr>
          <a:xfrm rot="10800000" flipH="1" flipV="1">
            <a:off x="6281265" y="231360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1596592A-A828-2F7E-7796-1F63C6646C73}"/>
              </a:ext>
            </a:extLst>
          </p:cNvPr>
          <p:cNvCxnSpPr>
            <a:cxnSpLocks/>
          </p:cNvCxnSpPr>
          <p:nvPr/>
        </p:nvCxnSpPr>
        <p:spPr>
          <a:xfrm rot="5400000">
            <a:off x="2950499" y="236214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8A717A0A-06CA-CC3F-8CC4-7F2ED22E03FA}"/>
              </a:ext>
            </a:extLst>
          </p:cNvPr>
          <p:cNvCxnSpPr>
            <a:cxnSpLocks/>
          </p:cNvCxnSpPr>
          <p:nvPr/>
        </p:nvCxnSpPr>
        <p:spPr>
          <a:xfrm rot="16200000" flipH="1">
            <a:off x="4952999" y="236849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295;p45">
            <a:extLst>
              <a:ext uri="{FF2B5EF4-FFF2-40B4-BE49-F238E27FC236}">
                <a16:creationId xmlns:a16="http://schemas.microsoft.com/office/drawing/2014/main" id="{7CBDC0B5-F433-DF72-167D-DA65540687ED}"/>
              </a:ext>
            </a:extLst>
          </p:cNvPr>
          <p:cNvSpPr txBox="1">
            <a:spLocks/>
          </p:cNvSpPr>
          <p:nvPr/>
        </p:nvSpPr>
        <p:spPr>
          <a:xfrm>
            <a:off x="1098265" y="3318472"/>
            <a:ext cx="1122175"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Linear</a:t>
            </a:r>
          </a:p>
        </p:txBody>
      </p:sp>
      <p:sp>
        <p:nvSpPr>
          <p:cNvPr id="21" name="Google Shape;295;p45">
            <a:extLst>
              <a:ext uri="{FF2B5EF4-FFF2-40B4-BE49-F238E27FC236}">
                <a16:creationId xmlns:a16="http://schemas.microsoft.com/office/drawing/2014/main" id="{1E9B3781-54DE-62B6-15E2-52BB1541209F}"/>
              </a:ext>
            </a:extLst>
          </p:cNvPr>
          <p:cNvSpPr txBox="1">
            <a:spLocks/>
          </p:cNvSpPr>
          <p:nvPr/>
        </p:nvSpPr>
        <p:spPr>
          <a:xfrm>
            <a:off x="2522506" y="33248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Polynomial</a:t>
            </a:r>
          </a:p>
        </p:txBody>
      </p:sp>
      <p:sp>
        <p:nvSpPr>
          <p:cNvPr id="22" name="Google Shape;295;p45">
            <a:extLst>
              <a:ext uri="{FF2B5EF4-FFF2-40B4-BE49-F238E27FC236}">
                <a16:creationId xmlns:a16="http://schemas.microsoft.com/office/drawing/2014/main" id="{DB08D8FD-2D98-D989-438F-EDDEC0E87FDC}"/>
              </a:ext>
            </a:extLst>
          </p:cNvPr>
          <p:cNvSpPr txBox="1">
            <a:spLocks/>
          </p:cNvSpPr>
          <p:nvPr/>
        </p:nvSpPr>
        <p:spPr>
          <a:xfrm>
            <a:off x="5188812" y="33248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Radial</a:t>
            </a:r>
          </a:p>
        </p:txBody>
      </p:sp>
      <p:sp>
        <p:nvSpPr>
          <p:cNvPr id="23" name="Google Shape;295;p45">
            <a:extLst>
              <a:ext uri="{FF2B5EF4-FFF2-40B4-BE49-F238E27FC236}">
                <a16:creationId xmlns:a16="http://schemas.microsoft.com/office/drawing/2014/main" id="{5F1A3B2D-CE58-4BC7-C1FB-9DF996CF079D}"/>
              </a:ext>
            </a:extLst>
          </p:cNvPr>
          <p:cNvSpPr txBox="1">
            <a:spLocks/>
          </p:cNvSpPr>
          <p:nvPr/>
        </p:nvSpPr>
        <p:spPr>
          <a:xfrm>
            <a:off x="6578705" y="33248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Sigmoid</a:t>
            </a:r>
          </a:p>
        </p:txBody>
      </p:sp>
      <p:pic>
        <p:nvPicPr>
          <p:cNvPr id="25" name="Picture 24">
            <a:extLst>
              <a:ext uri="{FF2B5EF4-FFF2-40B4-BE49-F238E27FC236}">
                <a16:creationId xmlns:a16="http://schemas.microsoft.com/office/drawing/2014/main" id="{500E2995-EC67-EC36-3DF2-6761CEF1E60F}"/>
              </a:ext>
            </a:extLst>
          </p:cNvPr>
          <p:cNvPicPr>
            <a:picLocks noChangeAspect="1"/>
          </p:cNvPicPr>
          <p:nvPr/>
        </p:nvPicPr>
        <p:blipFill>
          <a:blip r:embed="rId3"/>
          <a:stretch>
            <a:fillRect/>
          </a:stretch>
        </p:blipFill>
        <p:spPr>
          <a:xfrm>
            <a:off x="290631" y="4120776"/>
            <a:ext cx="1827035" cy="393961"/>
          </a:xfrm>
          <a:prstGeom prst="rect">
            <a:avLst/>
          </a:prstGeom>
          <a:ln>
            <a:noFill/>
          </a:ln>
        </p:spPr>
      </p:pic>
      <p:pic>
        <p:nvPicPr>
          <p:cNvPr id="27" name="Picture 26">
            <a:extLst>
              <a:ext uri="{FF2B5EF4-FFF2-40B4-BE49-F238E27FC236}">
                <a16:creationId xmlns:a16="http://schemas.microsoft.com/office/drawing/2014/main" id="{803F77A8-6A40-D548-3D23-94A6A2193516}"/>
              </a:ext>
            </a:extLst>
          </p:cNvPr>
          <p:cNvPicPr>
            <a:picLocks noChangeAspect="1"/>
          </p:cNvPicPr>
          <p:nvPr/>
        </p:nvPicPr>
        <p:blipFill>
          <a:blip r:embed="rId4"/>
          <a:stretch>
            <a:fillRect/>
          </a:stretch>
        </p:blipFill>
        <p:spPr>
          <a:xfrm>
            <a:off x="2114326" y="4120776"/>
            <a:ext cx="2297524" cy="393961"/>
          </a:xfrm>
          <a:prstGeom prst="rect">
            <a:avLst/>
          </a:prstGeom>
          <a:ln>
            <a:noFill/>
          </a:ln>
        </p:spPr>
      </p:pic>
      <p:pic>
        <p:nvPicPr>
          <p:cNvPr id="29" name="Picture 28">
            <a:extLst>
              <a:ext uri="{FF2B5EF4-FFF2-40B4-BE49-F238E27FC236}">
                <a16:creationId xmlns:a16="http://schemas.microsoft.com/office/drawing/2014/main" id="{DB4E37AE-D2B6-66F4-4716-58E398F4796F}"/>
              </a:ext>
            </a:extLst>
          </p:cNvPr>
          <p:cNvPicPr>
            <a:picLocks noChangeAspect="1"/>
          </p:cNvPicPr>
          <p:nvPr/>
        </p:nvPicPr>
        <p:blipFill>
          <a:blip r:embed="rId5"/>
          <a:stretch>
            <a:fillRect/>
          </a:stretch>
        </p:blipFill>
        <p:spPr>
          <a:xfrm>
            <a:off x="4404763" y="4120776"/>
            <a:ext cx="2341392" cy="393961"/>
          </a:xfrm>
          <a:prstGeom prst="rect">
            <a:avLst/>
          </a:prstGeom>
          <a:ln>
            <a:noFill/>
          </a:ln>
        </p:spPr>
      </p:pic>
      <p:pic>
        <p:nvPicPr>
          <p:cNvPr id="31" name="Picture 30">
            <a:extLst>
              <a:ext uri="{FF2B5EF4-FFF2-40B4-BE49-F238E27FC236}">
                <a16:creationId xmlns:a16="http://schemas.microsoft.com/office/drawing/2014/main" id="{24183B28-B0A5-DA6D-8F0C-7F704BABB506}"/>
              </a:ext>
            </a:extLst>
          </p:cNvPr>
          <p:cNvPicPr>
            <a:picLocks noChangeAspect="1"/>
          </p:cNvPicPr>
          <p:nvPr/>
        </p:nvPicPr>
        <p:blipFill>
          <a:blip r:embed="rId6"/>
          <a:stretch>
            <a:fillRect/>
          </a:stretch>
        </p:blipFill>
        <p:spPr>
          <a:xfrm>
            <a:off x="6746154" y="4120775"/>
            <a:ext cx="2256087" cy="393961"/>
          </a:xfrm>
          <a:prstGeom prst="rect">
            <a:avLst/>
          </a:prstGeom>
          <a:ln>
            <a:noFill/>
          </a:ln>
        </p:spPr>
      </p:pic>
      <p:sp>
        <p:nvSpPr>
          <p:cNvPr id="2" name="Google Shape;228;p38">
            <a:extLst>
              <a:ext uri="{FF2B5EF4-FFF2-40B4-BE49-F238E27FC236}">
                <a16:creationId xmlns:a16="http://schemas.microsoft.com/office/drawing/2014/main" id="{92E59BE2-6732-5979-84ED-CA84241B10F2}"/>
              </a:ext>
            </a:extLst>
          </p:cNvPr>
          <p:cNvSpPr txBox="1">
            <a:spLocks/>
          </p:cNvSpPr>
          <p:nvPr/>
        </p:nvSpPr>
        <p:spPr>
          <a:xfrm>
            <a:off x="9177336" y="1435100"/>
            <a:ext cx="7539500" cy="80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buFont typeface="Albert Sans"/>
              <a:buNone/>
            </a:pPr>
            <a:r>
              <a:rPr lang="en-GB"/>
              <a:t>The optimal parameter values determined for each kernel function for the same training set are presented in the table below. The SVM type was C-classification in all cases</a:t>
            </a:r>
          </a:p>
        </p:txBody>
      </p:sp>
      <p:pic>
        <p:nvPicPr>
          <p:cNvPr id="5" name="Picture 4">
            <a:extLst>
              <a:ext uri="{FF2B5EF4-FFF2-40B4-BE49-F238E27FC236}">
                <a16:creationId xmlns:a16="http://schemas.microsoft.com/office/drawing/2014/main" id="{CED19F54-8B15-D669-6674-BCA446B7786B}"/>
              </a:ext>
            </a:extLst>
          </p:cNvPr>
          <p:cNvPicPr>
            <a:picLocks noChangeAspect="1"/>
          </p:cNvPicPr>
          <p:nvPr/>
        </p:nvPicPr>
        <p:blipFill>
          <a:blip r:embed="rId7"/>
          <a:stretch>
            <a:fillRect/>
          </a:stretch>
        </p:blipFill>
        <p:spPr>
          <a:xfrm>
            <a:off x="10542096" y="2244200"/>
            <a:ext cx="4587240" cy="2249681"/>
          </a:xfrm>
          <a:prstGeom prst="rect">
            <a:avLst/>
          </a:prstGeom>
        </p:spPr>
      </p:pic>
    </p:spTree>
    <p:extLst>
      <p:ext uri="{BB962C8B-B14F-4D97-AF65-F5344CB8AC3E}">
        <p14:creationId xmlns:p14="http://schemas.microsoft.com/office/powerpoint/2010/main" val="1810818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6">
          <a:extLst>
            <a:ext uri="{FF2B5EF4-FFF2-40B4-BE49-F238E27FC236}">
              <a16:creationId xmlns:a16="http://schemas.microsoft.com/office/drawing/2014/main" id="{33F8E78C-1D52-7B8C-8F84-A68B61C73263}"/>
            </a:ext>
          </a:extLst>
        </p:cNvPr>
        <p:cNvGrpSpPr/>
        <p:nvPr/>
      </p:nvGrpSpPr>
      <p:grpSpPr>
        <a:xfrm>
          <a:off x="0" y="0"/>
          <a:ext cx="0" cy="0"/>
          <a:chOff x="0" y="0"/>
          <a:chExt cx="0" cy="0"/>
        </a:xfrm>
      </p:grpSpPr>
      <p:sp>
        <p:nvSpPr>
          <p:cNvPr id="227" name="Google Shape;227;p38">
            <a:extLst>
              <a:ext uri="{FF2B5EF4-FFF2-40B4-BE49-F238E27FC236}">
                <a16:creationId xmlns:a16="http://schemas.microsoft.com/office/drawing/2014/main" id="{6EBCE6C9-CB40-A0EC-8F59-23E1380B35E9}"/>
              </a:ext>
            </a:extLst>
          </p:cNvPr>
          <p:cNvSpPr txBox="1">
            <a:spLocks noGrp="1"/>
          </p:cNvSpPr>
          <p:nvPr>
            <p:ph type="title"/>
          </p:nvPr>
        </p:nvSpPr>
        <p:spPr>
          <a:xfrm>
            <a:off x="715500" y="590447"/>
            <a:ext cx="6612800" cy="9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Tuning</a:t>
            </a:r>
            <a:endParaRPr sz="4400"/>
          </a:p>
        </p:txBody>
      </p:sp>
      <p:sp>
        <p:nvSpPr>
          <p:cNvPr id="228" name="Google Shape;228;p38">
            <a:extLst>
              <a:ext uri="{FF2B5EF4-FFF2-40B4-BE49-F238E27FC236}">
                <a16:creationId xmlns:a16="http://schemas.microsoft.com/office/drawing/2014/main" id="{43E56DD4-0A81-529A-BEDD-9A457B910245}"/>
              </a:ext>
            </a:extLst>
          </p:cNvPr>
          <p:cNvSpPr txBox="1">
            <a:spLocks noGrp="1"/>
          </p:cNvSpPr>
          <p:nvPr>
            <p:ph type="body" idx="1"/>
          </p:nvPr>
        </p:nvSpPr>
        <p:spPr>
          <a:xfrm>
            <a:off x="-8472051" y="1556411"/>
            <a:ext cx="75395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Four kernel functions were applied in this SVM classification models:</a:t>
            </a:r>
            <a:endParaRPr/>
          </a:p>
        </p:txBody>
      </p:sp>
      <p:cxnSp>
        <p:nvCxnSpPr>
          <p:cNvPr id="3" name="Connector: Curved 2">
            <a:extLst>
              <a:ext uri="{FF2B5EF4-FFF2-40B4-BE49-F238E27FC236}">
                <a16:creationId xmlns:a16="http://schemas.microsoft.com/office/drawing/2014/main" id="{ABB0EE99-7BC6-4054-01EA-011678620B13}"/>
              </a:ext>
            </a:extLst>
          </p:cNvPr>
          <p:cNvCxnSpPr>
            <a:cxnSpLocks/>
          </p:cNvCxnSpPr>
          <p:nvPr/>
        </p:nvCxnSpPr>
        <p:spPr>
          <a:xfrm rot="10800000" flipV="1">
            <a:off x="-7444476" y="2365990"/>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Curved 3">
            <a:extLst>
              <a:ext uri="{FF2B5EF4-FFF2-40B4-BE49-F238E27FC236}">
                <a16:creationId xmlns:a16="http://schemas.microsoft.com/office/drawing/2014/main" id="{E1119E57-4939-653D-1656-E9F08279BDFF}"/>
              </a:ext>
            </a:extLst>
          </p:cNvPr>
          <p:cNvCxnSpPr>
            <a:cxnSpLocks/>
          </p:cNvCxnSpPr>
          <p:nvPr/>
        </p:nvCxnSpPr>
        <p:spPr>
          <a:xfrm rot="10800000" flipH="1" flipV="1">
            <a:off x="-2764526" y="2313607"/>
            <a:ext cx="800102" cy="768866"/>
          </a:xfrm>
          <a:prstGeom prst="curvedConnector3">
            <a:avLst>
              <a:gd name="adj1" fmla="val 1357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23C0541B-D0EC-4726-5B86-A0D71E0F464D}"/>
              </a:ext>
            </a:extLst>
          </p:cNvPr>
          <p:cNvCxnSpPr>
            <a:cxnSpLocks/>
          </p:cNvCxnSpPr>
          <p:nvPr/>
        </p:nvCxnSpPr>
        <p:spPr>
          <a:xfrm rot="5400000">
            <a:off x="-6095292" y="236214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86E719E6-335F-81A1-D4C2-FBA02F3E4F2F}"/>
              </a:ext>
            </a:extLst>
          </p:cNvPr>
          <p:cNvCxnSpPr>
            <a:cxnSpLocks/>
          </p:cNvCxnSpPr>
          <p:nvPr/>
        </p:nvCxnSpPr>
        <p:spPr>
          <a:xfrm rot="16200000" flipH="1">
            <a:off x="-4092792" y="2368492"/>
            <a:ext cx="956983" cy="95567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295;p45">
            <a:extLst>
              <a:ext uri="{FF2B5EF4-FFF2-40B4-BE49-F238E27FC236}">
                <a16:creationId xmlns:a16="http://schemas.microsoft.com/office/drawing/2014/main" id="{77B68A67-46C6-B757-CB73-44BAA91C1EB2}"/>
              </a:ext>
            </a:extLst>
          </p:cNvPr>
          <p:cNvSpPr txBox="1">
            <a:spLocks/>
          </p:cNvSpPr>
          <p:nvPr/>
        </p:nvSpPr>
        <p:spPr>
          <a:xfrm>
            <a:off x="-7947526" y="3318472"/>
            <a:ext cx="1122175"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Linear</a:t>
            </a:r>
          </a:p>
        </p:txBody>
      </p:sp>
      <p:sp>
        <p:nvSpPr>
          <p:cNvPr id="21" name="Google Shape;295;p45">
            <a:extLst>
              <a:ext uri="{FF2B5EF4-FFF2-40B4-BE49-F238E27FC236}">
                <a16:creationId xmlns:a16="http://schemas.microsoft.com/office/drawing/2014/main" id="{F709E8FA-D621-CCFC-B904-412B657CEA4C}"/>
              </a:ext>
            </a:extLst>
          </p:cNvPr>
          <p:cNvSpPr txBox="1">
            <a:spLocks/>
          </p:cNvSpPr>
          <p:nvPr/>
        </p:nvSpPr>
        <p:spPr>
          <a:xfrm>
            <a:off x="-6523285" y="33248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Polynomial</a:t>
            </a:r>
          </a:p>
        </p:txBody>
      </p:sp>
      <p:sp>
        <p:nvSpPr>
          <p:cNvPr id="22" name="Google Shape;295;p45">
            <a:extLst>
              <a:ext uri="{FF2B5EF4-FFF2-40B4-BE49-F238E27FC236}">
                <a16:creationId xmlns:a16="http://schemas.microsoft.com/office/drawing/2014/main" id="{EB7F24E4-3C1A-5BB0-843A-8275305786FA}"/>
              </a:ext>
            </a:extLst>
          </p:cNvPr>
          <p:cNvSpPr txBox="1">
            <a:spLocks/>
          </p:cNvSpPr>
          <p:nvPr/>
        </p:nvSpPr>
        <p:spPr>
          <a:xfrm>
            <a:off x="-3856979" y="33248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Radial</a:t>
            </a:r>
          </a:p>
        </p:txBody>
      </p:sp>
      <p:sp>
        <p:nvSpPr>
          <p:cNvPr id="23" name="Google Shape;295;p45">
            <a:extLst>
              <a:ext uri="{FF2B5EF4-FFF2-40B4-BE49-F238E27FC236}">
                <a16:creationId xmlns:a16="http://schemas.microsoft.com/office/drawing/2014/main" id="{8DEBD24E-A7D9-B796-8E2D-3FE0538A30E8}"/>
              </a:ext>
            </a:extLst>
          </p:cNvPr>
          <p:cNvSpPr txBox="1">
            <a:spLocks/>
          </p:cNvSpPr>
          <p:nvPr/>
        </p:nvSpPr>
        <p:spPr>
          <a:xfrm>
            <a:off x="-2467086" y="3324823"/>
            <a:ext cx="1812970" cy="5580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a:latin typeface="Albert Sans" panose="020B0604020202020204" charset="0"/>
              </a:rPr>
              <a:t>Sigmoid</a:t>
            </a:r>
          </a:p>
        </p:txBody>
      </p:sp>
      <p:pic>
        <p:nvPicPr>
          <p:cNvPr id="25" name="Picture 24">
            <a:extLst>
              <a:ext uri="{FF2B5EF4-FFF2-40B4-BE49-F238E27FC236}">
                <a16:creationId xmlns:a16="http://schemas.microsoft.com/office/drawing/2014/main" id="{995EB964-CF51-A51B-41E4-D13C0AF61DFB}"/>
              </a:ext>
            </a:extLst>
          </p:cNvPr>
          <p:cNvPicPr>
            <a:picLocks noChangeAspect="1"/>
          </p:cNvPicPr>
          <p:nvPr/>
        </p:nvPicPr>
        <p:blipFill>
          <a:blip r:embed="rId3"/>
          <a:stretch>
            <a:fillRect/>
          </a:stretch>
        </p:blipFill>
        <p:spPr>
          <a:xfrm>
            <a:off x="-8977422" y="4120776"/>
            <a:ext cx="2049297" cy="393961"/>
          </a:xfrm>
          <a:prstGeom prst="rect">
            <a:avLst/>
          </a:prstGeom>
        </p:spPr>
      </p:pic>
      <p:pic>
        <p:nvPicPr>
          <p:cNvPr id="27" name="Picture 26">
            <a:extLst>
              <a:ext uri="{FF2B5EF4-FFF2-40B4-BE49-F238E27FC236}">
                <a16:creationId xmlns:a16="http://schemas.microsoft.com/office/drawing/2014/main" id="{ACB5F140-991B-17AA-8FD2-00D2DFA25692}"/>
              </a:ext>
            </a:extLst>
          </p:cNvPr>
          <p:cNvPicPr>
            <a:picLocks noChangeAspect="1"/>
          </p:cNvPicPr>
          <p:nvPr/>
        </p:nvPicPr>
        <p:blipFill>
          <a:blip r:embed="rId4"/>
          <a:stretch>
            <a:fillRect/>
          </a:stretch>
        </p:blipFill>
        <p:spPr>
          <a:xfrm>
            <a:off x="-6825351" y="4101973"/>
            <a:ext cx="2194750" cy="412764"/>
          </a:xfrm>
          <a:prstGeom prst="rect">
            <a:avLst/>
          </a:prstGeom>
        </p:spPr>
      </p:pic>
      <p:pic>
        <p:nvPicPr>
          <p:cNvPr id="29" name="Picture 28">
            <a:extLst>
              <a:ext uri="{FF2B5EF4-FFF2-40B4-BE49-F238E27FC236}">
                <a16:creationId xmlns:a16="http://schemas.microsoft.com/office/drawing/2014/main" id="{0CFED62D-84B5-567F-0477-629D4FB6CAC9}"/>
              </a:ext>
            </a:extLst>
          </p:cNvPr>
          <p:cNvPicPr>
            <a:picLocks noChangeAspect="1"/>
          </p:cNvPicPr>
          <p:nvPr/>
        </p:nvPicPr>
        <p:blipFill>
          <a:blip r:embed="rId5"/>
          <a:stretch>
            <a:fillRect/>
          </a:stretch>
        </p:blipFill>
        <p:spPr>
          <a:xfrm>
            <a:off x="-4527828" y="4089585"/>
            <a:ext cx="2171351" cy="456341"/>
          </a:xfrm>
          <a:prstGeom prst="rect">
            <a:avLst/>
          </a:prstGeom>
        </p:spPr>
      </p:pic>
      <p:pic>
        <p:nvPicPr>
          <p:cNvPr id="31" name="Picture 30">
            <a:extLst>
              <a:ext uri="{FF2B5EF4-FFF2-40B4-BE49-F238E27FC236}">
                <a16:creationId xmlns:a16="http://schemas.microsoft.com/office/drawing/2014/main" id="{FA1D3094-8190-76BB-DEE1-2FB7AED1C08E}"/>
              </a:ext>
            </a:extLst>
          </p:cNvPr>
          <p:cNvPicPr>
            <a:picLocks noChangeAspect="1"/>
          </p:cNvPicPr>
          <p:nvPr/>
        </p:nvPicPr>
        <p:blipFill>
          <a:blip r:embed="rId6"/>
          <a:stretch>
            <a:fillRect/>
          </a:stretch>
        </p:blipFill>
        <p:spPr>
          <a:xfrm>
            <a:off x="-2277100" y="4101973"/>
            <a:ext cx="2233550" cy="412764"/>
          </a:xfrm>
          <a:prstGeom prst="rect">
            <a:avLst/>
          </a:prstGeom>
        </p:spPr>
      </p:pic>
      <p:sp>
        <p:nvSpPr>
          <p:cNvPr id="2" name="Google Shape;228;p38">
            <a:extLst>
              <a:ext uri="{FF2B5EF4-FFF2-40B4-BE49-F238E27FC236}">
                <a16:creationId xmlns:a16="http://schemas.microsoft.com/office/drawing/2014/main" id="{8F249D0E-04A1-2F7B-9ED4-8F3E000D35FF}"/>
              </a:ext>
            </a:extLst>
          </p:cNvPr>
          <p:cNvSpPr txBox="1">
            <a:spLocks/>
          </p:cNvSpPr>
          <p:nvPr/>
        </p:nvSpPr>
        <p:spPr>
          <a:xfrm>
            <a:off x="846130" y="1435100"/>
            <a:ext cx="7539500" cy="80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4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0" indent="0">
              <a:buFont typeface="Albert Sans"/>
              <a:buNone/>
            </a:pPr>
            <a:r>
              <a:rPr lang="en-GB"/>
              <a:t>The optimal parameter values determined for each kernel function for the same training set are presented in the table below. The SVM type was C-classification in all cases</a:t>
            </a:r>
          </a:p>
        </p:txBody>
      </p:sp>
      <p:pic>
        <p:nvPicPr>
          <p:cNvPr id="5" name="Picture 4">
            <a:extLst>
              <a:ext uri="{FF2B5EF4-FFF2-40B4-BE49-F238E27FC236}">
                <a16:creationId xmlns:a16="http://schemas.microsoft.com/office/drawing/2014/main" id="{09CE820D-A65E-F6B3-D3EA-F6886DC8B7C6}"/>
              </a:ext>
            </a:extLst>
          </p:cNvPr>
          <p:cNvPicPr>
            <a:picLocks noChangeAspect="1"/>
          </p:cNvPicPr>
          <p:nvPr/>
        </p:nvPicPr>
        <p:blipFill>
          <a:blip r:embed="rId7"/>
          <a:stretch>
            <a:fillRect/>
          </a:stretch>
        </p:blipFill>
        <p:spPr>
          <a:xfrm>
            <a:off x="2210890" y="2244200"/>
            <a:ext cx="4587240" cy="2249681"/>
          </a:xfrm>
          <a:prstGeom prst="rect">
            <a:avLst/>
          </a:prstGeom>
        </p:spPr>
      </p:pic>
    </p:spTree>
    <p:extLst>
      <p:ext uri="{BB962C8B-B14F-4D97-AF65-F5344CB8AC3E}">
        <p14:creationId xmlns:p14="http://schemas.microsoft.com/office/powerpoint/2010/main" val="67599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4713-D288-B928-40B2-9AD857021933}"/>
              </a:ext>
            </a:extLst>
          </p:cNvPr>
          <p:cNvSpPr>
            <a:spLocks noGrp="1"/>
          </p:cNvSpPr>
          <p:nvPr>
            <p:ph type="title"/>
          </p:nvPr>
        </p:nvSpPr>
        <p:spPr>
          <a:xfrm>
            <a:off x="1609804" y="4964196"/>
            <a:ext cx="5925300" cy="2571137"/>
          </a:xfrm>
        </p:spPr>
        <p:txBody>
          <a:bodyPr/>
          <a:lstStyle/>
          <a:p>
            <a:pPr algn="ctr"/>
            <a:r>
              <a:rPr lang="en-US"/>
              <a:t>Experiment and Results</a:t>
            </a:r>
          </a:p>
        </p:txBody>
      </p:sp>
    </p:spTree>
    <p:extLst>
      <p:ext uri="{BB962C8B-B14F-4D97-AF65-F5344CB8AC3E}">
        <p14:creationId xmlns:p14="http://schemas.microsoft.com/office/powerpoint/2010/main" val="849082888"/>
      </p:ext>
    </p:extLst>
  </p:cSld>
  <p:clrMapOvr>
    <a:masterClrMapping/>
  </p:clrMapOvr>
  <mc:AlternateContent xmlns:mc="http://schemas.openxmlformats.org/markup-compatibility/2006" xmlns:p14="http://schemas.microsoft.com/office/powerpoint/2010/main">
    <mc:Choice Requires="p14">
      <p:transition p14:dur="0" advClick="0" advTm="10"/>
    </mc:Choice>
    <mc:Fallback xmlns="">
      <p:transition advClick="0" advTm="1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D735D-1BE5-D3B7-5C31-1CD80BF91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0FE23E-4DBF-D347-18B4-532751774BD8}"/>
              </a:ext>
            </a:extLst>
          </p:cNvPr>
          <p:cNvSpPr>
            <a:spLocks noGrp="1"/>
          </p:cNvSpPr>
          <p:nvPr>
            <p:ph type="title"/>
          </p:nvPr>
        </p:nvSpPr>
        <p:spPr>
          <a:xfrm>
            <a:off x="1609804" y="1323532"/>
            <a:ext cx="5925300" cy="2571137"/>
          </a:xfrm>
        </p:spPr>
        <p:txBody>
          <a:bodyPr/>
          <a:lstStyle/>
          <a:p>
            <a:pPr algn="ctr"/>
            <a:r>
              <a:rPr lang="en-US"/>
              <a:t>Experiment and Results</a:t>
            </a:r>
          </a:p>
        </p:txBody>
      </p:sp>
      <p:sp>
        <p:nvSpPr>
          <p:cNvPr id="3" name="Google Shape;428;p54">
            <a:extLst>
              <a:ext uri="{FF2B5EF4-FFF2-40B4-BE49-F238E27FC236}">
                <a16:creationId xmlns:a16="http://schemas.microsoft.com/office/drawing/2014/main" id="{57AD6874-C044-B98A-708E-1CC4B5CB7C8E}"/>
              </a:ext>
            </a:extLst>
          </p:cNvPr>
          <p:cNvSpPr txBox="1">
            <a:spLocks/>
          </p:cNvSpPr>
          <p:nvPr/>
        </p:nvSpPr>
        <p:spPr>
          <a:xfrm>
            <a:off x="1125689" y="5163836"/>
            <a:ext cx="3856800" cy="1317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9pPr>
          </a:lstStyle>
          <a:p>
            <a:r>
              <a:rPr lang="en-GB"/>
              <a:t>39,000</a:t>
            </a:r>
          </a:p>
        </p:txBody>
      </p:sp>
      <p:sp>
        <p:nvSpPr>
          <p:cNvPr id="4" name="Google Shape;429;p54">
            <a:extLst>
              <a:ext uri="{FF2B5EF4-FFF2-40B4-BE49-F238E27FC236}">
                <a16:creationId xmlns:a16="http://schemas.microsoft.com/office/drawing/2014/main" id="{5B75F491-E6EA-1FCB-CED3-7DA2215F42F7}"/>
              </a:ext>
            </a:extLst>
          </p:cNvPr>
          <p:cNvSpPr txBox="1">
            <a:spLocks/>
          </p:cNvSpPr>
          <p:nvPr/>
        </p:nvSpPr>
        <p:spPr>
          <a:xfrm>
            <a:off x="4572000" y="5822667"/>
            <a:ext cx="3856800" cy="388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MY" sz="2000" b="1"/>
              <a:t>observations</a:t>
            </a:r>
            <a:endParaRPr lang="en-MY" sz="2000"/>
          </a:p>
        </p:txBody>
      </p:sp>
      <p:sp>
        <p:nvSpPr>
          <p:cNvPr id="5" name="Google Shape;274;p44">
            <a:extLst>
              <a:ext uri="{FF2B5EF4-FFF2-40B4-BE49-F238E27FC236}">
                <a16:creationId xmlns:a16="http://schemas.microsoft.com/office/drawing/2014/main" id="{8DA9A8D3-B75B-5F46-F776-904A000AF205}"/>
              </a:ext>
            </a:extLst>
          </p:cNvPr>
          <p:cNvSpPr txBox="1">
            <a:spLocks/>
          </p:cNvSpPr>
          <p:nvPr/>
        </p:nvSpPr>
        <p:spPr>
          <a:xfrm>
            <a:off x="1125689" y="6720885"/>
            <a:ext cx="5254100" cy="108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60961" indent="0">
              <a:buClr>
                <a:schemeClr val="lt2"/>
              </a:buClr>
              <a:buNone/>
            </a:pPr>
            <a:r>
              <a:rPr lang="en-GB"/>
              <a:t>The dataset had 39,000 user sessions, split into 26,000 for training (with 146 purchases) and 13,000 for testing (with 72 purchases), to assess the model's ability to predict purchases.</a:t>
            </a:r>
          </a:p>
        </p:txBody>
      </p:sp>
    </p:spTree>
    <p:extLst>
      <p:ext uri="{BB962C8B-B14F-4D97-AF65-F5344CB8AC3E}">
        <p14:creationId xmlns:p14="http://schemas.microsoft.com/office/powerpoint/2010/main" val="3385185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EA963DF7-1292-AC21-29D1-DD2C6404F3E7}"/>
            </a:ext>
          </a:extLst>
        </p:cNvPr>
        <p:cNvGrpSpPr/>
        <p:nvPr/>
      </p:nvGrpSpPr>
      <p:grpSpPr>
        <a:xfrm>
          <a:off x="0" y="0"/>
          <a:ext cx="0" cy="0"/>
          <a:chOff x="0" y="0"/>
          <a:chExt cx="0" cy="0"/>
        </a:xfrm>
      </p:grpSpPr>
      <p:sp>
        <p:nvSpPr>
          <p:cNvPr id="22" name="Google Shape;415;p53">
            <a:extLst>
              <a:ext uri="{FF2B5EF4-FFF2-40B4-BE49-F238E27FC236}">
                <a16:creationId xmlns:a16="http://schemas.microsoft.com/office/drawing/2014/main" id="{1CB942F2-9D5F-3600-F9E6-6649650E9729}"/>
              </a:ext>
            </a:extLst>
          </p:cNvPr>
          <p:cNvSpPr/>
          <p:nvPr/>
        </p:nvSpPr>
        <p:spPr>
          <a:xfrm>
            <a:off x="715000" y="6569057"/>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6;p53">
            <a:extLst>
              <a:ext uri="{FF2B5EF4-FFF2-40B4-BE49-F238E27FC236}">
                <a16:creationId xmlns:a16="http://schemas.microsoft.com/office/drawing/2014/main" id="{C102943E-0FF2-D1EA-1954-91AEF1ED1480}"/>
              </a:ext>
            </a:extLst>
          </p:cNvPr>
          <p:cNvSpPr/>
          <p:nvPr/>
        </p:nvSpPr>
        <p:spPr>
          <a:xfrm>
            <a:off x="715000" y="7102447"/>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7;p53">
            <a:extLst>
              <a:ext uri="{FF2B5EF4-FFF2-40B4-BE49-F238E27FC236}">
                <a16:creationId xmlns:a16="http://schemas.microsoft.com/office/drawing/2014/main" id="{F445AB57-0B1D-6594-75CB-B6C7A1287938}"/>
              </a:ext>
            </a:extLst>
          </p:cNvPr>
          <p:cNvSpPr/>
          <p:nvPr/>
        </p:nvSpPr>
        <p:spPr>
          <a:xfrm>
            <a:off x="715000" y="7635861"/>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p53">
            <a:extLst>
              <a:ext uri="{FF2B5EF4-FFF2-40B4-BE49-F238E27FC236}">
                <a16:creationId xmlns:a16="http://schemas.microsoft.com/office/drawing/2014/main" id="{91492787-3BFD-242A-164D-7C26974DE644}"/>
              </a:ext>
            </a:extLst>
          </p:cNvPr>
          <p:cNvSpPr/>
          <p:nvPr/>
        </p:nvSpPr>
        <p:spPr>
          <a:xfrm>
            <a:off x="715000" y="816925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420;p53">
            <a:extLst>
              <a:ext uri="{FF2B5EF4-FFF2-40B4-BE49-F238E27FC236}">
                <a16:creationId xmlns:a16="http://schemas.microsoft.com/office/drawing/2014/main" id="{8E4D727B-CD88-31F6-E97F-3442BC457253}"/>
              </a:ext>
            </a:extLst>
          </p:cNvPr>
          <p:cNvCxnSpPr>
            <a:stCxn id="22" idx="2"/>
            <a:endCxn id="23" idx="0"/>
          </p:cNvCxnSpPr>
          <p:nvPr/>
        </p:nvCxnSpPr>
        <p:spPr>
          <a:xfrm>
            <a:off x="775450" y="6689957"/>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421;p53">
            <a:extLst>
              <a:ext uri="{FF2B5EF4-FFF2-40B4-BE49-F238E27FC236}">
                <a16:creationId xmlns:a16="http://schemas.microsoft.com/office/drawing/2014/main" id="{37B7C63C-393B-DA38-41DC-91AAE4DC9DC2}"/>
              </a:ext>
            </a:extLst>
          </p:cNvPr>
          <p:cNvCxnSpPr>
            <a:stCxn id="23" idx="2"/>
            <a:endCxn id="24" idx="0"/>
          </p:cNvCxnSpPr>
          <p:nvPr/>
        </p:nvCxnSpPr>
        <p:spPr>
          <a:xfrm>
            <a:off x="775450" y="7223347"/>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422;p53">
            <a:extLst>
              <a:ext uri="{FF2B5EF4-FFF2-40B4-BE49-F238E27FC236}">
                <a16:creationId xmlns:a16="http://schemas.microsoft.com/office/drawing/2014/main" id="{C56BCCF2-0FE6-2A85-FA62-E1CA69314C6F}"/>
              </a:ext>
            </a:extLst>
          </p:cNvPr>
          <p:cNvCxnSpPr>
            <a:stCxn id="24" idx="2"/>
            <a:endCxn id="25" idx="0"/>
          </p:cNvCxnSpPr>
          <p:nvPr/>
        </p:nvCxnSpPr>
        <p:spPr>
          <a:xfrm>
            <a:off x="775450" y="7756761"/>
            <a:ext cx="0" cy="412500"/>
          </a:xfrm>
          <a:prstGeom prst="straightConnector1">
            <a:avLst/>
          </a:prstGeom>
          <a:noFill/>
          <a:ln w="9525" cap="flat" cmpd="sng">
            <a:solidFill>
              <a:schemeClr val="dk1"/>
            </a:solidFill>
            <a:prstDash val="solid"/>
            <a:round/>
            <a:headEnd type="none" w="med" len="med"/>
            <a:tailEnd type="none" w="med" len="med"/>
          </a:ln>
        </p:spPr>
      </p:cxnSp>
      <p:sp>
        <p:nvSpPr>
          <p:cNvPr id="31" name="Google Shape;406;p53">
            <a:extLst>
              <a:ext uri="{FF2B5EF4-FFF2-40B4-BE49-F238E27FC236}">
                <a16:creationId xmlns:a16="http://schemas.microsoft.com/office/drawing/2014/main" id="{72412271-65A0-181D-E9C5-32AC0FDC2894}"/>
              </a:ext>
            </a:extLst>
          </p:cNvPr>
          <p:cNvSpPr txBox="1"/>
          <p:nvPr/>
        </p:nvSpPr>
        <p:spPr>
          <a:xfrm>
            <a:off x="835899" y="6949140"/>
            <a:ext cx="8187297"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Positives (FP): </a:t>
            </a:r>
            <a:r>
              <a:rPr lang="en-GB">
                <a:latin typeface="Albert Sans" panose="020B0604020202020204" charset="0"/>
              </a:rPr>
              <a:t>The number of browsing sessions incorrectly classified as buying sessions.</a:t>
            </a:r>
          </a:p>
        </p:txBody>
      </p:sp>
      <p:sp>
        <p:nvSpPr>
          <p:cNvPr id="32" name="Google Shape;406;p53">
            <a:extLst>
              <a:ext uri="{FF2B5EF4-FFF2-40B4-BE49-F238E27FC236}">
                <a16:creationId xmlns:a16="http://schemas.microsoft.com/office/drawing/2014/main" id="{D16851DB-308E-2C0C-AB7E-F05227C374E3}"/>
              </a:ext>
            </a:extLst>
          </p:cNvPr>
          <p:cNvSpPr txBox="1"/>
          <p:nvPr/>
        </p:nvSpPr>
        <p:spPr>
          <a:xfrm>
            <a:off x="835900" y="7427981"/>
            <a:ext cx="8187295"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True Negatives (TN): </a:t>
            </a:r>
            <a:r>
              <a:rPr lang="en-GB">
                <a:latin typeface="Albert Sans" panose="020B0604020202020204" charset="0"/>
              </a:rPr>
              <a:t>The number of browsing sessions correctly classified as browsing sessions.</a:t>
            </a:r>
          </a:p>
        </p:txBody>
      </p:sp>
      <p:sp>
        <p:nvSpPr>
          <p:cNvPr id="33" name="Google Shape;406;p53">
            <a:extLst>
              <a:ext uri="{FF2B5EF4-FFF2-40B4-BE49-F238E27FC236}">
                <a16:creationId xmlns:a16="http://schemas.microsoft.com/office/drawing/2014/main" id="{4989ED25-9576-6513-1DBA-C47DFBAB9616}"/>
              </a:ext>
            </a:extLst>
          </p:cNvPr>
          <p:cNvSpPr txBox="1"/>
          <p:nvPr/>
        </p:nvSpPr>
        <p:spPr>
          <a:xfrm>
            <a:off x="835899" y="8093061"/>
            <a:ext cx="7713899"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Negatives (FN): </a:t>
            </a:r>
            <a:r>
              <a:rPr lang="en-GB">
                <a:latin typeface="Albert Sans" panose="020B0604020202020204" charset="0"/>
              </a:rPr>
              <a:t>The number of buying sessions incorrectly classified as browsing sessions.</a:t>
            </a:r>
          </a:p>
          <a:p>
            <a:pPr marL="0" lvl="0" indent="0" algn="l" rtl="0">
              <a:spcBef>
                <a:spcPts val="0"/>
              </a:spcBef>
              <a:spcAft>
                <a:spcPts val="0"/>
              </a:spcAft>
              <a:buNone/>
            </a:pPr>
            <a:r>
              <a:rPr lang="en-GB" sz="1200">
                <a:solidFill>
                  <a:schemeClr val="dk1"/>
                </a:solidFill>
                <a:latin typeface="Albert Sans" panose="020B0604020202020204" charset="0"/>
                <a:ea typeface="Alexandria Medium"/>
                <a:cs typeface="Alexandria Medium"/>
                <a:sym typeface="Alexandria Medium"/>
              </a:rPr>
              <a:t>.</a:t>
            </a:r>
            <a:endParaRPr lang="en-GB" sz="1800">
              <a:solidFill>
                <a:schemeClr val="dk1"/>
              </a:solidFill>
              <a:latin typeface="Albert Sans" panose="020B0604020202020204" charset="0"/>
              <a:ea typeface="Alexandria Medium"/>
              <a:cs typeface="Alexandria Medium"/>
              <a:sym typeface="Alexandria Medium"/>
            </a:endParaRPr>
          </a:p>
        </p:txBody>
      </p:sp>
      <p:sp>
        <p:nvSpPr>
          <p:cNvPr id="34" name="TextBox 33">
            <a:extLst>
              <a:ext uri="{FF2B5EF4-FFF2-40B4-BE49-F238E27FC236}">
                <a16:creationId xmlns:a16="http://schemas.microsoft.com/office/drawing/2014/main" id="{AB465E0D-C926-956D-1B64-F5CFF9781C29}"/>
              </a:ext>
            </a:extLst>
          </p:cNvPr>
          <p:cNvSpPr txBox="1"/>
          <p:nvPr/>
        </p:nvSpPr>
        <p:spPr>
          <a:xfrm>
            <a:off x="775450" y="8603289"/>
            <a:ext cx="7713900" cy="738664"/>
          </a:xfrm>
          <a:prstGeom prst="rect">
            <a:avLst/>
          </a:prstGeom>
          <a:noFill/>
        </p:spPr>
        <p:txBody>
          <a:bodyPr wrap="square">
            <a:spAutoFit/>
          </a:bodyPr>
          <a:lstStyle/>
          <a:p>
            <a:r>
              <a:rPr lang="en-GB">
                <a:latin typeface="Albert Sans" panose="020B0604020202020204" charset="0"/>
              </a:rPr>
              <a:t>Since the goal is to predict whether a session will result in a purchase (checkout success interaction), a buying session is considered a positive classification, while a browsing session is considered a negative classification.</a:t>
            </a:r>
          </a:p>
        </p:txBody>
      </p:sp>
      <p:sp>
        <p:nvSpPr>
          <p:cNvPr id="2" name="Google Shape;428;p54">
            <a:extLst>
              <a:ext uri="{FF2B5EF4-FFF2-40B4-BE49-F238E27FC236}">
                <a16:creationId xmlns:a16="http://schemas.microsoft.com/office/drawing/2014/main" id="{A276C32D-3FA5-2A56-927E-5ADC9BC9F1D9}"/>
              </a:ext>
            </a:extLst>
          </p:cNvPr>
          <p:cNvSpPr txBox="1">
            <a:spLocks/>
          </p:cNvSpPr>
          <p:nvPr/>
        </p:nvSpPr>
        <p:spPr>
          <a:xfrm>
            <a:off x="1125689" y="1455441"/>
            <a:ext cx="3856800" cy="1317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9pPr>
          </a:lstStyle>
          <a:p>
            <a:r>
              <a:rPr lang="en-GB"/>
              <a:t>39,000</a:t>
            </a:r>
          </a:p>
        </p:txBody>
      </p:sp>
      <p:sp>
        <p:nvSpPr>
          <p:cNvPr id="3" name="Google Shape;429;p54">
            <a:extLst>
              <a:ext uri="{FF2B5EF4-FFF2-40B4-BE49-F238E27FC236}">
                <a16:creationId xmlns:a16="http://schemas.microsoft.com/office/drawing/2014/main" id="{A8BC8505-81FB-F7C1-5078-D6167E9651A6}"/>
              </a:ext>
            </a:extLst>
          </p:cNvPr>
          <p:cNvSpPr txBox="1">
            <a:spLocks/>
          </p:cNvSpPr>
          <p:nvPr/>
        </p:nvSpPr>
        <p:spPr>
          <a:xfrm>
            <a:off x="4572000" y="2114272"/>
            <a:ext cx="3856800" cy="388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MY" sz="2000" b="1"/>
              <a:t>observations</a:t>
            </a:r>
            <a:endParaRPr lang="en-MY" sz="2000"/>
          </a:p>
        </p:txBody>
      </p:sp>
      <p:sp>
        <p:nvSpPr>
          <p:cNvPr id="4" name="Google Shape;274;p44">
            <a:extLst>
              <a:ext uri="{FF2B5EF4-FFF2-40B4-BE49-F238E27FC236}">
                <a16:creationId xmlns:a16="http://schemas.microsoft.com/office/drawing/2014/main" id="{644B0DF9-8715-1A2E-CC5B-4E061E917774}"/>
              </a:ext>
            </a:extLst>
          </p:cNvPr>
          <p:cNvSpPr txBox="1">
            <a:spLocks/>
          </p:cNvSpPr>
          <p:nvPr/>
        </p:nvSpPr>
        <p:spPr>
          <a:xfrm>
            <a:off x="1125689" y="3012490"/>
            <a:ext cx="5254100" cy="108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60961" indent="0">
              <a:buClr>
                <a:schemeClr val="lt2"/>
              </a:buClr>
              <a:buNone/>
            </a:pPr>
            <a:r>
              <a:rPr lang="en-GB"/>
              <a:t>The dataset had 39,000 user sessions, split into 26,000 for training (with 146 purchases) and 13,000 for testing (with 72 purchases), to assess the model's ability to predict purchases.</a:t>
            </a:r>
          </a:p>
        </p:txBody>
      </p:sp>
      <p:sp>
        <p:nvSpPr>
          <p:cNvPr id="5" name="Title 1">
            <a:extLst>
              <a:ext uri="{FF2B5EF4-FFF2-40B4-BE49-F238E27FC236}">
                <a16:creationId xmlns:a16="http://schemas.microsoft.com/office/drawing/2014/main" id="{D8FF0E0F-3A83-2E9C-F5AD-E7497F904E62}"/>
              </a:ext>
            </a:extLst>
          </p:cNvPr>
          <p:cNvSpPr>
            <a:spLocks noGrp="1"/>
          </p:cNvSpPr>
          <p:nvPr>
            <p:ph type="title"/>
          </p:nvPr>
        </p:nvSpPr>
        <p:spPr>
          <a:xfrm>
            <a:off x="1609804" y="-2130864"/>
            <a:ext cx="5925300" cy="2571137"/>
          </a:xfrm>
        </p:spPr>
        <p:txBody>
          <a:bodyPr/>
          <a:lstStyle/>
          <a:p>
            <a:pPr algn="ctr"/>
            <a:r>
              <a:rPr lang="en-US"/>
              <a:t>Experiment and Results</a:t>
            </a:r>
          </a:p>
        </p:txBody>
      </p:sp>
    </p:spTree>
    <p:extLst>
      <p:ext uri="{BB962C8B-B14F-4D97-AF65-F5344CB8AC3E}">
        <p14:creationId xmlns:p14="http://schemas.microsoft.com/office/powerpoint/2010/main" val="2528102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A6121-CAF7-EDB2-3893-AA8BC4899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7461D-99BD-9763-F9FF-336AF378AB51}"/>
              </a:ext>
            </a:extLst>
          </p:cNvPr>
          <p:cNvSpPr>
            <a:spLocks noGrp="1"/>
          </p:cNvSpPr>
          <p:nvPr>
            <p:ph type="title"/>
          </p:nvPr>
        </p:nvSpPr>
        <p:spPr>
          <a:xfrm>
            <a:off x="-4899135" y="534999"/>
            <a:ext cx="5925300" cy="2237697"/>
          </a:xfrm>
        </p:spPr>
        <p:txBody>
          <a:bodyPr/>
          <a:lstStyle/>
          <a:p>
            <a:r>
              <a:rPr lang="en-US"/>
              <a:t>Evaluation Metrics</a:t>
            </a:r>
          </a:p>
        </p:txBody>
      </p:sp>
      <p:sp>
        <p:nvSpPr>
          <p:cNvPr id="3" name="Subtitle 2">
            <a:extLst>
              <a:ext uri="{FF2B5EF4-FFF2-40B4-BE49-F238E27FC236}">
                <a16:creationId xmlns:a16="http://schemas.microsoft.com/office/drawing/2014/main" id="{EA31F7C8-2DDF-3668-4D86-A549A9EB9D92}"/>
              </a:ext>
            </a:extLst>
          </p:cNvPr>
          <p:cNvSpPr>
            <a:spLocks noGrp="1"/>
          </p:cNvSpPr>
          <p:nvPr>
            <p:ph type="subTitle" idx="1"/>
          </p:nvPr>
        </p:nvSpPr>
        <p:spPr>
          <a:xfrm>
            <a:off x="9173499" y="3358100"/>
            <a:ext cx="3856800" cy="1250400"/>
          </a:xfrm>
        </p:spPr>
        <p:txBody>
          <a:bodyPr/>
          <a:lstStyle/>
          <a:p>
            <a:pPr marL="0"/>
            <a:r>
              <a:rPr lang="en-US" b="1"/>
              <a:t>Accuracy</a:t>
            </a:r>
            <a:r>
              <a:rPr lang="en-US"/>
              <a:t>, </a:t>
            </a:r>
            <a:r>
              <a:rPr lang="en-US" b="1"/>
              <a:t>error rate</a:t>
            </a:r>
            <a:r>
              <a:rPr lang="en-US"/>
              <a:t>, and </a:t>
            </a:r>
            <a:r>
              <a:rPr lang="en-US" b="1"/>
              <a:t>sensitivity</a:t>
            </a:r>
            <a:r>
              <a:rPr lang="en-US"/>
              <a:t> were used as primary metrics to compare model performance across different kernels.</a:t>
            </a:r>
          </a:p>
        </p:txBody>
      </p:sp>
    </p:spTree>
    <p:extLst>
      <p:ext uri="{BB962C8B-B14F-4D97-AF65-F5344CB8AC3E}">
        <p14:creationId xmlns:p14="http://schemas.microsoft.com/office/powerpoint/2010/main" val="544787482"/>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209A-B79C-E2D0-369B-042C66DBF6CC}"/>
              </a:ext>
            </a:extLst>
          </p:cNvPr>
          <p:cNvSpPr>
            <a:spLocks noGrp="1"/>
          </p:cNvSpPr>
          <p:nvPr>
            <p:ph type="title"/>
          </p:nvPr>
        </p:nvSpPr>
        <p:spPr/>
        <p:txBody>
          <a:bodyPr/>
          <a:lstStyle/>
          <a:p>
            <a:r>
              <a:rPr lang="en-US"/>
              <a:t>Evaluation Metrics</a:t>
            </a:r>
          </a:p>
        </p:txBody>
      </p:sp>
      <p:sp>
        <p:nvSpPr>
          <p:cNvPr id="3" name="Subtitle 2">
            <a:extLst>
              <a:ext uri="{FF2B5EF4-FFF2-40B4-BE49-F238E27FC236}">
                <a16:creationId xmlns:a16="http://schemas.microsoft.com/office/drawing/2014/main" id="{E2F140EE-B64B-CA4B-9D8F-A2CF87B949EF}"/>
              </a:ext>
            </a:extLst>
          </p:cNvPr>
          <p:cNvSpPr>
            <a:spLocks noGrp="1"/>
          </p:cNvSpPr>
          <p:nvPr>
            <p:ph type="subTitle" idx="1"/>
          </p:nvPr>
        </p:nvSpPr>
        <p:spPr/>
        <p:txBody>
          <a:bodyPr/>
          <a:lstStyle/>
          <a:p>
            <a:pPr marL="0"/>
            <a:r>
              <a:rPr lang="en-US" b="1"/>
              <a:t>Accuracy</a:t>
            </a:r>
            <a:r>
              <a:rPr lang="en-US"/>
              <a:t>, </a:t>
            </a:r>
            <a:r>
              <a:rPr lang="en-US" b="1"/>
              <a:t>error rate</a:t>
            </a:r>
            <a:r>
              <a:rPr lang="en-US"/>
              <a:t>, and </a:t>
            </a:r>
            <a:r>
              <a:rPr lang="en-US" b="1"/>
              <a:t>sensitivity</a:t>
            </a:r>
            <a:r>
              <a:rPr lang="en-US"/>
              <a:t> were used as primary metrics to compare model performance across different kernels.</a:t>
            </a:r>
          </a:p>
        </p:txBody>
      </p:sp>
    </p:spTree>
    <p:extLst>
      <p:ext uri="{BB962C8B-B14F-4D97-AF65-F5344CB8AC3E}">
        <p14:creationId xmlns:p14="http://schemas.microsoft.com/office/powerpoint/2010/main" val="2041566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209A-B79C-E2D0-369B-042C66DBF6CC}"/>
              </a:ext>
            </a:extLst>
          </p:cNvPr>
          <p:cNvSpPr>
            <a:spLocks noGrp="1"/>
          </p:cNvSpPr>
          <p:nvPr>
            <p:ph type="title"/>
          </p:nvPr>
        </p:nvSpPr>
        <p:spPr/>
        <p:txBody>
          <a:bodyPr/>
          <a:lstStyle/>
          <a:p>
            <a:r>
              <a:rPr lang="en-US" sz="4000"/>
              <a:t>Kernel Comparison</a:t>
            </a:r>
          </a:p>
        </p:txBody>
      </p:sp>
      <p:sp>
        <p:nvSpPr>
          <p:cNvPr id="3" name="Subtitle 2">
            <a:extLst>
              <a:ext uri="{FF2B5EF4-FFF2-40B4-BE49-F238E27FC236}">
                <a16:creationId xmlns:a16="http://schemas.microsoft.com/office/drawing/2014/main" id="{E2F140EE-B64B-CA4B-9D8F-A2CF87B949EF}"/>
              </a:ext>
            </a:extLst>
          </p:cNvPr>
          <p:cNvSpPr>
            <a:spLocks noGrp="1"/>
          </p:cNvSpPr>
          <p:nvPr>
            <p:ph type="subTitle" idx="1"/>
          </p:nvPr>
        </p:nvSpPr>
        <p:spPr>
          <a:xfrm>
            <a:off x="720000" y="3905657"/>
            <a:ext cx="7572457" cy="702843"/>
          </a:xfrm>
        </p:spPr>
        <p:txBody>
          <a:bodyPr/>
          <a:lstStyle/>
          <a:p>
            <a:pPr marL="0"/>
            <a:r>
              <a:rPr lang="en-US" b="1"/>
              <a:t>Four</a:t>
            </a:r>
            <a:r>
              <a:rPr lang="en-US"/>
              <a:t> SVM kernels (linear, polynomial, radial, sigmoid) were evaluated to determine which was best for classifying buying vs. browsing sessions.</a:t>
            </a:r>
          </a:p>
        </p:txBody>
      </p:sp>
      <p:graphicFrame>
        <p:nvGraphicFramePr>
          <p:cNvPr id="4" name="Table 3">
            <a:extLst>
              <a:ext uri="{FF2B5EF4-FFF2-40B4-BE49-F238E27FC236}">
                <a16:creationId xmlns:a16="http://schemas.microsoft.com/office/drawing/2014/main" id="{33102E9D-213D-CB87-0B65-8E7EE8DA8B40}"/>
              </a:ext>
            </a:extLst>
          </p:cNvPr>
          <p:cNvGraphicFramePr>
            <a:graphicFrameLocks noGrp="1"/>
          </p:cNvGraphicFramePr>
          <p:nvPr>
            <p:extLst>
              <p:ext uri="{D42A27DB-BD31-4B8C-83A1-F6EECF244321}">
                <p14:modId xmlns:p14="http://schemas.microsoft.com/office/powerpoint/2010/main" val="1703264066"/>
              </p:ext>
            </p:extLst>
          </p:nvPr>
        </p:nvGraphicFramePr>
        <p:xfrm>
          <a:off x="821600" y="1537678"/>
          <a:ext cx="7715250" cy="2068144"/>
        </p:xfrm>
        <a:graphic>
          <a:graphicData uri="http://schemas.openxmlformats.org/drawingml/2006/table">
            <a:tbl>
              <a:tblPr>
                <a:tableStyleId>{8050F5F6-906B-4502-BE11-DC8F5CDE7CA3}</a:tableStyleId>
              </a:tblPr>
              <a:tblGrid>
                <a:gridCol w="911546">
                  <a:extLst>
                    <a:ext uri="{9D8B030D-6E8A-4147-A177-3AD203B41FA5}">
                      <a16:colId xmlns:a16="http://schemas.microsoft.com/office/drawing/2014/main" val="1048576997"/>
                    </a:ext>
                  </a:extLst>
                </a:gridCol>
                <a:gridCol w="1813695">
                  <a:extLst>
                    <a:ext uri="{9D8B030D-6E8A-4147-A177-3AD203B41FA5}">
                      <a16:colId xmlns:a16="http://schemas.microsoft.com/office/drawing/2014/main" val="2171526196"/>
                    </a:ext>
                  </a:extLst>
                </a:gridCol>
                <a:gridCol w="1700926">
                  <a:extLst>
                    <a:ext uri="{9D8B030D-6E8A-4147-A177-3AD203B41FA5}">
                      <a16:colId xmlns:a16="http://schemas.microsoft.com/office/drawing/2014/main" val="594909397"/>
                    </a:ext>
                  </a:extLst>
                </a:gridCol>
                <a:gridCol w="1700926">
                  <a:extLst>
                    <a:ext uri="{9D8B030D-6E8A-4147-A177-3AD203B41FA5}">
                      <a16:colId xmlns:a16="http://schemas.microsoft.com/office/drawing/2014/main" val="1037679370"/>
                    </a:ext>
                  </a:extLst>
                </a:gridCol>
                <a:gridCol w="1588157">
                  <a:extLst>
                    <a:ext uri="{9D8B030D-6E8A-4147-A177-3AD203B41FA5}">
                      <a16:colId xmlns:a16="http://schemas.microsoft.com/office/drawing/2014/main" val="764013777"/>
                    </a:ext>
                  </a:extLst>
                </a:gridCol>
              </a:tblGrid>
              <a:tr h="652476">
                <a:tc>
                  <a:txBody>
                    <a:bodyPr/>
                    <a:lstStyle/>
                    <a:p>
                      <a:pPr algn="l" fontAlgn="b"/>
                      <a:r>
                        <a:rPr lang="en-GB" sz="1000" b="1" u="none" strike="noStrike">
                          <a:effectLst/>
                          <a:latin typeface="Albert Sans" panose="020B0604020202020204" charset="0"/>
                        </a:rPr>
                        <a:t>SVM Kernel Function</a:t>
                      </a:r>
                      <a:endParaRPr lang="en-GB" sz="1000" b="1"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a:effectLst/>
                          <a:latin typeface="Albert Sans" panose="020B0604020202020204" charset="0"/>
                        </a:rPr>
                        <a:t>Browsing Sessions (Classified as Browsing)</a:t>
                      </a:r>
                      <a:endParaRPr lang="en-GB" sz="1000" b="1"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a:effectLst/>
                          <a:latin typeface="Albert Sans" panose="020B0604020202020204" charset="0"/>
                        </a:rPr>
                        <a:t>Browsing Sessions (Classified as Buying)</a:t>
                      </a:r>
                      <a:endParaRPr lang="en-GB" sz="1000" b="1"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a:effectLst/>
                          <a:latin typeface="Albert Sans" panose="020B0604020202020204" charset="0"/>
                        </a:rPr>
                        <a:t>Buying Sessions (Classified as Browsing)</a:t>
                      </a:r>
                      <a:endParaRPr lang="en-GB" sz="1000" b="1"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000" b="1" u="none" strike="noStrike">
                          <a:effectLst/>
                          <a:latin typeface="Albert Sans" panose="020B0604020202020204" charset="0"/>
                        </a:rPr>
                        <a:t>Buying Sessions (Classified as Buying)</a:t>
                      </a:r>
                      <a:endParaRPr lang="en-GB" sz="1000" b="1"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5415107"/>
                  </a:ext>
                </a:extLst>
              </a:tr>
              <a:tr h="353917">
                <a:tc>
                  <a:txBody>
                    <a:bodyPr/>
                    <a:lstStyle/>
                    <a:p>
                      <a:pPr algn="l" fontAlgn="b"/>
                      <a:r>
                        <a:rPr lang="en-GB" sz="1000" b="0" u="none" strike="noStrike">
                          <a:effectLst/>
                          <a:latin typeface="Albert Sans" panose="020B0604020202020204" charset="0"/>
                        </a:rPr>
                        <a:t>Radial</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12,928</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0</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58</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14</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2618993"/>
                  </a:ext>
                </a:extLst>
              </a:tr>
              <a:tr h="353917">
                <a:tc>
                  <a:txBody>
                    <a:bodyPr/>
                    <a:lstStyle/>
                    <a:p>
                      <a:pPr algn="l" fontAlgn="b"/>
                      <a:r>
                        <a:rPr lang="en-GB" sz="1000" b="0" u="none" strike="noStrike">
                          <a:effectLst/>
                          <a:latin typeface="Albert Sans" panose="020B0604020202020204" charset="0"/>
                        </a:rPr>
                        <a:t>Linear</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12,924</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4</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4</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68</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7603234"/>
                  </a:ext>
                </a:extLst>
              </a:tr>
              <a:tr h="353917">
                <a:tc>
                  <a:txBody>
                    <a:bodyPr/>
                    <a:lstStyle/>
                    <a:p>
                      <a:pPr algn="l" fontAlgn="b"/>
                      <a:r>
                        <a:rPr lang="en-GB" sz="1000" b="0" u="none" strike="noStrike">
                          <a:effectLst/>
                          <a:latin typeface="Albert Sans" panose="020B0604020202020204" charset="0"/>
                        </a:rPr>
                        <a:t>Polynomial</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12,923</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5</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12</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60</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586193"/>
                  </a:ext>
                </a:extLst>
              </a:tr>
              <a:tr h="353917">
                <a:tc>
                  <a:txBody>
                    <a:bodyPr/>
                    <a:lstStyle/>
                    <a:p>
                      <a:pPr algn="l" fontAlgn="b"/>
                      <a:r>
                        <a:rPr lang="en-GB" sz="1000" b="0" u="none" strike="noStrike">
                          <a:effectLst/>
                          <a:latin typeface="Albert Sans" panose="020B0604020202020204" charset="0"/>
                        </a:rPr>
                        <a:t>Sigmoid</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12,928</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72</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0</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u="none" strike="noStrike">
                          <a:effectLst/>
                          <a:latin typeface="Albert Sans" panose="020B0604020202020204" charset="0"/>
                        </a:rPr>
                        <a:t>0</a:t>
                      </a:r>
                      <a:endParaRPr lang="en-GB" sz="1000" b="0" i="0" u="none" strike="noStrike">
                        <a:solidFill>
                          <a:srgbClr val="000000"/>
                        </a:solidFill>
                        <a:effectLst/>
                        <a:latin typeface="Albert Sans" panose="020B0604020202020204" charset="0"/>
                      </a:endParaRPr>
                    </a:p>
                  </a:txBody>
                  <a:tcPr marL="5638" marR="5638" marT="56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7524631"/>
                  </a:ext>
                </a:extLst>
              </a:tr>
            </a:tbl>
          </a:graphicData>
        </a:graphic>
      </p:graphicFrame>
    </p:spTree>
    <p:extLst>
      <p:ext uri="{BB962C8B-B14F-4D97-AF65-F5344CB8AC3E}">
        <p14:creationId xmlns:p14="http://schemas.microsoft.com/office/powerpoint/2010/main" val="4102741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0D7F2BE3-6F46-1E9B-7FE5-02B67AAC8C89}"/>
            </a:ext>
          </a:extLst>
        </p:cNvPr>
        <p:cNvGrpSpPr/>
        <p:nvPr/>
      </p:nvGrpSpPr>
      <p:grpSpPr>
        <a:xfrm>
          <a:off x="0" y="0"/>
          <a:ext cx="0" cy="0"/>
          <a:chOff x="0" y="0"/>
          <a:chExt cx="0" cy="0"/>
        </a:xfrm>
      </p:grpSpPr>
      <p:sp>
        <p:nvSpPr>
          <p:cNvPr id="3" name="Google Shape;305;p46">
            <a:extLst>
              <a:ext uri="{FF2B5EF4-FFF2-40B4-BE49-F238E27FC236}">
                <a16:creationId xmlns:a16="http://schemas.microsoft.com/office/drawing/2014/main" id="{A0724C22-9389-890E-EE54-96199722B9F4}"/>
              </a:ext>
            </a:extLst>
          </p:cNvPr>
          <p:cNvSpPr txBox="1"/>
          <p:nvPr/>
        </p:nvSpPr>
        <p:spPr>
          <a:xfrm>
            <a:off x="715050" y="8835386"/>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lexandria Medium"/>
                <a:ea typeface="Alexandria Medium"/>
                <a:cs typeface="Alexandria Medium"/>
                <a:sym typeface="Alexandria Medium"/>
              </a:rPr>
              <a:t>Linear Kernel</a:t>
            </a:r>
            <a:endParaRPr>
              <a:solidFill>
                <a:schemeClr val="dk1"/>
              </a:solidFill>
              <a:latin typeface="Alexandria Medium"/>
              <a:ea typeface="Alexandria Medium"/>
              <a:cs typeface="Alexandria Medium"/>
              <a:sym typeface="Alexandria Medium"/>
            </a:endParaRPr>
          </a:p>
        </p:txBody>
      </p:sp>
      <p:sp>
        <p:nvSpPr>
          <p:cNvPr id="4" name="Google Shape;306;p46">
            <a:extLst>
              <a:ext uri="{FF2B5EF4-FFF2-40B4-BE49-F238E27FC236}">
                <a16:creationId xmlns:a16="http://schemas.microsoft.com/office/drawing/2014/main" id="{D5AFB7A3-D264-81AA-BA20-633B9B778145}"/>
              </a:ext>
            </a:extLst>
          </p:cNvPr>
          <p:cNvSpPr txBox="1"/>
          <p:nvPr/>
        </p:nvSpPr>
        <p:spPr>
          <a:xfrm>
            <a:off x="3337548" y="8835386"/>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Alexandria Medium"/>
                <a:ea typeface="Alexandria Medium"/>
                <a:cs typeface="Alexandria Medium"/>
                <a:sym typeface="Alexandria Medium"/>
              </a:rPr>
              <a:t>Polynomial Kernel</a:t>
            </a:r>
          </a:p>
        </p:txBody>
      </p:sp>
      <p:sp>
        <p:nvSpPr>
          <p:cNvPr id="5" name="Google Shape;307;p46">
            <a:extLst>
              <a:ext uri="{FF2B5EF4-FFF2-40B4-BE49-F238E27FC236}">
                <a16:creationId xmlns:a16="http://schemas.microsoft.com/office/drawing/2014/main" id="{5A2456DE-B67B-D5DB-B4D1-AF2749879C31}"/>
              </a:ext>
            </a:extLst>
          </p:cNvPr>
          <p:cNvSpPr txBox="1"/>
          <p:nvPr/>
        </p:nvSpPr>
        <p:spPr>
          <a:xfrm>
            <a:off x="5960070" y="8835386"/>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Alexandria Medium" panose="020B0604020202020204" charset="-78"/>
                <a:ea typeface="Alexandria Medium"/>
                <a:cs typeface="Alexandria Medium" panose="020B0604020202020204" charset="-78"/>
                <a:sym typeface="Alexandria Medium"/>
              </a:rPr>
              <a:t>Radial and Sigmoid Kernels</a:t>
            </a:r>
          </a:p>
        </p:txBody>
      </p:sp>
      <p:sp>
        <p:nvSpPr>
          <p:cNvPr id="6" name="Google Shape;317;p46">
            <a:extLst>
              <a:ext uri="{FF2B5EF4-FFF2-40B4-BE49-F238E27FC236}">
                <a16:creationId xmlns:a16="http://schemas.microsoft.com/office/drawing/2014/main" id="{A3FA0209-63D6-E614-3172-1D77473E3730}"/>
              </a:ext>
            </a:extLst>
          </p:cNvPr>
          <p:cNvSpPr txBox="1"/>
          <p:nvPr/>
        </p:nvSpPr>
        <p:spPr>
          <a:xfrm>
            <a:off x="715050" y="8074586"/>
            <a:ext cx="77139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Alexandria Medium"/>
                <a:ea typeface="Alexandria Medium"/>
                <a:cs typeface="Alexandria Medium"/>
                <a:sym typeface="Alexandria Medium"/>
              </a:rPr>
              <a:t>Comparison of Kernel Models</a:t>
            </a:r>
          </a:p>
        </p:txBody>
      </p:sp>
      <p:cxnSp>
        <p:nvCxnSpPr>
          <p:cNvPr id="7" name="Google Shape;318;p46">
            <a:extLst>
              <a:ext uri="{FF2B5EF4-FFF2-40B4-BE49-F238E27FC236}">
                <a16:creationId xmlns:a16="http://schemas.microsoft.com/office/drawing/2014/main" id="{38490DDD-68D6-B9D5-8C48-31234A3682F8}"/>
              </a:ext>
            </a:extLst>
          </p:cNvPr>
          <p:cNvCxnSpPr>
            <a:stCxn id="6" idx="2"/>
            <a:endCxn id="3" idx="0"/>
          </p:cNvCxnSpPr>
          <p:nvPr/>
        </p:nvCxnSpPr>
        <p:spPr>
          <a:xfrm rot="5400000">
            <a:off x="3108300" y="7371686"/>
            <a:ext cx="304800" cy="2622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8" name="Google Shape;319;p46">
            <a:extLst>
              <a:ext uri="{FF2B5EF4-FFF2-40B4-BE49-F238E27FC236}">
                <a16:creationId xmlns:a16="http://schemas.microsoft.com/office/drawing/2014/main" id="{4CF922CB-882A-7853-72C6-FFCB1C36AFB2}"/>
              </a:ext>
            </a:extLst>
          </p:cNvPr>
          <p:cNvCxnSpPr>
            <a:stCxn id="6" idx="2"/>
            <a:endCxn id="4" idx="0"/>
          </p:cNvCxnSpPr>
          <p:nvPr/>
        </p:nvCxnSpPr>
        <p:spPr>
          <a:xfrm rot="16200000" flipH="1">
            <a:off x="4419624" y="8682962"/>
            <a:ext cx="304800" cy="48"/>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9" name="Google Shape;320;p46">
            <a:extLst>
              <a:ext uri="{FF2B5EF4-FFF2-40B4-BE49-F238E27FC236}">
                <a16:creationId xmlns:a16="http://schemas.microsoft.com/office/drawing/2014/main" id="{26EBB483-302F-7EE0-E1EF-500C1040DA98}"/>
              </a:ext>
            </a:extLst>
          </p:cNvPr>
          <p:cNvCxnSpPr>
            <a:cxnSpLocks/>
            <a:stCxn id="6" idx="2"/>
            <a:endCxn id="5" idx="0"/>
          </p:cNvCxnSpPr>
          <p:nvPr/>
        </p:nvCxnSpPr>
        <p:spPr>
          <a:xfrm rot="16200000" flipH="1">
            <a:off x="5730885" y="7371701"/>
            <a:ext cx="304800" cy="262257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0" name="Google Shape;330;p46">
            <a:extLst>
              <a:ext uri="{FF2B5EF4-FFF2-40B4-BE49-F238E27FC236}">
                <a16:creationId xmlns:a16="http://schemas.microsoft.com/office/drawing/2014/main" id="{2206903B-0830-38F2-6423-045D6B03C04B}"/>
              </a:ext>
            </a:extLst>
          </p:cNvPr>
          <p:cNvCxnSpPr>
            <a:stCxn id="3" idx="3"/>
            <a:endCxn id="4" idx="1"/>
          </p:cNvCxnSpPr>
          <p:nvPr/>
        </p:nvCxnSpPr>
        <p:spPr>
          <a:xfrm>
            <a:off x="3184050" y="9063386"/>
            <a:ext cx="153498" cy="127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 name="Google Shape;331;p46">
            <a:extLst>
              <a:ext uri="{FF2B5EF4-FFF2-40B4-BE49-F238E27FC236}">
                <a16:creationId xmlns:a16="http://schemas.microsoft.com/office/drawing/2014/main" id="{6AEA0666-2FE2-09B4-78A6-B97D10D7C4D2}"/>
              </a:ext>
            </a:extLst>
          </p:cNvPr>
          <p:cNvCxnSpPr>
            <a:cxnSpLocks/>
            <a:stCxn id="4" idx="3"/>
            <a:endCxn id="5" idx="1"/>
          </p:cNvCxnSpPr>
          <p:nvPr/>
        </p:nvCxnSpPr>
        <p:spPr>
          <a:xfrm>
            <a:off x="5806548" y="9063386"/>
            <a:ext cx="153522" cy="127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6" name="Google Shape;372;p49">
            <a:extLst>
              <a:ext uri="{FF2B5EF4-FFF2-40B4-BE49-F238E27FC236}">
                <a16:creationId xmlns:a16="http://schemas.microsoft.com/office/drawing/2014/main" id="{5F4A2E77-C1F7-C59B-5A97-14FA5F107329}"/>
              </a:ext>
            </a:extLst>
          </p:cNvPr>
          <p:cNvSpPr txBox="1">
            <a:spLocks noGrp="1"/>
          </p:cNvSpPr>
          <p:nvPr>
            <p:ph type="title"/>
          </p:nvPr>
        </p:nvSpPr>
        <p:spPr>
          <a:xfrm>
            <a:off x="715050" y="5150590"/>
            <a:ext cx="7713900" cy="887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Evaluation</a:t>
            </a:r>
            <a:endParaRPr sz="4400"/>
          </a:p>
        </p:txBody>
      </p:sp>
      <p:sp>
        <p:nvSpPr>
          <p:cNvPr id="22" name="TextBox 21">
            <a:extLst>
              <a:ext uri="{FF2B5EF4-FFF2-40B4-BE49-F238E27FC236}">
                <a16:creationId xmlns:a16="http://schemas.microsoft.com/office/drawing/2014/main" id="{9FABEDE8-B0EB-030E-535F-BDFF30185035}"/>
              </a:ext>
            </a:extLst>
          </p:cNvPr>
          <p:cNvSpPr txBox="1"/>
          <p:nvPr/>
        </p:nvSpPr>
        <p:spPr>
          <a:xfrm>
            <a:off x="685761" y="9487390"/>
            <a:ext cx="2209839" cy="1384995"/>
          </a:xfrm>
          <a:prstGeom prst="rect">
            <a:avLst/>
          </a:prstGeom>
          <a:noFill/>
        </p:spPr>
        <p:txBody>
          <a:bodyPr wrap="square">
            <a:spAutoFit/>
          </a:bodyPr>
          <a:lstStyle/>
          <a:p>
            <a:r>
              <a:rPr lang="en-GB" sz="1200" b="1">
                <a:latin typeface="Albert Sans" panose="020B0604020202020204" charset="0"/>
              </a:rPr>
              <a:t>Linear Kernel</a:t>
            </a:r>
            <a:r>
              <a:rPr lang="en-GB" sz="1200">
                <a:latin typeface="Albert Sans" panose="020B0604020202020204" charset="0"/>
              </a:rPr>
              <a:t>: This model performed the best, correctly classifying </a:t>
            </a:r>
            <a:r>
              <a:rPr lang="en-GB" sz="1200" b="1">
                <a:latin typeface="Albert Sans" panose="020B0604020202020204" charset="0"/>
              </a:rPr>
              <a:t>68 buying sessions</a:t>
            </a:r>
            <a:r>
              <a:rPr lang="en-GB" sz="1200">
                <a:latin typeface="Albert Sans" panose="020B0604020202020204" charset="0"/>
              </a:rPr>
              <a:t> and misclassifying only </a:t>
            </a:r>
            <a:r>
              <a:rPr lang="en-GB" sz="1200" b="1">
                <a:latin typeface="Albert Sans" panose="020B0604020202020204" charset="0"/>
              </a:rPr>
              <a:t>4</a:t>
            </a:r>
            <a:r>
              <a:rPr lang="en-GB" sz="1200">
                <a:latin typeface="Albert Sans" panose="020B0604020202020204" charset="0"/>
              </a:rPr>
              <a:t>. It had the highest accuracy in predicting buyers.</a:t>
            </a:r>
          </a:p>
        </p:txBody>
      </p:sp>
      <p:sp>
        <p:nvSpPr>
          <p:cNvPr id="23" name="TextBox 22">
            <a:extLst>
              <a:ext uri="{FF2B5EF4-FFF2-40B4-BE49-F238E27FC236}">
                <a16:creationId xmlns:a16="http://schemas.microsoft.com/office/drawing/2014/main" id="{9FD627D3-801C-A1A3-F491-11B133D8DAD4}"/>
              </a:ext>
            </a:extLst>
          </p:cNvPr>
          <p:cNvSpPr txBox="1"/>
          <p:nvPr/>
        </p:nvSpPr>
        <p:spPr>
          <a:xfrm>
            <a:off x="685761" y="5879688"/>
            <a:ext cx="7909452" cy="523220"/>
          </a:xfrm>
          <a:prstGeom prst="rect">
            <a:avLst/>
          </a:prstGeom>
          <a:noFill/>
        </p:spPr>
        <p:txBody>
          <a:bodyPr wrap="square">
            <a:spAutoFit/>
          </a:bodyPr>
          <a:lstStyle/>
          <a:p>
            <a:r>
              <a:rPr lang="en-GB">
                <a:latin typeface="Albert Sans" panose="020B0604020202020204" charset="0"/>
              </a:rPr>
              <a:t>The performance of the models varies based on the kernel function used. Here’s a summary of how each kernel performed</a:t>
            </a:r>
          </a:p>
        </p:txBody>
      </p:sp>
      <p:sp>
        <p:nvSpPr>
          <p:cNvPr id="24" name="TextBox 23">
            <a:extLst>
              <a:ext uri="{FF2B5EF4-FFF2-40B4-BE49-F238E27FC236}">
                <a16:creationId xmlns:a16="http://schemas.microsoft.com/office/drawing/2014/main" id="{93189FFC-6F01-84E5-A43D-FEB75F55DE18}"/>
              </a:ext>
            </a:extLst>
          </p:cNvPr>
          <p:cNvSpPr txBox="1"/>
          <p:nvPr/>
        </p:nvSpPr>
        <p:spPr>
          <a:xfrm>
            <a:off x="3596709" y="9487389"/>
            <a:ext cx="2209839" cy="1200329"/>
          </a:xfrm>
          <a:prstGeom prst="rect">
            <a:avLst/>
          </a:prstGeom>
          <a:noFill/>
        </p:spPr>
        <p:txBody>
          <a:bodyPr wrap="square">
            <a:spAutoFit/>
          </a:bodyPr>
          <a:lstStyle/>
          <a:p>
            <a:r>
              <a:rPr lang="en-GB" sz="1200" b="1">
                <a:latin typeface="Albert Sans" panose="020B0604020202020204" charset="0"/>
              </a:rPr>
              <a:t>Polynomial Kernel</a:t>
            </a:r>
            <a:r>
              <a:rPr lang="en-GB" sz="1200">
                <a:latin typeface="Albert Sans" panose="020B0604020202020204" charset="0"/>
              </a:rPr>
              <a:t>: This model was also effective, correctly classifying </a:t>
            </a:r>
            <a:r>
              <a:rPr lang="en-GB" sz="1200" b="1">
                <a:latin typeface="Albert Sans" panose="020B0604020202020204" charset="0"/>
              </a:rPr>
              <a:t>60 buying sessions</a:t>
            </a:r>
            <a:r>
              <a:rPr lang="en-GB" sz="1200">
                <a:latin typeface="Albert Sans" panose="020B0604020202020204" charset="0"/>
              </a:rPr>
              <a:t>, though not as effective as the linear kernel.</a:t>
            </a:r>
          </a:p>
        </p:txBody>
      </p:sp>
      <p:sp>
        <p:nvSpPr>
          <p:cNvPr id="25" name="TextBox 24">
            <a:extLst>
              <a:ext uri="{FF2B5EF4-FFF2-40B4-BE49-F238E27FC236}">
                <a16:creationId xmlns:a16="http://schemas.microsoft.com/office/drawing/2014/main" id="{12D56AE4-B676-CBED-0FF9-05EAEFB178FF}"/>
              </a:ext>
            </a:extLst>
          </p:cNvPr>
          <p:cNvSpPr txBox="1"/>
          <p:nvPr/>
        </p:nvSpPr>
        <p:spPr>
          <a:xfrm>
            <a:off x="6089650" y="9487389"/>
            <a:ext cx="2209839" cy="1569660"/>
          </a:xfrm>
          <a:prstGeom prst="rect">
            <a:avLst/>
          </a:prstGeom>
          <a:noFill/>
        </p:spPr>
        <p:txBody>
          <a:bodyPr wrap="square">
            <a:spAutoFit/>
          </a:bodyPr>
          <a:lstStyle/>
          <a:p>
            <a:r>
              <a:rPr lang="en-GB" sz="1200" b="1">
                <a:latin typeface="Albert Sans" panose="020B0604020202020204" charset="0"/>
              </a:rPr>
              <a:t>Radial and Sigmoid Kernels</a:t>
            </a:r>
            <a:r>
              <a:rPr lang="en-GB" sz="1200">
                <a:latin typeface="Albert Sans" panose="020B0604020202020204" charset="0"/>
              </a:rPr>
              <a:t>: Both of these kernel models were </a:t>
            </a:r>
            <a:r>
              <a:rPr lang="en-GB" sz="1200" b="1">
                <a:latin typeface="Albert Sans" panose="020B0604020202020204" charset="0"/>
              </a:rPr>
              <a:t>ineffective</a:t>
            </a:r>
            <a:r>
              <a:rPr lang="en-GB" sz="1200">
                <a:latin typeface="Albert Sans" panose="020B0604020202020204" charset="0"/>
              </a:rPr>
              <a:t> at predicting buying sessions, as evidenced by very poor performance in classifying buying sessions (few to no true positives).</a:t>
            </a:r>
          </a:p>
        </p:txBody>
      </p:sp>
    </p:spTree>
    <p:extLst>
      <p:ext uri="{BB962C8B-B14F-4D97-AF65-F5344CB8AC3E}">
        <p14:creationId xmlns:p14="http://schemas.microsoft.com/office/powerpoint/2010/main" val="869377306"/>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0C8C561C-39D0-6456-6404-5C8826BB50CA}"/>
            </a:ext>
          </a:extLst>
        </p:cNvPr>
        <p:cNvGrpSpPr/>
        <p:nvPr/>
      </p:nvGrpSpPr>
      <p:grpSpPr>
        <a:xfrm>
          <a:off x="0" y="0"/>
          <a:ext cx="0" cy="0"/>
          <a:chOff x="0" y="0"/>
          <a:chExt cx="0" cy="0"/>
        </a:xfrm>
      </p:grpSpPr>
      <p:sp>
        <p:nvSpPr>
          <p:cNvPr id="16" name="Google Shape;372;p49">
            <a:extLst>
              <a:ext uri="{FF2B5EF4-FFF2-40B4-BE49-F238E27FC236}">
                <a16:creationId xmlns:a16="http://schemas.microsoft.com/office/drawing/2014/main" id="{D7B9A587-9AFB-CCE8-0A8A-5824CD97E78C}"/>
              </a:ext>
            </a:extLst>
          </p:cNvPr>
          <p:cNvSpPr txBox="1">
            <a:spLocks noGrp="1"/>
          </p:cNvSpPr>
          <p:nvPr>
            <p:ph type="title"/>
          </p:nvPr>
        </p:nvSpPr>
        <p:spPr>
          <a:xfrm>
            <a:off x="715050" y="629390"/>
            <a:ext cx="7713900" cy="887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Evaluation</a:t>
            </a:r>
            <a:endParaRPr sz="4400"/>
          </a:p>
        </p:txBody>
      </p:sp>
      <p:sp>
        <p:nvSpPr>
          <p:cNvPr id="22" name="TextBox 21">
            <a:extLst>
              <a:ext uri="{FF2B5EF4-FFF2-40B4-BE49-F238E27FC236}">
                <a16:creationId xmlns:a16="http://schemas.microsoft.com/office/drawing/2014/main" id="{DE70F30D-C4B5-59E9-6CF8-7A6D3F33E6F1}"/>
              </a:ext>
            </a:extLst>
          </p:cNvPr>
          <p:cNvSpPr txBox="1"/>
          <p:nvPr/>
        </p:nvSpPr>
        <p:spPr>
          <a:xfrm>
            <a:off x="685761" y="7003672"/>
            <a:ext cx="2209839" cy="1384995"/>
          </a:xfrm>
          <a:prstGeom prst="rect">
            <a:avLst/>
          </a:prstGeom>
          <a:noFill/>
        </p:spPr>
        <p:txBody>
          <a:bodyPr wrap="square">
            <a:spAutoFit/>
          </a:bodyPr>
          <a:lstStyle/>
          <a:p>
            <a:r>
              <a:rPr lang="en-GB" sz="1200" b="1">
                <a:latin typeface="Albert Sans" panose="020B0604020202020204" charset="0"/>
              </a:rPr>
              <a:t>Linear Kernel</a:t>
            </a:r>
            <a:r>
              <a:rPr lang="en-GB" sz="1200">
                <a:latin typeface="Albert Sans" panose="020B0604020202020204" charset="0"/>
              </a:rPr>
              <a:t>: This model performed the best, correctly classifying </a:t>
            </a:r>
            <a:r>
              <a:rPr lang="en-GB" sz="1200" b="1">
                <a:latin typeface="Albert Sans" panose="020B0604020202020204" charset="0"/>
              </a:rPr>
              <a:t>68 buying sessions</a:t>
            </a:r>
            <a:r>
              <a:rPr lang="en-GB" sz="1200">
                <a:latin typeface="Albert Sans" panose="020B0604020202020204" charset="0"/>
              </a:rPr>
              <a:t> and misclassifying only </a:t>
            </a:r>
            <a:r>
              <a:rPr lang="en-GB" sz="1200" b="1">
                <a:latin typeface="Albert Sans" panose="020B0604020202020204" charset="0"/>
              </a:rPr>
              <a:t>4</a:t>
            </a:r>
            <a:r>
              <a:rPr lang="en-GB" sz="1200">
                <a:latin typeface="Albert Sans" panose="020B0604020202020204" charset="0"/>
              </a:rPr>
              <a:t>. It had the highest accuracy in predicting buyers.</a:t>
            </a:r>
          </a:p>
        </p:txBody>
      </p:sp>
      <p:sp>
        <p:nvSpPr>
          <p:cNvPr id="23" name="TextBox 22">
            <a:extLst>
              <a:ext uri="{FF2B5EF4-FFF2-40B4-BE49-F238E27FC236}">
                <a16:creationId xmlns:a16="http://schemas.microsoft.com/office/drawing/2014/main" id="{3043690B-2327-EDBA-3E21-3DB344AF8578}"/>
              </a:ext>
            </a:extLst>
          </p:cNvPr>
          <p:cNvSpPr txBox="1"/>
          <p:nvPr/>
        </p:nvSpPr>
        <p:spPr>
          <a:xfrm>
            <a:off x="685761" y="1358488"/>
            <a:ext cx="7909452" cy="523220"/>
          </a:xfrm>
          <a:prstGeom prst="rect">
            <a:avLst/>
          </a:prstGeom>
          <a:noFill/>
        </p:spPr>
        <p:txBody>
          <a:bodyPr wrap="square">
            <a:spAutoFit/>
          </a:bodyPr>
          <a:lstStyle/>
          <a:p>
            <a:r>
              <a:rPr lang="en-GB">
                <a:latin typeface="Albert Sans" panose="020B0604020202020204" charset="0"/>
              </a:rPr>
              <a:t>The performance of the models varies based on the kernel function used. Here’s a summary of how each kernel performed</a:t>
            </a:r>
          </a:p>
        </p:txBody>
      </p:sp>
      <p:sp>
        <p:nvSpPr>
          <p:cNvPr id="24" name="TextBox 23">
            <a:extLst>
              <a:ext uri="{FF2B5EF4-FFF2-40B4-BE49-F238E27FC236}">
                <a16:creationId xmlns:a16="http://schemas.microsoft.com/office/drawing/2014/main" id="{1E07A214-126F-A566-90E3-5D3237DA92AF}"/>
              </a:ext>
            </a:extLst>
          </p:cNvPr>
          <p:cNvSpPr txBox="1"/>
          <p:nvPr/>
        </p:nvSpPr>
        <p:spPr>
          <a:xfrm>
            <a:off x="3596709" y="7003671"/>
            <a:ext cx="2209839" cy="1200329"/>
          </a:xfrm>
          <a:prstGeom prst="rect">
            <a:avLst/>
          </a:prstGeom>
          <a:noFill/>
        </p:spPr>
        <p:txBody>
          <a:bodyPr wrap="square">
            <a:spAutoFit/>
          </a:bodyPr>
          <a:lstStyle/>
          <a:p>
            <a:r>
              <a:rPr lang="en-GB" sz="1200" b="1">
                <a:latin typeface="Albert Sans" panose="020B0604020202020204" charset="0"/>
              </a:rPr>
              <a:t>Polynomial Kernel</a:t>
            </a:r>
            <a:r>
              <a:rPr lang="en-GB" sz="1200">
                <a:latin typeface="Albert Sans" panose="020B0604020202020204" charset="0"/>
              </a:rPr>
              <a:t>: This model was also effective, correctly classifying </a:t>
            </a:r>
            <a:r>
              <a:rPr lang="en-GB" sz="1200" b="1">
                <a:latin typeface="Albert Sans" panose="020B0604020202020204" charset="0"/>
              </a:rPr>
              <a:t>60 buying sessions</a:t>
            </a:r>
            <a:r>
              <a:rPr lang="en-GB" sz="1200">
                <a:latin typeface="Albert Sans" panose="020B0604020202020204" charset="0"/>
              </a:rPr>
              <a:t>, though not as effective as the linear kernel.</a:t>
            </a:r>
          </a:p>
        </p:txBody>
      </p:sp>
      <p:sp>
        <p:nvSpPr>
          <p:cNvPr id="25" name="TextBox 24">
            <a:extLst>
              <a:ext uri="{FF2B5EF4-FFF2-40B4-BE49-F238E27FC236}">
                <a16:creationId xmlns:a16="http://schemas.microsoft.com/office/drawing/2014/main" id="{A169CDBB-24D3-929B-48DD-30303D7C50D5}"/>
              </a:ext>
            </a:extLst>
          </p:cNvPr>
          <p:cNvSpPr txBox="1"/>
          <p:nvPr/>
        </p:nvSpPr>
        <p:spPr>
          <a:xfrm>
            <a:off x="6089650" y="7003671"/>
            <a:ext cx="2209839" cy="1569660"/>
          </a:xfrm>
          <a:prstGeom prst="rect">
            <a:avLst/>
          </a:prstGeom>
          <a:noFill/>
        </p:spPr>
        <p:txBody>
          <a:bodyPr wrap="square">
            <a:spAutoFit/>
          </a:bodyPr>
          <a:lstStyle/>
          <a:p>
            <a:r>
              <a:rPr lang="en-GB" sz="1200" b="1">
                <a:latin typeface="Albert Sans" panose="020B0604020202020204" charset="0"/>
              </a:rPr>
              <a:t>Radial and Sigmoid Kernels</a:t>
            </a:r>
            <a:r>
              <a:rPr lang="en-GB" sz="1200">
                <a:latin typeface="Albert Sans" panose="020B0604020202020204" charset="0"/>
              </a:rPr>
              <a:t>: Both of these kernel models were </a:t>
            </a:r>
            <a:r>
              <a:rPr lang="en-GB" sz="1200" b="1">
                <a:latin typeface="Albert Sans" panose="020B0604020202020204" charset="0"/>
              </a:rPr>
              <a:t>ineffective</a:t>
            </a:r>
            <a:r>
              <a:rPr lang="en-GB" sz="1200">
                <a:latin typeface="Albert Sans" panose="020B0604020202020204" charset="0"/>
              </a:rPr>
              <a:t> at predicting buying sessions, as evidenced by very poor performance in classifying buying sessions (few to no true positives).</a:t>
            </a:r>
          </a:p>
        </p:txBody>
      </p:sp>
      <p:sp>
        <p:nvSpPr>
          <p:cNvPr id="27" name="Google Shape;305;p46">
            <a:extLst>
              <a:ext uri="{FF2B5EF4-FFF2-40B4-BE49-F238E27FC236}">
                <a16:creationId xmlns:a16="http://schemas.microsoft.com/office/drawing/2014/main" id="{92A6FD68-7367-19B4-0430-3B89F705FFF9}"/>
              </a:ext>
            </a:extLst>
          </p:cNvPr>
          <p:cNvSpPr txBox="1"/>
          <p:nvPr/>
        </p:nvSpPr>
        <p:spPr>
          <a:xfrm>
            <a:off x="721400" y="6283716"/>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lexandria Medium"/>
                <a:ea typeface="Alexandria Medium"/>
                <a:cs typeface="Alexandria Medium"/>
                <a:sym typeface="Alexandria Medium"/>
              </a:rPr>
              <a:t>Linear Kernel</a:t>
            </a:r>
            <a:endParaRPr>
              <a:solidFill>
                <a:schemeClr val="dk1"/>
              </a:solidFill>
              <a:latin typeface="Alexandria Medium"/>
              <a:ea typeface="Alexandria Medium"/>
              <a:cs typeface="Alexandria Medium"/>
              <a:sym typeface="Alexandria Medium"/>
            </a:endParaRPr>
          </a:p>
        </p:txBody>
      </p:sp>
      <p:sp>
        <p:nvSpPr>
          <p:cNvPr id="28" name="Google Shape;306;p46">
            <a:extLst>
              <a:ext uri="{FF2B5EF4-FFF2-40B4-BE49-F238E27FC236}">
                <a16:creationId xmlns:a16="http://schemas.microsoft.com/office/drawing/2014/main" id="{179A3AC0-A84C-DE23-2C36-E06AF12A3901}"/>
              </a:ext>
            </a:extLst>
          </p:cNvPr>
          <p:cNvSpPr txBox="1"/>
          <p:nvPr/>
        </p:nvSpPr>
        <p:spPr>
          <a:xfrm>
            <a:off x="3343898" y="6283716"/>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Alexandria Medium"/>
                <a:ea typeface="Alexandria Medium"/>
                <a:cs typeface="Alexandria Medium"/>
                <a:sym typeface="Alexandria Medium"/>
              </a:rPr>
              <a:t>Polynomial Kernel</a:t>
            </a:r>
          </a:p>
        </p:txBody>
      </p:sp>
      <p:sp>
        <p:nvSpPr>
          <p:cNvPr id="29" name="Google Shape;307;p46">
            <a:extLst>
              <a:ext uri="{FF2B5EF4-FFF2-40B4-BE49-F238E27FC236}">
                <a16:creationId xmlns:a16="http://schemas.microsoft.com/office/drawing/2014/main" id="{6F3596B9-70E9-7FF0-8146-966AF4A60500}"/>
              </a:ext>
            </a:extLst>
          </p:cNvPr>
          <p:cNvSpPr txBox="1"/>
          <p:nvPr/>
        </p:nvSpPr>
        <p:spPr>
          <a:xfrm>
            <a:off x="5966420" y="6283716"/>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Alexandria Medium" panose="020B0604020202020204" charset="-78"/>
                <a:ea typeface="Alexandria Medium"/>
                <a:cs typeface="Alexandria Medium" panose="020B0604020202020204" charset="-78"/>
                <a:sym typeface="Alexandria Medium"/>
              </a:rPr>
              <a:t>Radial and Sigmoid Kernels</a:t>
            </a:r>
          </a:p>
        </p:txBody>
      </p:sp>
      <p:sp>
        <p:nvSpPr>
          <p:cNvPr id="30" name="Google Shape;317;p46">
            <a:extLst>
              <a:ext uri="{FF2B5EF4-FFF2-40B4-BE49-F238E27FC236}">
                <a16:creationId xmlns:a16="http://schemas.microsoft.com/office/drawing/2014/main" id="{73C64302-602F-4FCA-4D8E-4AF8835459B8}"/>
              </a:ext>
            </a:extLst>
          </p:cNvPr>
          <p:cNvSpPr txBox="1"/>
          <p:nvPr/>
        </p:nvSpPr>
        <p:spPr>
          <a:xfrm>
            <a:off x="721400" y="5522916"/>
            <a:ext cx="77139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Alexandria Medium"/>
                <a:ea typeface="Alexandria Medium"/>
                <a:cs typeface="Alexandria Medium"/>
                <a:sym typeface="Alexandria Medium"/>
              </a:rPr>
              <a:t>Comparison of Kernel Models</a:t>
            </a:r>
          </a:p>
        </p:txBody>
      </p:sp>
      <p:cxnSp>
        <p:nvCxnSpPr>
          <p:cNvPr id="31" name="Google Shape;318;p46">
            <a:extLst>
              <a:ext uri="{FF2B5EF4-FFF2-40B4-BE49-F238E27FC236}">
                <a16:creationId xmlns:a16="http://schemas.microsoft.com/office/drawing/2014/main" id="{2A54D5FB-01D6-4A58-2843-2E4DA0AE4A3F}"/>
              </a:ext>
            </a:extLst>
          </p:cNvPr>
          <p:cNvCxnSpPr>
            <a:stCxn id="30" idx="2"/>
            <a:endCxn id="27" idx="0"/>
          </p:cNvCxnSpPr>
          <p:nvPr/>
        </p:nvCxnSpPr>
        <p:spPr>
          <a:xfrm rot="5400000">
            <a:off x="3114650" y="4820016"/>
            <a:ext cx="304800" cy="2622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2" name="Google Shape;320;p46">
            <a:extLst>
              <a:ext uri="{FF2B5EF4-FFF2-40B4-BE49-F238E27FC236}">
                <a16:creationId xmlns:a16="http://schemas.microsoft.com/office/drawing/2014/main" id="{B6D861DE-FBA0-65BE-5B79-803D1D5EE036}"/>
              </a:ext>
            </a:extLst>
          </p:cNvPr>
          <p:cNvCxnSpPr>
            <a:cxnSpLocks/>
            <a:stCxn id="30" idx="2"/>
            <a:endCxn id="29" idx="0"/>
          </p:cNvCxnSpPr>
          <p:nvPr/>
        </p:nvCxnSpPr>
        <p:spPr>
          <a:xfrm rot="16200000" flipH="1">
            <a:off x="5737250" y="4820016"/>
            <a:ext cx="304800" cy="2622600"/>
          </a:xfrm>
          <a:prstGeom prst="bentConnector3">
            <a:avLst>
              <a:gd name="adj1" fmla="val 50000"/>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65252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D5BF3881-DB4B-EEBB-0C03-D09B08DFD1E7}"/>
            </a:ext>
          </a:extLst>
        </p:cNvPr>
        <p:cNvGrpSpPr/>
        <p:nvPr/>
      </p:nvGrpSpPr>
      <p:grpSpPr>
        <a:xfrm>
          <a:off x="0" y="0"/>
          <a:ext cx="0" cy="0"/>
          <a:chOff x="0" y="0"/>
          <a:chExt cx="0" cy="0"/>
        </a:xfrm>
      </p:grpSpPr>
      <p:sp>
        <p:nvSpPr>
          <p:cNvPr id="264" name="Google Shape;264;p43">
            <a:extLst>
              <a:ext uri="{FF2B5EF4-FFF2-40B4-BE49-F238E27FC236}">
                <a16:creationId xmlns:a16="http://schemas.microsoft.com/office/drawing/2014/main" id="{7EC75B47-CB54-14B3-C454-3325D792BF31}"/>
              </a:ext>
            </a:extLst>
          </p:cNvPr>
          <p:cNvSpPr txBox="1">
            <a:spLocks noGrp="1"/>
          </p:cNvSpPr>
          <p:nvPr>
            <p:ph type="title"/>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Machines Explained</a:t>
            </a:r>
            <a:endParaRPr/>
          </a:p>
        </p:txBody>
      </p:sp>
      <p:cxnSp>
        <p:nvCxnSpPr>
          <p:cNvPr id="11" name="Straight Connector 10">
            <a:extLst>
              <a:ext uri="{FF2B5EF4-FFF2-40B4-BE49-F238E27FC236}">
                <a16:creationId xmlns:a16="http://schemas.microsoft.com/office/drawing/2014/main" id="{8CBC1176-9D10-27D5-2E3F-AEA95F947916}"/>
              </a:ext>
            </a:extLst>
          </p:cNvPr>
          <p:cNvCxnSpPr/>
          <p:nvPr/>
        </p:nvCxnSpPr>
        <p:spPr>
          <a:xfrm>
            <a:off x="951571" y="3247599"/>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66D92D4-1070-7C48-C44F-02122D0E8B94}"/>
              </a:ext>
            </a:extLst>
          </p:cNvPr>
          <p:cNvCxnSpPr>
            <a:cxnSpLocks/>
          </p:cNvCxnSpPr>
          <p:nvPr/>
        </p:nvCxnSpPr>
        <p:spPr>
          <a:xfrm>
            <a:off x="95157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D1DCBD-2732-133C-335D-C4E4EEC23A07}"/>
              </a:ext>
            </a:extLst>
          </p:cNvPr>
          <p:cNvCxnSpPr>
            <a:cxnSpLocks/>
          </p:cNvCxnSpPr>
          <p:nvPr/>
        </p:nvCxnSpPr>
        <p:spPr>
          <a:xfrm>
            <a:off x="192119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9E3E8A-4F67-ABC0-D679-DF403F1729FA}"/>
              </a:ext>
            </a:extLst>
          </p:cNvPr>
          <p:cNvCxnSpPr>
            <a:cxnSpLocks/>
          </p:cNvCxnSpPr>
          <p:nvPr/>
        </p:nvCxnSpPr>
        <p:spPr>
          <a:xfrm>
            <a:off x="289082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6C28CC-3F11-3B48-79E1-0498FEBF9F0F}"/>
              </a:ext>
            </a:extLst>
          </p:cNvPr>
          <p:cNvCxnSpPr>
            <a:cxnSpLocks/>
          </p:cNvCxnSpPr>
          <p:nvPr/>
        </p:nvCxnSpPr>
        <p:spPr>
          <a:xfrm>
            <a:off x="386044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2713D8-E74C-1FCF-C375-2964722E2E5E}"/>
              </a:ext>
            </a:extLst>
          </p:cNvPr>
          <p:cNvCxnSpPr>
            <a:cxnSpLocks/>
          </p:cNvCxnSpPr>
          <p:nvPr/>
        </p:nvCxnSpPr>
        <p:spPr>
          <a:xfrm>
            <a:off x="483007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E38CFC-C70E-EEDB-3AF1-10F6A4F4E546}"/>
              </a:ext>
            </a:extLst>
          </p:cNvPr>
          <p:cNvCxnSpPr>
            <a:cxnSpLocks/>
          </p:cNvCxnSpPr>
          <p:nvPr/>
        </p:nvCxnSpPr>
        <p:spPr>
          <a:xfrm>
            <a:off x="579969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F5368E-B0FD-6F6D-EF9A-46212525BAF3}"/>
              </a:ext>
            </a:extLst>
          </p:cNvPr>
          <p:cNvCxnSpPr>
            <a:cxnSpLocks/>
          </p:cNvCxnSpPr>
          <p:nvPr/>
        </p:nvCxnSpPr>
        <p:spPr>
          <a:xfrm>
            <a:off x="676932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0CCFFD-D2EB-FD5E-96DC-EB1FFA1EC77E}"/>
              </a:ext>
            </a:extLst>
          </p:cNvPr>
          <p:cNvCxnSpPr>
            <a:cxnSpLocks/>
          </p:cNvCxnSpPr>
          <p:nvPr/>
        </p:nvCxnSpPr>
        <p:spPr>
          <a:xfrm>
            <a:off x="7738947"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B312D0A-4173-2A76-C7BD-B6416DF22F93}"/>
              </a:ext>
            </a:extLst>
          </p:cNvPr>
          <p:cNvSpPr/>
          <p:nvPr/>
        </p:nvSpPr>
        <p:spPr>
          <a:xfrm>
            <a:off x="1983858" y="315467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4D966EB6-FD85-3FB8-319B-02E480E1D542}"/>
              </a:ext>
            </a:extLst>
          </p:cNvPr>
          <p:cNvSpPr/>
          <p:nvPr/>
        </p:nvSpPr>
        <p:spPr>
          <a:xfrm>
            <a:off x="2225464"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39C55EFC-6396-6C2D-BAB6-AEC4C9AFF124}"/>
              </a:ext>
            </a:extLst>
          </p:cNvPr>
          <p:cNvSpPr/>
          <p:nvPr/>
        </p:nvSpPr>
        <p:spPr>
          <a:xfrm>
            <a:off x="3017206"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01BDB326-F613-B469-A45C-3E586CFCB78A}"/>
              </a:ext>
            </a:extLst>
          </p:cNvPr>
          <p:cNvSpPr/>
          <p:nvPr/>
        </p:nvSpPr>
        <p:spPr>
          <a:xfrm>
            <a:off x="2351849" y="3142395"/>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B64E8405-00CB-A180-B806-CB9C503A7933}"/>
              </a:ext>
            </a:extLst>
          </p:cNvPr>
          <p:cNvSpPr/>
          <p:nvPr/>
        </p:nvSpPr>
        <p:spPr>
          <a:xfrm>
            <a:off x="2675230" y="315467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F7CEC3AC-16D7-A6BD-98B5-B9D3B1252CEF}"/>
              </a:ext>
            </a:extLst>
          </p:cNvPr>
          <p:cNvSpPr/>
          <p:nvPr/>
        </p:nvSpPr>
        <p:spPr>
          <a:xfrm>
            <a:off x="2890820" y="315467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91C95115-8CF9-4E42-7D38-CE74F5D9C6D0}"/>
              </a:ext>
            </a:extLst>
          </p:cNvPr>
          <p:cNvSpPr/>
          <p:nvPr/>
        </p:nvSpPr>
        <p:spPr>
          <a:xfrm>
            <a:off x="1808105"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3054D607-A3E2-1EDA-5A53-927BA06553AA}"/>
              </a:ext>
            </a:extLst>
          </p:cNvPr>
          <p:cNvSpPr/>
          <p:nvPr/>
        </p:nvSpPr>
        <p:spPr>
          <a:xfrm>
            <a:off x="3180754" y="314982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8AD3FD55-48FA-D909-3893-37C0BA95473C}"/>
              </a:ext>
            </a:extLst>
          </p:cNvPr>
          <p:cNvSpPr/>
          <p:nvPr/>
        </p:nvSpPr>
        <p:spPr>
          <a:xfrm>
            <a:off x="3340587" y="314239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8D669A04-1715-1605-4910-8FEA61CE6591}"/>
              </a:ext>
            </a:extLst>
          </p:cNvPr>
          <p:cNvCxnSpPr/>
          <p:nvPr/>
        </p:nvCxnSpPr>
        <p:spPr>
          <a:xfrm>
            <a:off x="4423317" y="2778120"/>
            <a:ext cx="0" cy="92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A6FFB8EE-5B2B-91C9-9FCB-9FB915F4748E}"/>
              </a:ext>
            </a:extLst>
          </p:cNvPr>
          <p:cNvSpPr/>
          <p:nvPr/>
        </p:nvSpPr>
        <p:spPr>
          <a:xfrm>
            <a:off x="5151334" y="31423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91160FE4-5E48-4B4D-616D-8802C078ECF9}"/>
              </a:ext>
            </a:extLst>
          </p:cNvPr>
          <p:cNvSpPr/>
          <p:nvPr/>
        </p:nvSpPr>
        <p:spPr>
          <a:xfrm>
            <a:off x="5296568" y="31615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7FA4AC92-3D17-B439-961F-E6791B2559A3}"/>
              </a:ext>
            </a:extLst>
          </p:cNvPr>
          <p:cNvSpPr/>
          <p:nvPr/>
        </p:nvSpPr>
        <p:spPr>
          <a:xfrm>
            <a:off x="5006100" y="313958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9616E1C9-60D3-5C6A-0001-2ED2452D29A1}"/>
              </a:ext>
            </a:extLst>
          </p:cNvPr>
          <p:cNvSpPr/>
          <p:nvPr/>
        </p:nvSpPr>
        <p:spPr>
          <a:xfrm>
            <a:off x="5475515" y="315219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7EEED36D-7526-A79B-70DB-A0209D6AD45B}"/>
              </a:ext>
            </a:extLst>
          </p:cNvPr>
          <p:cNvSpPr/>
          <p:nvPr/>
        </p:nvSpPr>
        <p:spPr>
          <a:xfrm>
            <a:off x="5764649" y="3139579"/>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9AC8530A-18B5-9B00-C154-F5ED6C55ECBF}"/>
              </a:ext>
            </a:extLst>
          </p:cNvPr>
          <p:cNvSpPr/>
          <p:nvPr/>
        </p:nvSpPr>
        <p:spPr>
          <a:xfrm>
            <a:off x="6022984" y="314982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5BACAA0-D706-797E-2026-5DDCBA415C26}"/>
              </a:ext>
            </a:extLst>
          </p:cNvPr>
          <p:cNvSpPr/>
          <p:nvPr/>
        </p:nvSpPr>
        <p:spPr>
          <a:xfrm>
            <a:off x="5764649" y="314566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DA735D2-CF87-28EA-3906-5660C0F5EC76}"/>
              </a:ext>
            </a:extLst>
          </p:cNvPr>
          <p:cNvSpPr/>
          <p:nvPr/>
        </p:nvSpPr>
        <p:spPr>
          <a:xfrm>
            <a:off x="4557531" y="31615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Google Shape;342;p47">
            <a:extLst>
              <a:ext uri="{FF2B5EF4-FFF2-40B4-BE49-F238E27FC236}">
                <a16:creationId xmlns:a16="http://schemas.microsoft.com/office/drawing/2014/main" id="{B581C1BA-6795-F4FA-3A5C-2D78B44D7027}"/>
              </a:ext>
            </a:extLst>
          </p:cNvPr>
          <p:cNvSpPr txBox="1">
            <a:spLocks noGrp="1"/>
          </p:cNvSpPr>
          <p:nvPr>
            <p:ph type="subTitle" idx="1"/>
          </p:nvPr>
        </p:nvSpPr>
        <p:spPr>
          <a:xfrm>
            <a:off x="784930" y="1148920"/>
            <a:ext cx="5789030" cy="7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Albert Sans" panose="020B0604020202020204" charset="0"/>
              </a:rPr>
              <a:t>To explain simple classification. Imagine we have a number line</a:t>
            </a:r>
            <a:endParaRPr sz="1400"/>
          </a:p>
        </p:txBody>
      </p:sp>
      <p:cxnSp>
        <p:nvCxnSpPr>
          <p:cNvPr id="44" name="Connector: Curved 43">
            <a:extLst>
              <a:ext uri="{FF2B5EF4-FFF2-40B4-BE49-F238E27FC236}">
                <a16:creationId xmlns:a16="http://schemas.microsoft.com/office/drawing/2014/main" id="{0FF0F9E3-205B-DB22-F4C8-049559D86F35}"/>
              </a:ext>
            </a:extLst>
          </p:cNvPr>
          <p:cNvCxnSpPr>
            <a:cxnSpLocks/>
          </p:cNvCxnSpPr>
          <p:nvPr/>
        </p:nvCxnSpPr>
        <p:spPr>
          <a:xfrm>
            <a:off x="-1180891" y="2103959"/>
            <a:ext cx="917584" cy="629652"/>
          </a:xfrm>
          <a:prstGeom prst="curvedConnector3">
            <a:avLst>
              <a:gd name="adj1" fmla="val 122917"/>
            </a:avLst>
          </a:prstGeom>
          <a:ln w="28575">
            <a:tailEnd type="triangle"/>
          </a:ln>
        </p:spPr>
        <p:style>
          <a:lnRef idx="1">
            <a:schemeClr val="dk1"/>
          </a:lnRef>
          <a:fillRef idx="0">
            <a:schemeClr val="dk1"/>
          </a:fillRef>
          <a:effectRef idx="0">
            <a:schemeClr val="dk1"/>
          </a:effectRef>
          <a:fontRef idx="minor">
            <a:schemeClr val="tx1"/>
          </a:fontRef>
        </p:style>
      </p:cxnSp>
      <p:sp>
        <p:nvSpPr>
          <p:cNvPr id="51" name="Google Shape;342;p47">
            <a:extLst>
              <a:ext uri="{FF2B5EF4-FFF2-40B4-BE49-F238E27FC236}">
                <a16:creationId xmlns:a16="http://schemas.microsoft.com/office/drawing/2014/main" id="{A5A4F408-AE04-7963-6847-EACF44B93032}"/>
              </a:ext>
            </a:extLst>
          </p:cNvPr>
          <p:cNvSpPr txBox="1">
            <a:spLocks/>
          </p:cNvSpPr>
          <p:nvPr/>
        </p:nvSpPr>
        <p:spPr>
          <a:xfrm>
            <a:off x="-2356986" y="1913186"/>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Not Obese</a:t>
            </a:r>
            <a:endParaRPr lang="en-GB" sz="1400"/>
          </a:p>
        </p:txBody>
      </p:sp>
      <p:cxnSp>
        <p:nvCxnSpPr>
          <p:cNvPr id="52" name="Connector: Curved 51">
            <a:extLst>
              <a:ext uri="{FF2B5EF4-FFF2-40B4-BE49-F238E27FC236}">
                <a16:creationId xmlns:a16="http://schemas.microsoft.com/office/drawing/2014/main" id="{53A9F123-8CE4-9C1E-038D-1BC6B8C7681F}"/>
              </a:ext>
            </a:extLst>
          </p:cNvPr>
          <p:cNvCxnSpPr>
            <a:cxnSpLocks/>
          </p:cNvCxnSpPr>
          <p:nvPr/>
        </p:nvCxnSpPr>
        <p:spPr>
          <a:xfrm flipH="1">
            <a:off x="9384374" y="2056592"/>
            <a:ext cx="917584" cy="629652"/>
          </a:xfrm>
          <a:prstGeom prst="curvedConnector3">
            <a:avLst>
              <a:gd name="adj1" fmla="val 122917"/>
            </a:avLst>
          </a:prstGeom>
          <a:ln w="28575">
            <a:tailEnd type="triangle"/>
          </a:ln>
        </p:spPr>
        <p:style>
          <a:lnRef idx="1">
            <a:schemeClr val="dk1"/>
          </a:lnRef>
          <a:fillRef idx="0">
            <a:schemeClr val="dk1"/>
          </a:fillRef>
          <a:effectRef idx="0">
            <a:schemeClr val="dk1"/>
          </a:effectRef>
          <a:fontRef idx="minor">
            <a:schemeClr val="tx1"/>
          </a:fontRef>
        </p:style>
      </p:cxnSp>
      <p:sp>
        <p:nvSpPr>
          <p:cNvPr id="53" name="Google Shape;342;p47">
            <a:extLst>
              <a:ext uri="{FF2B5EF4-FFF2-40B4-BE49-F238E27FC236}">
                <a16:creationId xmlns:a16="http://schemas.microsoft.com/office/drawing/2014/main" id="{7DF085BC-8E2E-C1CC-2C0B-7F5F8E7A4BC8}"/>
              </a:ext>
            </a:extLst>
          </p:cNvPr>
          <p:cNvSpPr txBox="1">
            <a:spLocks/>
          </p:cNvSpPr>
          <p:nvPr/>
        </p:nvSpPr>
        <p:spPr>
          <a:xfrm flipH="1">
            <a:off x="10434760" y="1869414"/>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Obese</a:t>
            </a:r>
            <a:endParaRPr lang="en-GB" sz="1400"/>
          </a:p>
        </p:txBody>
      </p:sp>
      <p:cxnSp>
        <p:nvCxnSpPr>
          <p:cNvPr id="55" name="Connector: Curved 54">
            <a:extLst>
              <a:ext uri="{FF2B5EF4-FFF2-40B4-BE49-F238E27FC236}">
                <a16:creationId xmlns:a16="http://schemas.microsoft.com/office/drawing/2014/main" id="{7D82F1F1-E070-7CCB-2866-9E65C5EA1D9E}"/>
              </a:ext>
            </a:extLst>
          </p:cNvPr>
          <p:cNvCxnSpPr>
            <a:cxnSpLocks/>
          </p:cNvCxnSpPr>
          <p:nvPr/>
        </p:nvCxnSpPr>
        <p:spPr>
          <a:xfrm flipV="1">
            <a:off x="3731941" y="5186841"/>
            <a:ext cx="691376" cy="517947"/>
          </a:xfrm>
          <a:prstGeom prst="curvedConnector3">
            <a:avLst>
              <a:gd name="adj1" fmla="val 105914"/>
            </a:avLst>
          </a:prstGeom>
          <a:ln w="28575">
            <a:tailEnd type="triangle"/>
          </a:ln>
        </p:spPr>
        <p:style>
          <a:lnRef idx="1">
            <a:schemeClr val="dk1"/>
          </a:lnRef>
          <a:fillRef idx="0">
            <a:schemeClr val="dk1"/>
          </a:fillRef>
          <a:effectRef idx="0">
            <a:schemeClr val="dk1"/>
          </a:effectRef>
          <a:fontRef idx="minor">
            <a:schemeClr val="tx1"/>
          </a:fontRef>
        </p:style>
      </p:cxnSp>
      <p:sp>
        <p:nvSpPr>
          <p:cNvPr id="256" name="Google Shape;342;p47">
            <a:extLst>
              <a:ext uri="{FF2B5EF4-FFF2-40B4-BE49-F238E27FC236}">
                <a16:creationId xmlns:a16="http://schemas.microsoft.com/office/drawing/2014/main" id="{791A020B-32FC-EC1A-E6CA-9E451DD44849}"/>
              </a:ext>
            </a:extLst>
          </p:cNvPr>
          <p:cNvSpPr txBox="1">
            <a:spLocks/>
          </p:cNvSpPr>
          <p:nvPr/>
        </p:nvSpPr>
        <p:spPr>
          <a:xfrm>
            <a:off x="2838780" y="5512096"/>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Margin</a:t>
            </a:r>
            <a:endParaRPr lang="en-GB" sz="1400"/>
          </a:p>
        </p:txBody>
      </p:sp>
      <p:sp>
        <p:nvSpPr>
          <p:cNvPr id="2" name="Google Shape;342;p47">
            <a:extLst>
              <a:ext uri="{FF2B5EF4-FFF2-40B4-BE49-F238E27FC236}">
                <a16:creationId xmlns:a16="http://schemas.microsoft.com/office/drawing/2014/main" id="{FD9FA1E4-4864-E65B-CD84-AF97E95A97C9}"/>
              </a:ext>
            </a:extLst>
          </p:cNvPr>
          <p:cNvSpPr txBox="1">
            <a:spLocks/>
          </p:cNvSpPr>
          <p:nvPr/>
        </p:nvSpPr>
        <p:spPr>
          <a:xfrm>
            <a:off x="177460" y="3465405"/>
            <a:ext cx="1154484" cy="7275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Mass(kg)</a:t>
            </a:r>
            <a:endParaRPr lang="en-GB" sz="1400"/>
          </a:p>
        </p:txBody>
      </p:sp>
    </p:spTree>
    <p:extLst>
      <p:ext uri="{BB962C8B-B14F-4D97-AF65-F5344CB8AC3E}">
        <p14:creationId xmlns:p14="http://schemas.microsoft.com/office/powerpoint/2010/main" val="3012807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27E21D98-EC5A-AFD6-6C6D-AF37EEA059DB}"/>
            </a:ext>
          </a:extLst>
        </p:cNvPr>
        <p:cNvGrpSpPr/>
        <p:nvPr/>
      </p:nvGrpSpPr>
      <p:grpSpPr>
        <a:xfrm>
          <a:off x="0" y="0"/>
          <a:ext cx="0" cy="0"/>
          <a:chOff x="0" y="0"/>
          <a:chExt cx="0" cy="0"/>
        </a:xfrm>
      </p:grpSpPr>
      <p:sp>
        <p:nvSpPr>
          <p:cNvPr id="16" name="Google Shape;372;p49">
            <a:extLst>
              <a:ext uri="{FF2B5EF4-FFF2-40B4-BE49-F238E27FC236}">
                <a16:creationId xmlns:a16="http://schemas.microsoft.com/office/drawing/2014/main" id="{895CCFDC-0DB7-3FA3-929E-F9C9D33EEE7E}"/>
              </a:ext>
            </a:extLst>
          </p:cNvPr>
          <p:cNvSpPr txBox="1">
            <a:spLocks noGrp="1"/>
          </p:cNvSpPr>
          <p:nvPr>
            <p:ph type="title"/>
          </p:nvPr>
        </p:nvSpPr>
        <p:spPr>
          <a:xfrm>
            <a:off x="715050" y="629390"/>
            <a:ext cx="7713900" cy="887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Evaluation</a:t>
            </a:r>
            <a:endParaRPr sz="4400"/>
          </a:p>
        </p:txBody>
      </p:sp>
      <p:sp>
        <p:nvSpPr>
          <p:cNvPr id="22" name="TextBox 21">
            <a:extLst>
              <a:ext uri="{FF2B5EF4-FFF2-40B4-BE49-F238E27FC236}">
                <a16:creationId xmlns:a16="http://schemas.microsoft.com/office/drawing/2014/main" id="{176328DD-CA54-D01A-5406-6176903ACEA3}"/>
              </a:ext>
            </a:extLst>
          </p:cNvPr>
          <p:cNvSpPr txBox="1"/>
          <p:nvPr/>
        </p:nvSpPr>
        <p:spPr>
          <a:xfrm>
            <a:off x="685761" y="7003672"/>
            <a:ext cx="2209839" cy="1384995"/>
          </a:xfrm>
          <a:prstGeom prst="rect">
            <a:avLst/>
          </a:prstGeom>
          <a:noFill/>
        </p:spPr>
        <p:txBody>
          <a:bodyPr wrap="square">
            <a:spAutoFit/>
          </a:bodyPr>
          <a:lstStyle/>
          <a:p>
            <a:r>
              <a:rPr lang="en-GB" sz="1200" b="1">
                <a:latin typeface="Albert Sans" panose="020B0604020202020204" charset="0"/>
              </a:rPr>
              <a:t>Linear Kernel</a:t>
            </a:r>
            <a:r>
              <a:rPr lang="en-GB" sz="1200">
                <a:latin typeface="Albert Sans" panose="020B0604020202020204" charset="0"/>
              </a:rPr>
              <a:t>: This model performed the best, correctly classifying </a:t>
            </a:r>
            <a:r>
              <a:rPr lang="en-GB" sz="1200" b="1">
                <a:latin typeface="Albert Sans" panose="020B0604020202020204" charset="0"/>
              </a:rPr>
              <a:t>68 buying sessions</a:t>
            </a:r>
            <a:r>
              <a:rPr lang="en-GB" sz="1200">
                <a:latin typeface="Albert Sans" panose="020B0604020202020204" charset="0"/>
              </a:rPr>
              <a:t> and misclassifying only </a:t>
            </a:r>
            <a:r>
              <a:rPr lang="en-GB" sz="1200" b="1">
                <a:latin typeface="Albert Sans" panose="020B0604020202020204" charset="0"/>
              </a:rPr>
              <a:t>4</a:t>
            </a:r>
            <a:r>
              <a:rPr lang="en-GB" sz="1200">
                <a:latin typeface="Albert Sans" panose="020B0604020202020204" charset="0"/>
              </a:rPr>
              <a:t>. It had the highest accuracy in predicting buyers.</a:t>
            </a:r>
          </a:p>
        </p:txBody>
      </p:sp>
      <p:sp>
        <p:nvSpPr>
          <p:cNvPr id="23" name="TextBox 22">
            <a:extLst>
              <a:ext uri="{FF2B5EF4-FFF2-40B4-BE49-F238E27FC236}">
                <a16:creationId xmlns:a16="http://schemas.microsoft.com/office/drawing/2014/main" id="{66B6B79E-651D-63D4-C29C-89AE65918681}"/>
              </a:ext>
            </a:extLst>
          </p:cNvPr>
          <p:cNvSpPr txBox="1"/>
          <p:nvPr/>
        </p:nvSpPr>
        <p:spPr>
          <a:xfrm>
            <a:off x="685761" y="1358488"/>
            <a:ext cx="7909452" cy="523220"/>
          </a:xfrm>
          <a:prstGeom prst="rect">
            <a:avLst/>
          </a:prstGeom>
          <a:noFill/>
        </p:spPr>
        <p:txBody>
          <a:bodyPr wrap="square">
            <a:spAutoFit/>
          </a:bodyPr>
          <a:lstStyle/>
          <a:p>
            <a:r>
              <a:rPr lang="en-GB">
                <a:latin typeface="Albert Sans" panose="020B0604020202020204" charset="0"/>
              </a:rPr>
              <a:t>The performance of the models varies based on the kernel function used. Here’s a summary of how each kernel performed</a:t>
            </a:r>
          </a:p>
        </p:txBody>
      </p:sp>
      <p:sp>
        <p:nvSpPr>
          <p:cNvPr id="24" name="TextBox 23">
            <a:extLst>
              <a:ext uri="{FF2B5EF4-FFF2-40B4-BE49-F238E27FC236}">
                <a16:creationId xmlns:a16="http://schemas.microsoft.com/office/drawing/2014/main" id="{F3BFE181-8AFB-B449-282A-B4509FD57810}"/>
              </a:ext>
            </a:extLst>
          </p:cNvPr>
          <p:cNvSpPr txBox="1"/>
          <p:nvPr/>
        </p:nvSpPr>
        <p:spPr>
          <a:xfrm>
            <a:off x="3596709" y="7003671"/>
            <a:ext cx="2209839" cy="1200329"/>
          </a:xfrm>
          <a:prstGeom prst="rect">
            <a:avLst/>
          </a:prstGeom>
          <a:noFill/>
        </p:spPr>
        <p:txBody>
          <a:bodyPr wrap="square">
            <a:spAutoFit/>
          </a:bodyPr>
          <a:lstStyle/>
          <a:p>
            <a:r>
              <a:rPr lang="en-GB" sz="1200" b="1">
                <a:latin typeface="Albert Sans" panose="020B0604020202020204" charset="0"/>
              </a:rPr>
              <a:t>Polynomial Kernel</a:t>
            </a:r>
            <a:r>
              <a:rPr lang="en-GB" sz="1200">
                <a:latin typeface="Albert Sans" panose="020B0604020202020204" charset="0"/>
              </a:rPr>
              <a:t>: This model was also effective, correctly classifying </a:t>
            </a:r>
            <a:r>
              <a:rPr lang="en-GB" sz="1200" b="1">
                <a:latin typeface="Albert Sans" panose="020B0604020202020204" charset="0"/>
              </a:rPr>
              <a:t>60 buying sessions</a:t>
            </a:r>
            <a:r>
              <a:rPr lang="en-GB" sz="1200">
                <a:latin typeface="Albert Sans" panose="020B0604020202020204" charset="0"/>
              </a:rPr>
              <a:t>, though not as effective as the linear kernel.</a:t>
            </a:r>
          </a:p>
        </p:txBody>
      </p:sp>
      <p:sp>
        <p:nvSpPr>
          <p:cNvPr id="25" name="TextBox 24">
            <a:extLst>
              <a:ext uri="{FF2B5EF4-FFF2-40B4-BE49-F238E27FC236}">
                <a16:creationId xmlns:a16="http://schemas.microsoft.com/office/drawing/2014/main" id="{8163A9EE-2871-8EEE-F6FC-822C3FC113B2}"/>
              </a:ext>
            </a:extLst>
          </p:cNvPr>
          <p:cNvSpPr txBox="1"/>
          <p:nvPr/>
        </p:nvSpPr>
        <p:spPr>
          <a:xfrm>
            <a:off x="6089650" y="7003671"/>
            <a:ext cx="2209839" cy="1569660"/>
          </a:xfrm>
          <a:prstGeom prst="rect">
            <a:avLst/>
          </a:prstGeom>
          <a:noFill/>
        </p:spPr>
        <p:txBody>
          <a:bodyPr wrap="square">
            <a:spAutoFit/>
          </a:bodyPr>
          <a:lstStyle/>
          <a:p>
            <a:r>
              <a:rPr lang="en-GB" sz="1200" b="1">
                <a:latin typeface="Albert Sans" panose="020B0604020202020204" charset="0"/>
              </a:rPr>
              <a:t>Radial and Sigmoid Kernels</a:t>
            </a:r>
            <a:r>
              <a:rPr lang="en-GB" sz="1200">
                <a:latin typeface="Albert Sans" panose="020B0604020202020204" charset="0"/>
              </a:rPr>
              <a:t>: Both of these kernel models were </a:t>
            </a:r>
            <a:r>
              <a:rPr lang="en-GB" sz="1200" b="1">
                <a:latin typeface="Albert Sans" panose="020B0604020202020204" charset="0"/>
              </a:rPr>
              <a:t>ineffective</a:t>
            </a:r>
            <a:r>
              <a:rPr lang="en-GB" sz="1200">
                <a:latin typeface="Albert Sans" panose="020B0604020202020204" charset="0"/>
              </a:rPr>
              <a:t> at predicting buying sessions, as evidenced by very poor performance in classifying buying sessions (few to no true positives).</a:t>
            </a:r>
          </a:p>
        </p:txBody>
      </p:sp>
      <p:sp>
        <p:nvSpPr>
          <p:cNvPr id="27" name="Google Shape;305;p46">
            <a:extLst>
              <a:ext uri="{FF2B5EF4-FFF2-40B4-BE49-F238E27FC236}">
                <a16:creationId xmlns:a16="http://schemas.microsoft.com/office/drawing/2014/main" id="{AABCA249-25E3-3B80-FE9A-712283599FAC}"/>
              </a:ext>
            </a:extLst>
          </p:cNvPr>
          <p:cNvSpPr txBox="1"/>
          <p:nvPr/>
        </p:nvSpPr>
        <p:spPr>
          <a:xfrm>
            <a:off x="721400" y="3108020"/>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lexandria Medium"/>
                <a:ea typeface="Alexandria Medium"/>
                <a:cs typeface="Alexandria Medium"/>
                <a:sym typeface="Alexandria Medium"/>
              </a:rPr>
              <a:t>Linear Kernel</a:t>
            </a:r>
            <a:endParaRPr>
              <a:solidFill>
                <a:schemeClr val="dk1"/>
              </a:solidFill>
              <a:latin typeface="Alexandria Medium"/>
              <a:ea typeface="Alexandria Medium"/>
              <a:cs typeface="Alexandria Medium"/>
              <a:sym typeface="Alexandria Medium"/>
            </a:endParaRPr>
          </a:p>
        </p:txBody>
      </p:sp>
      <p:sp>
        <p:nvSpPr>
          <p:cNvPr id="28" name="Google Shape;306;p46">
            <a:extLst>
              <a:ext uri="{FF2B5EF4-FFF2-40B4-BE49-F238E27FC236}">
                <a16:creationId xmlns:a16="http://schemas.microsoft.com/office/drawing/2014/main" id="{67D19656-9742-B51E-1315-ADFDABA561D8}"/>
              </a:ext>
            </a:extLst>
          </p:cNvPr>
          <p:cNvSpPr txBox="1"/>
          <p:nvPr/>
        </p:nvSpPr>
        <p:spPr>
          <a:xfrm>
            <a:off x="3343898" y="3108020"/>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Alexandria Medium"/>
                <a:ea typeface="Alexandria Medium"/>
                <a:cs typeface="Alexandria Medium"/>
                <a:sym typeface="Alexandria Medium"/>
              </a:rPr>
              <a:t>Polynomial Kernel</a:t>
            </a:r>
          </a:p>
        </p:txBody>
      </p:sp>
      <p:sp>
        <p:nvSpPr>
          <p:cNvPr id="29" name="Google Shape;307;p46">
            <a:extLst>
              <a:ext uri="{FF2B5EF4-FFF2-40B4-BE49-F238E27FC236}">
                <a16:creationId xmlns:a16="http://schemas.microsoft.com/office/drawing/2014/main" id="{73561181-BB83-E4A5-457B-9ADAC092B7B9}"/>
              </a:ext>
            </a:extLst>
          </p:cNvPr>
          <p:cNvSpPr txBox="1"/>
          <p:nvPr/>
        </p:nvSpPr>
        <p:spPr>
          <a:xfrm>
            <a:off x="5966420" y="3108020"/>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Alexandria Medium" panose="020B0604020202020204" charset="-78"/>
                <a:ea typeface="Alexandria Medium"/>
                <a:cs typeface="Alexandria Medium" panose="020B0604020202020204" charset="-78"/>
                <a:sym typeface="Alexandria Medium"/>
              </a:rPr>
              <a:t>Radial and Sigmoid Kernels</a:t>
            </a:r>
          </a:p>
        </p:txBody>
      </p:sp>
      <p:sp>
        <p:nvSpPr>
          <p:cNvPr id="30" name="Google Shape;317;p46">
            <a:extLst>
              <a:ext uri="{FF2B5EF4-FFF2-40B4-BE49-F238E27FC236}">
                <a16:creationId xmlns:a16="http://schemas.microsoft.com/office/drawing/2014/main" id="{B7A0AFA9-8334-C41E-CD76-2AED90F98DE4}"/>
              </a:ext>
            </a:extLst>
          </p:cNvPr>
          <p:cNvSpPr txBox="1"/>
          <p:nvPr/>
        </p:nvSpPr>
        <p:spPr>
          <a:xfrm>
            <a:off x="721400" y="2347220"/>
            <a:ext cx="77139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Alexandria Medium"/>
                <a:ea typeface="Alexandria Medium"/>
                <a:cs typeface="Alexandria Medium"/>
                <a:sym typeface="Alexandria Medium"/>
              </a:rPr>
              <a:t>Comparison of Kernel Models</a:t>
            </a:r>
          </a:p>
        </p:txBody>
      </p:sp>
      <p:cxnSp>
        <p:nvCxnSpPr>
          <p:cNvPr id="31" name="Google Shape;318;p46">
            <a:extLst>
              <a:ext uri="{FF2B5EF4-FFF2-40B4-BE49-F238E27FC236}">
                <a16:creationId xmlns:a16="http://schemas.microsoft.com/office/drawing/2014/main" id="{141622CF-4E46-048E-8706-D3D57514EF65}"/>
              </a:ext>
            </a:extLst>
          </p:cNvPr>
          <p:cNvCxnSpPr>
            <a:stCxn id="30" idx="2"/>
            <a:endCxn id="27" idx="0"/>
          </p:cNvCxnSpPr>
          <p:nvPr/>
        </p:nvCxnSpPr>
        <p:spPr>
          <a:xfrm rot="5400000">
            <a:off x="3114650" y="1644320"/>
            <a:ext cx="304800" cy="2622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2" name="Google Shape;320;p46">
            <a:extLst>
              <a:ext uri="{FF2B5EF4-FFF2-40B4-BE49-F238E27FC236}">
                <a16:creationId xmlns:a16="http://schemas.microsoft.com/office/drawing/2014/main" id="{564ACD53-9DB4-FC17-2D35-F1735A17A42A}"/>
              </a:ext>
            </a:extLst>
          </p:cNvPr>
          <p:cNvCxnSpPr>
            <a:cxnSpLocks/>
            <a:stCxn id="30" idx="2"/>
            <a:endCxn id="29" idx="0"/>
          </p:cNvCxnSpPr>
          <p:nvPr/>
        </p:nvCxnSpPr>
        <p:spPr>
          <a:xfrm rot="16200000" flipH="1">
            <a:off x="5737250" y="1644320"/>
            <a:ext cx="304800" cy="2622600"/>
          </a:xfrm>
          <a:prstGeom prst="bentConnector3">
            <a:avLst>
              <a:gd name="adj1" fmla="val 50000"/>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318850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5E27E3D1-C4EA-0C4E-C813-376CB651C8EF}"/>
            </a:ext>
          </a:extLst>
        </p:cNvPr>
        <p:cNvGrpSpPr/>
        <p:nvPr/>
      </p:nvGrpSpPr>
      <p:grpSpPr>
        <a:xfrm>
          <a:off x="0" y="0"/>
          <a:ext cx="0" cy="0"/>
          <a:chOff x="0" y="0"/>
          <a:chExt cx="0" cy="0"/>
        </a:xfrm>
      </p:grpSpPr>
      <p:sp>
        <p:nvSpPr>
          <p:cNvPr id="16" name="Google Shape;372;p49">
            <a:extLst>
              <a:ext uri="{FF2B5EF4-FFF2-40B4-BE49-F238E27FC236}">
                <a16:creationId xmlns:a16="http://schemas.microsoft.com/office/drawing/2014/main" id="{8444A24E-5D31-6E8C-B4B2-B7153CA99683}"/>
              </a:ext>
            </a:extLst>
          </p:cNvPr>
          <p:cNvSpPr txBox="1">
            <a:spLocks noGrp="1"/>
          </p:cNvSpPr>
          <p:nvPr>
            <p:ph type="title"/>
          </p:nvPr>
        </p:nvSpPr>
        <p:spPr>
          <a:xfrm>
            <a:off x="715050" y="-1715601"/>
            <a:ext cx="7713900" cy="887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Evaluation</a:t>
            </a:r>
            <a:endParaRPr sz="4400"/>
          </a:p>
        </p:txBody>
      </p:sp>
      <p:sp>
        <p:nvSpPr>
          <p:cNvPr id="22" name="TextBox 21">
            <a:extLst>
              <a:ext uri="{FF2B5EF4-FFF2-40B4-BE49-F238E27FC236}">
                <a16:creationId xmlns:a16="http://schemas.microsoft.com/office/drawing/2014/main" id="{6201E65A-F93B-0C1F-A24D-9D5BD6CFE1E6}"/>
              </a:ext>
            </a:extLst>
          </p:cNvPr>
          <p:cNvSpPr txBox="1"/>
          <p:nvPr/>
        </p:nvSpPr>
        <p:spPr>
          <a:xfrm>
            <a:off x="685761" y="2638149"/>
            <a:ext cx="2209839" cy="1015663"/>
          </a:xfrm>
          <a:prstGeom prst="rect">
            <a:avLst/>
          </a:prstGeom>
          <a:noFill/>
        </p:spPr>
        <p:txBody>
          <a:bodyPr wrap="square" lIns="91440" tIns="45720" rIns="91440" bIns="45720" anchor="t">
            <a:spAutoFit/>
          </a:bodyPr>
          <a:lstStyle/>
          <a:p>
            <a:r>
              <a:rPr lang="en-GB" sz="1200" b="1" dirty="0">
                <a:latin typeface="Albert Sans"/>
              </a:rPr>
              <a:t>Linear Kernel</a:t>
            </a:r>
            <a:r>
              <a:rPr lang="en-GB" sz="1200" dirty="0">
                <a:latin typeface="Albert Sans"/>
              </a:rPr>
              <a:t>: This model performed the best, correctly classifying </a:t>
            </a:r>
            <a:r>
              <a:rPr lang="en-GB" sz="1200" b="1" dirty="0">
                <a:latin typeface="Albert Sans"/>
              </a:rPr>
              <a:t>68 buying sessions</a:t>
            </a:r>
            <a:r>
              <a:rPr lang="en-GB" sz="1200" dirty="0">
                <a:latin typeface="Albert Sans"/>
              </a:rPr>
              <a:t> and misclassifying only </a:t>
            </a:r>
            <a:r>
              <a:rPr lang="en-GB" sz="1200" b="1" dirty="0">
                <a:latin typeface="Albert Sans"/>
              </a:rPr>
              <a:t>4</a:t>
            </a:r>
            <a:r>
              <a:rPr lang="en-GB" sz="1200" dirty="0">
                <a:latin typeface="Albert Sans"/>
              </a:rPr>
              <a:t>. </a:t>
            </a:r>
          </a:p>
        </p:txBody>
      </p:sp>
      <p:sp>
        <p:nvSpPr>
          <p:cNvPr id="23" name="TextBox 22">
            <a:extLst>
              <a:ext uri="{FF2B5EF4-FFF2-40B4-BE49-F238E27FC236}">
                <a16:creationId xmlns:a16="http://schemas.microsoft.com/office/drawing/2014/main" id="{66162312-A418-72D8-E0B8-5FFA96C4E124}"/>
              </a:ext>
            </a:extLst>
          </p:cNvPr>
          <p:cNvSpPr txBox="1"/>
          <p:nvPr/>
        </p:nvSpPr>
        <p:spPr>
          <a:xfrm>
            <a:off x="685761" y="-662039"/>
            <a:ext cx="7909452" cy="523220"/>
          </a:xfrm>
          <a:prstGeom prst="rect">
            <a:avLst/>
          </a:prstGeom>
          <a:noFill/>
        </p:spPr>
        <p:txBody>
          <a:bodyPr wrap="square">
            <a:spAutoFit/>
          </a:bodyPr>
          <a:lstStyle/>
          <a:p>
            <a:r>
              <a:rPr lang="en-GB">
                <a:latin typeface="Albert Sans" panose="020B0604020202020204" charset="0"/>
              </a:rPr>
              <a:t>The performance of the models varies based on the kernel function used. Here’s a summary of how each kernel performed</a:t>
            </a:r>
          </a:p>
        </p:txBody>
      </p:sp>
      <p:sp>
        <p:nvSpPr>
          <p:cNvPr id="24" name="TextBox 23">
            <a:extLst>
              <a:ext uri="{FF2B5EF4-FFF2-40B4-BE49-F238E27FC236}">
                <a16:creationId xmlns:a16="http://schemas.microsoft.com/office/drawing/2014/main" id="{7E9FF21B-A049-DE7E-249D-F9996460C393}"/>
              </a:ext>
            </a:extLst>
          </p:cNvPr>
          <p:cNvSpPr txBox="1"/>
          <p:nvPr/>
        </p:nvSpPr>
        <p:spPr>
          <a:xfrm>
            <a:off x="3596709" y="2638148"/>
            <a:ext cx="2209839" cy="1200329"/>
          </a:xfrm>
          <a:prstGeom prst="rect">
            <a:avLst/>
          </a:prstGeom>
          <a:noFill/>
        </p:spPr>
        <p:txBody>
          <a:bodyPr wrap="square">
            <a:spAutoFit/>
          </a:bodyPr>
          <a:lstStyle/>
          <a:p>
            <a:r>
              <a:rPr lang="en-GB" sz="1200" b="1">
                <a:latin typeface="Albert Sans" panose="020B0604020202020204" charset="0"/>
              </a:rPr>
              <a:t>Polynomial Kernel</a:t>
            </a:r>
            <a:r>
              <a:rPr lang="en-GB" sz="1200">
                <a:latin typeface="Albert Sans" panose="020B0604020202020204" charset="0"/>
              </a:rPr>
              <a:t>: This model was also effective, correctly classifying </a:t>
            </a:r>
            <a:r>
              <a:rPr lang="en-GB" sz="1200" b="1">
                <a:latin typeface="Albert Sans" panose="020B0604020202020204" charset="0"/>
              </a:rPr>
              <a:t>60 buying sessions</a:t>
            </a:r>
            <a:r>
              <a:rPr lang="en-GB" sz="1200">
                <a:latin typeface="Albert Sans" panose="020B0604020202020204" charset="0"/>
              </a:rPr>
              <a:t>, though not as effective as the linear kernel.</a:t>
            </a:r>
          </a:p>
        </p:txBody>
      </p:sp>
      <p:sp>
        <p:nvSpPr>
          <p:cNvPr id="25" name="TextBox 24">
            <a:extLst>
              <a:ext uri="{FF2B5EF4-FFF2-40B4-BE49-F238E27FC236}">
                <a16:creationId xmlns:a16="http://schemas.microsoft.com/office/drawing/2014/main" id="{78615D0D-14ED-9C06-E701-5B8C986BB268}"/>
              </a:ext>
            </a:extLst>
          </p:cNvPr>
          <p:cNvSpPr txBox="1"/>
          <p:nvPr/>
        </p:nvSpPr>
        <p:spPr>
          <a:xfrm>
            <a:off x="6089650" y="2638148"/>
            <a:ext cx="2209839" cy="1384995"/>
          </a:xfrm>
          <a:prstGeom prst="rect">
            <a:avLst/>
          </a:prstGeom>
          <a:noFill/>
        </p:spPr>
        <p:txBody>
          <a:bodyPr wrap="square" lIns="91440" tIns="45720" rIns="91440" bIns="45720" anchor="t">
            <a:spAutoFit/>
          </a:bodyPr>
          <a:lstStyle/>
          <a:p>
            <a:r>
              <a:rPr lang="en-GB" sz="1200" b="1" dirty="0">
                <a:latin typeface="Albert Sans"/>
              </a:rPr>
              <a:t>Radial and Sigmoid Kernels</a:t>
            </a:r>
            <a:r>
              <a:rPr lang="en-GB" sz="1200" dirty="0">
                <a:latin typeface="Albert Sans"/>
              </a:rPr>
              <a:t>: Both of these kernel models were </a:t>
            </a:r>
            <a:r>
              <a:rPr lang="en-GB" sz="1200" b="1" dirty="0">
                <a:latin typeface="Albert Sans"/>
              </a:rPr>
              <a:t>ineffective</a:t>
            </a:r>
            <a:r>
              <a:rPr lang="en-GB" sz="1200" dirty="0">
                <a:latin typeface="Albert Sans"/>
              </a:rPr>
              <a:t> at predicting buying sessions, as evidenced by very poor performance in classifying buying sessions.</a:t>
            </a:r>
            <a:endParaRPr lang="en-GB" sz="1200" dirty="0">
              <a:latin typeface="Albert Sans" panose="020B0604020202020204" charset="0"/>
            </a:endParaRPr>
          </a:p>
        </p:txBody>
      </p:sp>
      <p:sp>
        <p:nvSpPr>
          <p:cNvPr id="27" name="Google Shape;305;p46">
            <a:extLst>
              <a:ext uri="{FF2B5EF4-FFF2-40B4-BE49-F238E27FC236}">
                <a16:creationId xmlns:a16="http://schemas.microsoft.com/office/drawing/2014/main" id="{A4D56DB7-FE00-3122-22AC-9EAE03B6680C}"/>
              </a:ext>
            </a:extLst>
          </p:cNvPr>
          <p:cNvSpPr txBox="1"/>
          <p:nvPr/>
        </p:nvSpPr>
        <p:spPr>
          <a:xfrm>
            <a:off x="721400" y="1677424"/>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lexandria Medium"/>
                <a:ea typeface="Alexandria Medium"/>
                <a:cs typeface="Alexandria Medium"/>
                <a:sym typeface="Alexandria Medium"/>
              </a:rPr>
              <a:t>Linear Kernel</a:t>
            </a:r>
            <a:endParaRPr>
              <a:solidFill>
                <a:schemeClr val="dk1"/>
              </a:solidFill>
              <a:latin typeface="Alexandria Medium"/>
              <a:ea typeface="Alexandria Medium"/>
              <a:cs typeface="Alexandria Medium"/>
              <a:sym typeface="Alexandria Medium"/>
            </a:endParaRPr>
          </a:p>
        </p:txBody>
      </p:sp>
      <p:sp>
        <p:nvSpPr>
          <p:cNvPr id="28" name="Google Shape;306;p46">
            <a:extLst>
              <a:ext uri="{FF2B5EF4-FFF2-40B4-BE49-F238E27FC236}">
                <a16:creationId xmlns:a16="http://schemas.microsoft.com/office/drawing/2014/main" id="{3EF3FFD1-446F-EB64-9B61-84ACD44C3F75}"/>
              </a:ext>
            </a:extLst>
          </p:cNvPr>
          <p:cNvSpPr txBox="1"/>
          <p:nvPr/>
        </p:nvSpPr>
        <p:spPr>
          <a:xfrm>
            <a:off x="3343898" y="1677424"/>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Alexandria Medium"/>
                <a:ea typeface="Alexandria Medium"/>
                <a:cs typeface="Alexandria Medium"/>
                <a:sym typeface="Alexandria Medium"/>
              </a:rPr>
              <a:t>Polynomial Kernel</a:t>
            </a:r>
          </a:p>
        </p:txBody>
      </p:sp>
      <p:sp>
        <p:nvSpPr>
          <p:cNvPr id="29" name="Google Shape;307;p46">
            <a:extLst>
              <a:ext uri="{FF2B5EF4-FFF2-40B4-BE49-F238E27FC236}">
                <a16:creationId xmlns:a16="http://schemas.microsoft.com/office/drawing/2014/main" id="{CE31B86D-ECBE-4194-F5AF-F92341B00DA0}"/>
              </a:ext>
            </a:extLst>
          </p:cNvPr>
          <p:cNvSpPr txBox="1"/>
          <p:nvPr/>
        </p:nvSpPr>
        <p:spPr>
          <a:xfrm>
            <a:off x="5966420" y="1677424"/>
            <a:ext cx="24690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Alexandria Medium" panose="020B0604020202020204" charset="-78"/>
                <a:ea typeface="Alexandria Medium"/>
                <a:cs typeface="Alexandria Medium" panose="020B0604020202020204" charset="-78"/>
                <a:sym typeface="Alexandria Medium"/>
              </a:rPr>
              <a:t>Radial and Sigmoid Kernels</a:t>
            </a:r>
          </a:p>
        </p:txBody>
      </p:sp>
      <p:sp>
        <p:nvSpPr>
          <p:cNvPr id="30" name="Google Shape;317;p46">
            <a:extLst>
              <a:ext uri="{FF2B5EF4-FFF2-40B4-BE49-F238E27FC236}">
                <a16:creationId xmlns:a16="http://schemas.microsoft.com/office/drawing/2014/main" id="{6AC90DE4-6FB2-15CE-F6B8-9E26CD132C45}"/>
              </a:ext>
            </a:extLst>
          </p:cNvPr>
          <p:cNvSpPr txBox="1"/>
          <p:nvPr/>
        </p:nvSpPr>
        <p:spPr>
          <a:xfrm>
            <a:off x="721400" y="916624"/>
            <a:ext cx="7713900" cy="45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Alexandria Medium"/>
                <a:ea typeface="Alexandria Medium"/>
                <a:cs typeface="Alexandria Medium"/>
                <a:sym typeface="Alexandria Medium"/>
              </a:rPr>
              <a:t>Comparison of Kernel Models</a:t>
            </a:r>
          </a:p>
        </p:txBody>
      </p:sp>
      <p:cxnSp>
        <p:nvCxnSpPr>
          <p:cNvPr id="31" name="Google Shape;318;p46">
            <a:extLst>
              <a:ext uri="{FF2B5EF4-FFF2-40B4-BE49-F238E27FC236}">
                <a16:creationId xmlns:a16="http://schemas.microsoft.com/office/drawing/2014/main" id="{F4F091B2-E106-AEAF-A9D4-59026E2BEE2F}"/>
              </a:ext>
            </a:extLst>
          </p:cNvPr>
          <p:cNvCxnSpPr>
            <a:stCxn id="30" idx="2"/>
            <a:endCxn id="27" idx="0"/>
          </p:cNvCxnSpPr>
          <p:nvPr/>
        </p:nvCxnSpPr>
        <p:spPr>
          <a:xfrm rot="5400000">
            <a:off x="3114650" y="213724"/>
            <a:ext cx="304800" cy="2622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2" name="Google Shape;320;p46">
            <a:extLst>
              <a:ext uri="{FF2B5EF4-FFF2-40B4-BE49-F238E27FC236}">
                <a16:creationId xmlns:a16="http://schemas.microsoft.com/office/drawing/2014/main" id="{87BC18A4-4BB0-49E8-E9B2-8BA3FB633D31}"/>
              </a:ext>
            </a:extLst>
          </p:cNvPr>
          <p:cNvCxnSpPr>
            <a:cxnSpLocks/>
            <a:stCxn id="30" idx="2"/>
            <a:endCxn id="29" idx="0"/>
          </p:cNvCxnSpPr>
          <p:nvPr/>
        </p:nvCxnSpPr>
        <p:spPr>
          <a:xfrm rot="16200000" flipH="1">
            <a:off x="5737250" y="213724"/>
            <a:ext cx="304800" cy="2622600"/>
          </a:xfrm>
          <a:prstGeom prst="bentConnector3">
            <a:avLst>
              <a:gd name="adj1" fmla="val 50000"/>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9757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3BF74FCC-17E3-EE4B-BBAE-2C7F81B3F43B}"/>
            </a:ext>
          </a:extLst>
        </p:cNvPr>
        <p:cNvGrpSpPr/>
        <p:nvPr/>
      </p:nvGrpSpPr>
      <p:grpSpPr>
        <a:xfrm>
          <a:off x="0" y="0"/>
          <a:ext cx="0" cy="0"/>
          <a:chOff x="0" y="0"/>
          <a:chExt cx="0" cy="0"/>
        </a:xfrm>
      </p:grpSpPr>
      <p:sp>
        <p:nvSpPr>
          <p:cNvPr id="372" name="Google Shape;372;p49">
            <a:extLst>
              <a:ext uri="{FF2B5EF4-FFF2-40B4-BE49-F238E27FC236}">
                <a16:creationId xmlns:a16="http://schemas.microsoft.com/office/drawing/2014/main" id="{6230F89D-8F8D-8D14-074A-73187FD098CA}"/>
              </a:ext>
            </a:extLst>
          </p:cNvPr>
          <p:cNvSpPr txBox="1">
            <a:spLocks noGrp="1"/>
          </p:cNvSpPr>
          <p:nvPr>
            <p:ph type="title"/>
          </p:nvPr>
        </p:nvSpPr>
        <p:spPr>
          <a:xfrm>
            <a:off x="715100" y="4959519"/>
            <a:ext cx="7713900" cy="887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Evaluation</a:t>
            </a:r>
            <a:endParaRPr sz="4400"/>
          </a:p>
        </p:txBody>
      </p:sp>
      <p:sp>
        <p:nvSpPr>
          <p:cNvPr id="11" name="TextBox 10">
            <a:extLst>
              <a:ext uri="{FF2B5EF4-FFF2-40B4-BE49-F238E27FC236}">
                <a16:creationId xmlns:a16="http://schemas.microsoft.com/office/drawing/2014/main" id="{0A7A6FAA-B584-E6AD-7DA6-11AE68606275}"/>
              </a:ext>
            </a:extLst>
          </p:cNvPr>
          <p:cNvSpPr txBox="1"/>
          <p:nvPr/>
        </p:nvSpPr>
        <p:spPr>
          <a:xfrm>
            <a:off x="715000" y="5758016"/>
            <a:ext cx="7713900" cy="523220"/>
          </a:xfrm>
          <a:prstGeom prst="rect">
            <a:avLst/>
          </a:prstGeom>
          <a:noFill/>
        </p:spPr>
        <p:txBody>
          <a:bodyPr wrap="square">
            <a:spAutoFit/>
          </a:bodyPr>
          <a:lstStyle/>
          <a:p>
            <a:r>
              <a:rPr lang="en-GB">
                <a:latin typeface="Albert Sans" panose="020B0604020202020204" charset="0"/>
              </a:rPr>
              <a:t>To evaluate the performance of the four SVM classification models, we used the following measures based on the classification outcomes:</a:t>
            </a:r>
          </a:p>
        </p:txBody>
      </p:sp>
      <p:sp>
        <p:nvSpPr>
          <p:cNvPr id="13" name="Google Shape;406;p53">
            <a:extLst>
              <a:ext uri="{FF2B5EF4-FFF2-40B4-BE49-F238E27FC236}">
                <a16:creationId xmlns:a16="http://schemas.microsoft.com/office/drawing/2014/main" id="{D2C7DFB0-7FDB-B852-306E-CAF94AAE84F0}"/>
              </a:ext>
            </a:extLst>
          </p:cNvPr>
          <p:cNvSpPr txBox="1"/>
          <p:nvPr/>
        </p:nvSpPr>
        <p:spPr>
          <a:xfrm>
            <a:off x="851299" y="6416813"/>
            <a:ext cx="8054197"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latin typeface="Alexandria Medium"/>
                <a:ea typeface="Alexandria Medium"/>
                <a:cs typeface="Alexandria Medium"/>
                <a:sym typeface="Alexandria Medium"/>
              </a:rPr>
              <a:t>True Positives (TP): </a:t>
            </a:r>
            <a:r>
              <a:rPr lang="en-GB">
                <a:solidFill>
                  <a:schemeClr val="dk1"/>
                </a:solidFill>
                <a:latin typeface="Albert Sans" panose="020B0604020202020204" charset="0"/>
                <a:ea typeface="Alexandria Medium"/>
                <a:cs typeface="Alexandria Medium"/>
                <a:sym typeface="Alexandria Medium"/>
              </a:rPr>
              <a:t>The number of buying sessions correctly classified as buying sessions</a:t>
            </a:r>
            <a:r>
              <a:rPr lang="en-GB" sz="1200">
                <a:solidFill>
                  <a:schemeClr val="dk1"/>
                </a:solidFill>
                <a:latin typeface="Albert Sans" panose="020B0604020202020204" charset="0"/>
                <a:ea typeface="Alexandria Medium"/>
                <a:cs typeface="Alexandria Medium"/>
                <a:sym typeface="Alexandria Medium"/>
              </a:rPr>
              <a:t>.</a:t>
            </a:r>
            <a:endParaRPr lang="en-GB" sz="1800">
              <a:solidFill>
                <a:schemeClr val="dk1"/>
              </a:solidFill>
              <a:latin typeface="Albert Sans" panose="020B0604020202020204" charset="0"/>
              <a:ea typeface="Alexandria Medium"/>
              <a:cs typeface="Alexandria Medium"/>
              <a:sym typeface="Alexandria Medium"/>
            </a:endParaRPr>
          </a:p>
        </p:txBody>
      </p:sp>
      <p:sp>
        <p:nvSpPr>
          <p:cNvPr id="22" name="Google Shape;415;p53">
            <a:extLst>
              <a:ext uri="{FF2B5EF4-FFF2-40B4-BE49-F238E27FC236}">
                <a16:creationId xmlns:a16="http://schemas.microsoft.com/office/drawing/2014/main" id="{CCA889EF-E1EA-09EF-5A61-58D21814ECEB}"/>
              </a:ext>
            </a:extLst>
          </p:cNvPr>
          <p:cNvSpPr/>
          <p:nvPr/>
        </p:nvSpPr>
        <p:spPr>
          <a:xfrm>
            <a:off x="715000" y="6569057"/>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6;p53">
            <a:extLst>
              <a:ext uri="{FF2B5EF4-FFF2-40B4-BE49-F238E27FC236}">
                <a16:creationId xmlns:a16="http://schemas.microsoft.com/office/drawing/2014/main" id="{26AAAB0B-B666-A482-B5D5-D0EAF579C026}"/>
              </a:ext>
            </a:extLst>
          </p:cNvPr>
          <p:cNvSpPr/>
          <p:nvPr/>
        </p:nvSpPr>
        <p:spPr>
          <a:xfrm>
            <a:off x="715000" y="7102447"/>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7;p53">
            <a:extLst>
              <a:ext uri="{FF2B5EF4-FFF2-40B4-BE49-F238E27FC236}">
                <a16:creationId xmlns:a16="http://schemas.microsoft.com/office/drawing/2014/main" id="{B5240E2D-9AF2-79E3-5A27-31F576BCF364}"/>
              </a:ext>
            </a:extLst>
          </p:cNvPr>
          <p:cNvSpPr/>
          <p:nvPr/>
        </p:nvSpPr>
        <p:spPr>
          <a:xfrm>
            <a:off x="715000" y="7635861"/>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p53">
            <a:extLst>
              <a:ext uri="{FF2B5EF4-FFF2-40B4-BE49-F238E27FC236}">
                <a16:creationId xmlns:a16="http://schemas.microsoft.com/office/drawing/2014/main" id="{90201A5C-477C-E6BF-2C9D-E7BC47C33C48}"/>
              </a:ext>
            </a:extLst>
          </p:cNvPr>
          <p:cNvSpPr/>
          <p:nvPr/>
        </p:nvSpPr>
        <p:spPr>
          <a:xfrm>
            <a:off x="715000" y="816925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420;p53">
            <a:extLst>
              <a:ext uri="{FF2B5EF4-FFF2-40B4-BE49-F238E27FC236}">
                <a16:creationId xmlns:a16="http://schemas.microsoft.com/office/drawing/2014/main" id="{B1A6F719-EB3D-2240-3A70-69503B4ADDBF}"/>
              </a:ext>
            </a:extLst>
          </p:cNvPr>
          <p:cNvCxnSpPr>
            <a:stCxn id="22" idx="2"/>
            <a:endCxn id="23" idx="0"/>
          </p:cNvCxnSpPr>
          <p:nvPr/>
        </p:nvCxnSpPr>
        <p:spPr>
          <a:xfrm>
            <a:off x="775450" y="6689957"/>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421;p53">
            <a:extLst>
              <a:ext uri="{FF2B5EF4-FFF2-40B4-BE49-F238E27FC236}">
                <a16:creationId xmlns:a16="http://schemas.microsoft.com/office/drawing/2014/main" id="{79A83A71-FCCB-77ED-D359-5C3C07F4F9AB}"/>
              </a:ext>
            </a:extLst>
          </p:cNvPr>
          <p:cNvCxnSpPr>
            <a:stCxn id="23" idx="2"/>
            <a:endCxn id="24" idx="0"/>
          </p:cNvCxnSpPr>
          <p:nvPr/>
        </p:nvCxnSpPr>
        <p:spPr>
          <a:xfrm>
            <a:off x="775450" y="7223347"/>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422;p53">
            <a:extLst>
              <a:ext uri="{FF2B5EF4-FFF2-40B4-BE49-F238E27FC236}">
                <a16:creationId xmlns:a16="http://schemas.microsoft.com/office/drawing/2014/main" id="{3BDAE9C0-28DE-4D29-1D08-628280181210}"/>
              </a:ext>
            </a:extLst>
          </p:cNvPr>
          <p:cNvCxnSpPr>
            <a:stCxn id="24" idx="2"/>
            <a:endCxn id="25" idx="0"/>
          </p:cNvCxnSpPr>
          <p:nvPr/>
        </p:nvCxnSpPr>
        <p:spPr>
          <a:xfrm>
            <a:off x="775450" y="7756761"/>
            <a:ext cx="0" cy="412500"/>
          </a:xfrm>
          <a:prstGeom prst="straightConnector1">
            <a:avLst/>
          </a:prstGeom>
          <a:noFill/>
          <a:ln w="9525" cap="flat" cmpd="sng">
            <a:solidFill>
              <a:schemeClr val="dk1"/>
            </a:solidFill>
            <a:prstDash val="solid"/>
            <a:round/>
            <a:headEnd type="none" w="med" len="med"/>
            <a:tailEnd type="none" w="med" len="med"/>
          </a:ln>
        </p:spPr>
      </p:cxnSp>
      <p:sp>
        <p:nvSpPr>
          <p:cNvPr id="31" name="Google Shape;406;p53">
            <a:extLst>
              <a:ext uri="{FF2B5EF4-FFF2-40B4-BE49-F238E27FC236}">
                <a16:creationId xmlns:a16="http://schemas.microsoft.com/office/drawing/2014/main" id="{E26C029A-E4F6-0103-C275-DCFBC415E9AA}"/>
              </a:ext>
            </a:extLst>
          </p:cNvPr>
          <p:cNvSpPr txBox="1"/>
          <p:nvPr/>
        </p:nvSpPr>
        <p:spPr>
          <a:xfrm>
            <a:off x="835899" y="6949140"/>
            <a:ext cx="8187297"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Positives (FP): </a:t>
            </a:r>
            <a:r>
              <a:rPr lang="en-GB">
                <a:latin typeface="Albert Sans" panose="020B0604020202020204" charset="0"/>
              </a:rPr>
              <a:t>The number of browsing sessions incorrectly classified as buying sessions.</a:t>
            </a:r>
          </a:p>
        </p:txBody>
      </p:sp>
      <p:sp>
        <p:nvSpPr>
          <p:cNvPr id="32" name="Google Shape;406;p53">
            <a:extLst>
              <a:ext uri="{FF2B5EF4-FFF2-40B4-BE49-F238E27FC236}">
                <a16:creationId xmlns:a16="http://schemas.microsoft.com/office/drawing/2014/main" id="{6D9500C8-5DC9-FA33-43F6-CFB47EE65DA6}"/>
              </a:ext>
            </a:extLst>
          </p:cNvPr>
          <p:cNvSpPr txBox="1"/>
          <p:nvPr/>
        </p:nvSpPr>
        <p:spPr>
          <a:xfrm>
            <a:off x="835900" y="7427981"/>
            <a:ext cx="8187295"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True Negatives (TN): </a:t>
            </a:r>
            <a:r>
              <a:rPr lang="en-GB">
                <a:latin typeface="Albert Sans" panose="020B0604020202020204" charset="0"/>
              </a:rPr>
              <a:t>The number of browsing sessions correctly classified as browsing sessions.</a:t>
            </a:r>
          </a:p>
        </p:txBody>
      </p:sp>
      <p:sp>
        <p:nvSpPr>
          <p:cNvPr id="33" name="Google Shape;406;p53">
            <a:extLst>
              <a:ext uri="{FF2B5EF4-FFF2-40B4-BE49-F238E27FC236}">
                <a16:creationId xmlns:a16="http://schemas.microsoft.com/office/drawing/2014/main" id="{FE4E4ECE-9DEB-3477-B807-B53B5A27C604}"/>
              </a:ext>
            </a:extLst>
          </p:cNvPr>
          <p:cNvSpPr txBox="1"/>
          <p:nvPr/>
        </p:nvSpPr>
        <p:spPr>
          <a:xfrm>
            <a:off x="835899" y="8093061"/>
            <a:ext cx="7713899"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Negatives (FN): </a:t>
            </a:r>
            <a:r>
              <a:rPr lang="en-GB">
                <a:latin typeface="Albert Sans" panose="020B0604020202020204" charset="0"/>
              </a:rPr>
              <a:t>The number of buying sessions incorrectly classified as browsing sessions.</a:t>
            </a:r>
          </a:p>
          <a:p>
            <a:pPr marL="0" lvl="0" indent="0" algn="l" rtl="0">
              <a:spcBef>
                <a:spcPts val="0"/>
              </a:spcBef>
              <a:spcAft>
                <a:spcPts val="0"/>
              </a:spcAft>
              <a:buNone/>
            </a:pPr>
            <a:r>
              <a:rPr lang="en-GB" sz="1200">
                <a:solidFill>
                  <a:schemeClr val="dk1"/>
                </a:solidFill>
                <a:latin typeface="Albert Sans" panose="020B0604020202020204" charset="0"/>
                <a:ea typeface="Alexandria Medium"/>
                <a:cs typeface="Alexandria Medium"/>
                <a:sym typeface="Alexandria Medium"/>
              </a:rPr>
              <a:t>.</a:t>
            </a:r>
            <a:endParaRPr lang="en-GB" sz="1800">
              <a:solidFill>
                <a:schemeClr val="dk1"/>
              </a:solidFill>
              <a:latin typeface="Albert Sans" panose="020B0604020202020204" charset="0"/>
              <a:ea typeface="Alexandria Medium"/>
              <a:cs typeface="Alexandria Medium"/>
              <a:sym typeface="Alexandria Medium"/>
            </a:endParaRPr>
          </a:p>
        </p:txBody>
      </p:sp>
      <p:sp>
        <p:nvSpPr>
          <p:cNvPr id="34" name="TextBox 33">
            <a:extLst>
              <a:ext uri="{FF2B5EF4-FFF2-40B4-BE49-F238E27FC236}">
                <a16:creationId xmlns:a16="http://schemas.microsoft.com/office/drawing/2014/main" id="{DA9ADCCC-3F3A-653B-0FCF-2C9858609E90}"/>
              </a:ext>
            </a:extLst>
          </p:cNvPr>
          <p:cNvSpPr txBox="1"/>
          <p:nvPr/>
        </p:nvSpPr>
        <p:spPr>
          <a:xfrm>
            <a:off x="775450" y="8603289"/>
            <a:ext cx="7713900" cy="738664"/>
          </a:xfrm>
          <a:prstGeom prst="rect">
            <a:avLst/>
          </a:prstGeom>
          <a:noFill/>
        </p:spPr>
        <p:txBody>
          <a:bodyPr wrap="square">
            <a:spAutoFit/>
          </a:bodyPr>
          <a:lstStyle/>
          <a:p>
            <a:r>
              <a:rPr lang="en-GB">
                <a:latin typeface="Albert Sans" panose="020B0604020202020204" charset="0"/>
              </a:rPr>
              <a:t>Since the goal is to predict whether a session will result in a purchase (checkout success interaction), a buying session is considered a positive classification, while a browsing session is considered a negative classification.</a:t>
            </a:r>
          </a:p>
        </p:txBody>
      </p:sp>
    </p:spTree>
    <p:extLst>
      <p:ext uri="{BB962C8B-B14F-4D97-AF65-F5344CB8AC3E}">
        <p14:creationId xmlns:p14="http://schemas.microsoft.com/office/powerpoint/2010/main" val="1930278541"/>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1B6DE551-161F-6F2C-42F8-A1CBF933C9AE}"/>
            </a:ext>
          </a:extLst>
        </p:cNvPr>
        <p:cNvGrpSpPr/>
        <p:nvPr/>
      </p:nvGrpSpPr>
      <p:grpSpPr>
        <a:xfrm>
          <a:off x="0" y="0"/>
          <a:ext cx="0" cy="0"/>
          <a:chOff x="0" y="0"/>
          <a:chExt cx="0" cy="0"/>
        </a:xfrm>
      </p:grpSpPr>
      <p:sp>
        <p:nvSpPr>
          <p:cNvPr id="372" name="Google Shape;372;p49">
            <a:extLst>
              <a:ext uri="{FF2B5EF4-FFF2-40B4-BE49-F238E27FC236}">
                <a16:creationId xmlns:a16="http://schemas.microsoft.com/office/drawing/2014/main" id="{D526C598-8A0C-1C6C-55E7-84CABB3E3907}"/>
              </a:ext>
            </a:extLst>
          </p:cNvPr>
          <p:cNvSpPr txBox="1">
            <a:spLocks noGrp="1"/>
          </p:cNvSpPr>
          <p:nvPr>
            <p:ph type="title"/>
          </p:nvPr>
        </p:nvSpPr>
        <p:spPr>
          <a:xfrm>
            <a:off x="715100" y="461260"/>
            <a:ext cx="7713900" cy="887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Evaluation</a:t>
            </a:r>
            <a:endParaRPr sz="4400"/>
          </a:p>
        </p:txBody>
      </p:sp>
      <p:sp>
        <p:nvSpPr>
          <p:cNvPr id="11" name="TextBox 10">
            <a:extLst>
              <a:ext uri="{FF2B5EF4-FFF2-40B4-BE49-F238E27FC236}">
                <a16:creationId xmlns:a16="http://schemas.microsoft.com/office/drawing/2014/main" id="{E78BE05D-C042-3EAA-6E2A-3117894A124D}"/>
              </a:ext>
            </a:extLst>
          </p:cNvPr>
          <p:cNvSpPr txBox="1"/>
          <p:nvPr/>
        </p:nvSpPr>
        <p:spPr>
          <a:xfrm>
            <a:off x="715000" y="1259757"/>
            <a:ext cx="7713900" cy="523220"/>
          </a:xfrm>
          <a:prstGeom prst="rect">
            <a:avLst/>
          </a:prstGeom>
          <a:noFill/>
        </p:spPr>
        <p:txBody>
          <a:bodyPr wrap="square">
            <a:spAutoFit/>
          </a:bodyPr>
          <a:lstStyle/>
          <a:p>
            <a:r>
              <a:rPr lang="en-GB">
                <a:latin typeface="Albert Sans" panose="020B0604020202020204" charset="0"/>
              </a:rPr>
              <a:t>To evaluate the performance of the four SVM classification models, we used the following measures based on the classification outcomes:</a:t>
            </a:r>
          </a:p>
        </p:txBody>
      </p:sp>
      <p:sp>
        <p:nvSpPr>
          <p:cNvPr id="13" name="Google Shape;406;p53">
            <a:extLst>
              <a:ext uri="{FF2B5EF4-FFF2-40B4-BE49-F238E27FC236}">
                <a16:creationId xmlns:a16="http://schemas.microsoft.com/office/drawing/2014/main" id="{27622C39-62E3-BAD0-A0DB-A4B2F33032B7}"/>
              </a:ext>
            </a:extLst>
          </p:cNvPr>
          <p:cNvSpPr txBox="1"/>
          <p:nvPr/>
        </p:nvSpPr>
        <p:spPr>
          <a:xfrm>
            <a:off x="851299" y="5163200"/>
            <a:ext cx="8054197"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latin typeface="Alexandria Medium"/>
                <a:ea typeface="Alexandria Medium"/>
                <a:cs typeface="Alexandria Medium"/>
                <a:sym typeface="Alexandria Medium"/>
              </a:rPr>
              <a:t>True Positives (TP): </a:t>
            </a:r>
            <a:r>
              <a:rPr lang="en-GB">
                <a:solidFill>
                  <a:schemeClr val="dk1"/>
                </a:solidFill>
                <a:latin typeface="Albert Sans" panose="020B0604020202020204" charset="0"/>
                <a:ea typeface="Alexandria Medium"/>
                <a:cs typeface="Alexandria Medium"/>
                <a:sym typeface="Alexandria Medium"/>
              </a:rPr>
              <a:t>The number of buying sessions correctly classified as buying sessions</a:t>
            </a:r>
            <a:r>
              <a:rPr lang="en-GB" sz="1200">
                <a:solidFill>
                  <a:schemeClr val="dk1"/>
                </a:solidFill>
                <a:latin typeface="Albert Sans" panose="020B0604020202020204" charset="0"/>
                <a:ea typeface="Alexandria Medium"/>
                <a:cs typeface="Alexandria Medium"/>
                <a:sym typeface="Alexandria Medium"/>
              </a:rPr>
              <a:t>.</a:t>
            </a:r>
            <a:endParaRPr lang="en-GB" sz="1800">
              <a:solidFill>
                <a:schemeClr val="dk1"/>
              </a:solidFill>
              <a:latin typeface="Albert Sans" panose="020B0604020202020204" charset="0"/>
              <a:ea typeface="Alexandria Medium"/>
              <a:cs typeface="Alexandria Medium"/>
              <a:sym typeface="Alexandria Medium"/>
            </a:endParaRPr>
          </a:p>
        </p:txBody>
      </p:sp>
      <p:sp>
        <p:nvSpPr>
          <p:cNvPr id="22" name="Google Shape;415;p53">
            <a:extLst>
              <a:ext uri="{FF2B5EF4-FFF2-40B4-BE49-F238E27FC236}">
                <a16:creationId xmlns:a16="http://schemas.microsoft.com/office/drawing/2014/main" id="{9B748CBD-A2FA-1447-EA4F-B3716D78826B}"/>
              </a:ext>
            </a:extLst>
          </p:cNvPr>
          <p:cNvSpPr/>
          <p:nvPr/>
        </p:nvSpPr>
        <p:spPr>
          <a:xfrm>
            <a:off x="715000" y="5315444"/>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6;p53">
            <a:extLst>
              <a:ext uri="{FF2B5EF4-FFF2-40B4-BE49-F238E27FC236}">
                <a16:creationId xmlns:a16="http://schemas.microsoft.com/office/drawing/2014/main" id="{E62671D0-003E-D5D4-C496-51D1A280520B}"/>
              </a:ext>
            </a:extLst>
          </p:cNvPr>
          <p:cNvSpPr/>
          <p:nvPr/>
        </p:nvSpPr>
        <p:spPr>
          <a:xfrm>
            <a:off x="715000" y="5848834"/>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7;p53">
            <a:extLst>
              <a:ext uri="{FF2B5EF4-FFF2-40B4-BE49-F238E27FC236}">
                <a16:creationId xmlns:a16="http://schemas.microsoft.com/office/drawing/2014/main" id="{1C556C90-686F-D1F4-A118-8DBE71AEE7FE}"/>
              </a:ext>
            </a:extLst>
          </p:cNvPr>
          <p:cNvSpPr/>
          <p:nvPr/>
        </p:nvSpPr>
        <p:spPr>
          <a:xfrm>
            <a:off x="715000" y="6382248"/>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p53">
            <a:extLst>
              <a:ext uri="{FF2B5EF4-FFF2-40B4-BE49-F238E27FC236}">
                <a16:creationId xmlns:a16="http://schemas.microsoft.com/office/drawing/2014/main" id="{205CDD1B-1924-753B-CEA7-4F73612896C9}"/>
              </a:ext>
            </a:extLst>
          </p:cNvPr>
          <p:cNvSpPr/>
          <p:nvPr/>
        </p:nvSpPr>
        <p:spPr>
          <a:xfrm>
            <a:off x="715000" y="6915637"/>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420;p53">
            <a:extLst>
              <a:ext uri="{FF2B5EF4-FFF2-40B4-BE49-F238E27FC236}">
                <a16:creationId xmlns:a16="http://schemas.microsoft.com/office/drawing/2014/main" id="{69B15EF1-54FE-F364-96B0-118FAD89BC0C}"/>
              </a:ext>
            </a:extLst>
          </p:cNvPr>
          <p:cNvCxnSpPr>
            <a:stCxn id="22" idx="2"/>
            <a:endCxn id="23" idx="0"/>
          </p:cNvCxnSpPr>
          <p:nvPr/>
        </p:nvCxnSpPr>
        <p:spPr>
          <a:xfrm>
            <a:off x="775450" y="5436344"/>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421;p53">
            <a:extLst>
              <a:ext uri="{FF2B5EF4-FFF2-40B4-BE49-F238E27FC236}">
                <a16:creationId xmlns:a16="http://schemas.microsoft.com/office/drawing/2014/main" id="{D36EF3E6-366A-FBFA-1F56-7BE1AB622366}"/>
              </a:ext>
            </a:extLst>
          </p:cNvPr>
          <p:cNvCxnSpPr>
            <a:stCxn id="23" idx="2"/>
            <a:endCxn id="24" idx="0"/>
          </p:cNvCxnSpPr>
          <p:nvPr/>
        </p:nvCxnSpPr>
        <p:spPr>
          <a:xfrm>
            <a:off x="775450" y="5969734"/>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422;p53">
            <a:extLst>
              <a:ext uri="{FF2B5EF4-FFF2-40B4-BE49-F238E27FC236}">
                <a16:creationId xmlns:a16="http://schemas.microsoft.com/office/drawing/2014/main" id="{57F1AF87-F1B5-5E5B-C8DE-C4AECA8D7E11}"/>
              </a:ext>
            </a:extLst>
          </p:cNvPr>
          <p:cNvCxnSpPr>
            <a:stCxn id="24" idx="2"/>
            <a:endCxn id="25" idx="0"/>
          </p:cNvCxnSpPr>
          <p:nvPr/>
        </p:nvCxnSpPr>
        <p:spPr>
          <a:xfrm>
            <a:off x="775450" y="6503148"/>
            <a:ext cx="0" cy="412500"/>
          </a:xfrm>
          <a:prstGeom prst="straightConnector1">
            <a:avLst/>
          </a:prstGeom>
          <a:noFill/>
          <a:ln w="9525" cap="flat" cmpd="sng">
            <a:solidFill>
              <a:schemeClr val="dk1"/>
            </a:solidFill>
            <a:prstDash val="solid"/>
            <a:round/>
            <a:headEnd type="none" w="med" len="med"/>
            <a:tailEnd type="none" w="med" len="med"/>
          </a:ln>
        </p:spPr>
      </p:cxnSp>
      <p:sp>
        <p:nvSpPr>
          <p:cNvPr id="31" name="Google Shape;406;p53">
            <a:extLst>
              <a:ext uri="{FF2B5EF4-FFF2-40B4-BE49-F238E27FC236}">
                <a16:creationId xmlns:a16="http://schemas.microsoft.com/office/drawing/2014/main" id="{EB2EFD45-4073-F648-5418-5791AE51BD9F}"/>
              </a:ext>
            </a:extLst>
          </p:cNvPr>
          <p:cNvSpPr txBox="1"/>
          <p:nvPr/>
        </p:nvSpPr>
        <p:spPr>
          <a:xfrm>
            <a:off x="835899" y="5695527"/>
            <a:ext cx="8187297"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Positives (FP): </a:t>
            </a:r>
            <a:r>
              <a:rPr lang="en-GB">
                <a:latin typeface="Albert Sans" panose="020B0604020202020204" charset="0"/>
              </a:rPr>
              <a:t>The number of browsing sessions incorrectly classified as buying sessions.</a:t>
            </a:r>
          </a:p>
        </p:txBody>
      </p:sp>
      <p:sp>
        <p:nvSpPr>
          <p:cNvPr id="32" name="Google Shape;406;p53">
            <a:extLst>
              <a:ext uri="{FF2B5EF4-FFF2-40B4-BE49-F238E27FC236}">
                <a16:creationId xmlns:a16="http://schemas.microsoft.com/office/drawing/2014/main" id="{D52D150B-D657-997C-5629-FB6C83948A30}"/>
              </a:ext>
            </a:extLst>
          </p:cNvPr>
          <p:cNvSpPr txBox="1"/>
          <p:nvPr/>
        </p:nvSpPr>
        <p:spPr>
          <a:xfrm>
            <a:off x="835900" y="6174368"/>
            <a:ext cx="8187295"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True Negatives (TN): </a:t>
            </a:r>
            <a:r>
              <a:rPr lang="en-GB">
                <a:latin typeface="Albert Sans" panose="020B0604020202020204" charset="0"/>
              </a:rPr>
              <a:t>The number of browsing sessions correctly classified as browsing sessions.</a:t>
            </a:r>
          </a:p>
        </p:txBody>
      </p:sp>
      <p:sp>
        <p:nvSpPr>
          <p:cNvPr id="33" name="Google Shape;406;p53">
            <a:extLst>
              <a:ext uri="{FF2B5EF4-FFF2-40B4-BE49-F238E27FC236}">
                <a16:creationId xmlns:a16="http://schemas.microsoft.com/office/drawing/2014/main" id="{FE98816A-28D8-9CE6-18B2-5AA45FD61EFA}"/>
              </a:ext>
            </a:extLst>
          </p:cNvPr>
          <p:cNvSpPr txBox="1"/>
          <p:nvPr/>
        </p:nvSpPr>
        <p:spPr>
          <a:xfrm>
            <a:off x="835899" y="6839448"/>
            <a:ext cx="7713899"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Negatives (FN): </a:t>
            </a:r>
            <a:r>
              <a:rPr lang="en-GB">
                <a:latin typeface="Albert Sans" panose="020B0604020202020204" charset="0"/>
              </a:rPr>
              <a:t>The number of buying sessions incorrectly classified as browsing sessions.</a:t>
            </a:r>
          </a:p>
          <a:p>
            <a:pPr marL="0" lvl="0" indent="0" algn="l" rtl="0">
              <a:spcBef>
                <a:spcPts val="0"/>
              </a:spcBef>
              <a:spcAft>
                <a:spcPts val="0"/>
              </a:spcAft>
              <a:buNone/>
            </a:pPr>
            <a:r>
              <a:rPr lang="en-GB" sz="1200">
                <a:solidFill>
                  <a:schemeClr val="dk1"/>
                </a:solidFill>
                <a:latin typeface="Albert Sans" panose="020B0604020202020204" charset="0"/>
                <a:ea typeface="Alexandria Medium"/>
                <a:cs typeface="Alexandria Medium"/>
                <a:sym typeface="Alexandria Medium"/>
              </a:rPr>
              <a:t>.</a:t>
            </a:r>
            <a:endParaRPr lang="en-GB" sz="1800">
              <a:solidFill>
                <a:schemeClr val="dk1"/>
              </a:solidFill>
              <a:latin typeface="Albert Sans" panose="020B0604020202020204" charset="0"/>
              <a:ea typeface="Alexandria Medium"/>
              <a:cs typeface="Alexandria Medium"/>
              <a:sym typeface="Alexandria Medium"/>
            </a:endParaRPr>
          </a:p>
        </p:txBody>
      </p:sp>
      <p:sp>
        <p:nvSpPr>
          <p:cNvPr id="34" name="TextBox 33">
            <a:extLst>
              <a:ext uri="{FF2B5EF4-FFF2-40B4-BE49-F238E27FC236}">
                <a16:creationId xmlns:a16="http://schemas.microsoft.com/office/drawing/2014/main" id="{EA786526-742C-2AFC-9734-E93D8AB1367C}"/>
              </a:ext>
            </a:extLst>
          </p:cNvPr>
          <p:cNvSpPr txBox="1"/>
          <p:nvPr/>
        </p:nvSpPr>
        <p:spPr>
          <a:xfrm>
            <a:off x="775450" y="7275935"/>
            <a:ext cx="7713900" cy="738664"/>
          </a:xfrm>
          <a:prstGeom prst="rect">
            <a:avLst/>
          </a:prstGeom>
          <a:noFill/>
        </p:spPr>
        <p:txBody>
          <a:bodyPr wrap="square">
            <a:spAutoFit/>
          </a:bodyPr>
          <a:lstStyle/>
          <a:p>
            <a:r>
              <a:rPr lang="en-GB">
                <a:latin typeface="Albert Sans" panose="020B0604020202020204" charset="0"/>
              </a:rPr>
              <a:t>Since the goal is to predict whether a session will result in a purchase (checkout success interaction), a buying session is considered a positive classification, while a browsing session is considered a negative classification.</a:t>
            </a:r>
          </a:p>
        </p:txBody>
      </p:sp>
    </p:spTree>
    <p:extLst>
      <p:ext uri="{BB962C8B-B14F-4D97-AF65-F5344CB8AC3E}">
        <p14:creationId xmlns:p14="http://schemas.microsoft.com/office/powerpoint/2010/main" val="1327576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54708280-F62E-DE75-8FF5-B2ED22E0A507}"/>
            </a:ext>
          </a:extLst>
        </p:cNvPr>
        <p:cNvGrpSpPr/>
        <p:nvPr/>
      </p:nvGrpSpPr>
      <p:grpSpPr>
        <a:xfrm>
          <a:off x="0" y="0"/>
          <a:ext cx="0" cy="0"/>
          <a:chOff x="0" y="0"/>
          <a:chExt cx="0" cy="0"/>
        </a:xfrm>
      </p:grpSpPr>
      <p:sp>
        <p:nvSpPr>
          <p:cNvPr id="372" name="Google Shape;372;p49">
            <a:extLst>
              <a:ext uri="{FF2B5EF4-FFF2-40B4-BE49-F238E27FC236}">
                <a16:creationId xmlns:a16="http://schemas.microsoft.com/office/drawing/2014/main" id="{BD288896-E5DD-EB6B-542B-BFA3DC672228}"/>
              </a:ext>
            </a:extLst>
          </p:cNvPr>
          <p:cNvSpPr txBox="1">
            <a:spLocks noGrp="1"/>
          </p:cNvSpPr>
          <p:nvPr>
            <p:ph type="title"/>
          </p:nvPr>
        </p:nvSpPr>
        <p:spPr>
          <a:xfrm>
            <a:off x="715100" y="461260"/>
            <a:ext cx="7713900" cy="887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Evaluation</a:t>
            </a:r>
            <a:endParaRPr sz="4400"/>
          </a:p>
        </p:txBody>
      </p:sp>
      <p:sp>
        <p:nvSpPr>
          <p:cNvPr id="11" name="TextBox 10">
            <a:extLst>
              <a:ext uri="{FF2B5EF4-FFF2-40B4-BE49-F238E27FC236}">
                <a16:creationId xmlns:a16="http://schemas.microsoft.com/office/drawing/2014/main" id="{92E52A4C-F340-CA4F-24ED-242355864711}"/>
              </a:ext>
            </a:extLst>
          </p:cNvPr>
          <p:cNvSpPr txBox="1"/>
          <p:nvPr/>
        </p:nvSpPr>
        <p:spPr>
          <a:xfrm>
            <a:off x="715000" y="1259757"/>
            <a:ext cx="7713900" cy="523220"/>
          </a:xfrm>
          <a:prstGeom prst="rect">
            <a:avLst/>
          </a:prstGeom>
          <a:noFill/>
        </p:spPr>
        <p:txBody>
          <a:bodyPr wrap="square">
            <a:spAutoFit/>
          </a:bodyPr>
          <a:lstStyle/>
          <a:p>
            <a:r>
              <a:rPr lang="en-GB">
                <a:latin typeface="Albert Sans" panose="020B0604020202020204" charset="0"/>
              </a:rPr>
              <a:t>To evaluate the performance of the four SVM classification models, we used the following measures based on the classification outcomes:</a:t>
            </a:r>
          </a:p>
        </p:txBody>
      </p:sp>
      <p:sp>
        <p:nvSpPr>
          <p:cNvPr id="13" name="Google Shape;406;p53">
            <a:extLst>
              <a:ext uri="{FF2B5EF4-FFF2-40B4-BE49-F238E27FC236}">
                <a16:creationId xmlns:a16="http://schemas.microsoft.com/office/drawing/2014/main" id="{5E227281-92E6-63F8-4181-AED840DE1556}"/>
              </a:ext>
            </a:extLst>
          </p:cNvPr>
          <p:cNvSpPr txBox="1"/>
          <p:nvPr/>
        </p:nvSpPr>
        <p:spPr>
          <a:xfrm>
            <a:off x="851299" y="5219462"/>
            <a:ext cx="8054197"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latin typeface="Alexandria Medium"/>
                <a:ea typeface="Alexandria Medium"/>
                <a:cs typeface="Alexandria Medium"/>
                <a:sym typeface="Alexandria Medium"/>
              </a:rPr>
              <a:t>True Positives (TP): </a:t>
            </a:r>
            <a:r>
              <a:rPr lang="en-GB">
                <a:solidFill>
                  <a:schemeClr val="dk1"/>
                </a:solidFill>
                <a:latin typeface="Albert Sans" panose="020B0604020202020204" charset="0"/>
                <a:ea typeface="Alexandria Medium"/>
                <a:cs typeface="Alexandria Medium"/>
                <a:sym typeface="Alexandria Medium"/>
              </a:rPr>
              <a:t>The number of buying sessions correctly classified as buying sessions</a:t>
            </a:r>
            <a:r>
              <a:rPr lang="en-GB" sz="1200">
                <a:solidFill>
                  <a:schemeClr val="dk1"/>
                </a:solidFill>
                <a:latin typeface="Albert Sans" panose="020B0604020202020204" charset="0"/>
                <a:ea typeface="Alexandria Medium"/>
                <a:cs typeface="Alexandria Medium"/>
                <a:sym typeface="Alexandria Medium"/>
              </a:rPr>
              <a:t>.</a:t>
            </a:r>
            <a:endParaRPr lang="en-GB" sz="1800">
              <a:solidFill>
                <a:schemeClr val="dk1"/>
              </a:solidFill>
              <a:latin typeface="Albert Sans" panose="020B0604020202020204" charset="0"/>
              <a:ea typeface="Alexandria Medium"/>
              <a:cs typeface="Alexandria Medium"/>
              <a:sym typeface="Alexandria Medium"/>
            </a:endParaRPr>
          </a:p>
        </p:txBody>
      </p:sp>
      <p:sp>
        <p:nvSpPr>
          <p:cNvPr id="22" name="Google Shape;415;p53">
            <a:extLst>
              <a:ext uri="{FF2B5EF4-FFF2-40B4-BE49-F238E27FC236}">
                <a16:creationId xmlns:a16="http://schemas.microsoft.com/office/drawing/2014/main" id="{E260898F-58D2-4751-58AD-B8EC2C12B7B8}"/>
              </a:ext>
            </a:extLst>
          </p:cNvPr>
          <p:cNvSpPr/>
          <p:nvPr/>
        </p:nvSpPr>
        <p:spPr>
          <a:xfrm>
            <a:off x="715000" y="5371706"/>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6;p53">
            <a:extLst>
              <a:ext uri="{FF2B5EF4-FFF2-40B4-BE49-F238E27FC236}">
                <a16:creationId xmlns:a16="http://schemas.microsoft.com/office/drawing/2014/main" id="{75E3FDA8-68D1-72EF-8BA7-465C09F4B325}"/>
              </a:ext>
            </a:extLst>
          </p:cNvPr>
          <p:cNvSpPr/>
          <p:nvPr/>
        </p:nvSpPr>
        <p:spPr>
          <a:xfrm>
            <a:off x="715000" y="5905096"/>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7;p53">
            <a:extLst>
              <a:ext uri="{FF2B5EF4-FFF2-40B4-BE49-F238E27FC236}">
                <a16:creationId xmlns:a16="http://schemas.microsoft.com/office/drawing/2014/main" id="{542AB78B-ACCC-5A12-7AC8-885D417D6C6B}"/>
              </a:ext>
            </a:extLst>
          </p:cNvPr>
          <p:cNvSpPr/>
          <p:nvPr/>
        </p:nvSpPr>
        <p:spPr>
          <a:xfrm>
            <a:off x="715000" y="643851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p53">
            <a:extLst>
              <a:ext uri="{FF2B5EF4-FFF2-40B4-BE49-F238E27FC236}">
                <a16:creationId xmlns:a16="http://schemas.microsoft.com/office/drawing/2014/main" id="{7A04952E-2F9E-25A5-231A-9ABA045BF897}"/>
              </a:ext>
            </a:extLst>
          </p:cNvPr>
          <p:cNvSpPr/>
          <p:nvPr/>
        </p:nvSpPr>
        <p:spPr>
          <a:xfrm>
            <a:off x="715000" y="6971899"/>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420;p53">
            <a:extLst>
              <a:ext uri="{FF2B5EF4-FFF2-40B4-BE49-F238E27FC236}">
                <a16:creationId xmlns:a16="http://schemas.microsoft.com/office/drawing/2014/main" id="{C7B64702-FD63-3E04-2F60-FA0F2D14389D}"/>
              </a:ext>
            </a:extLst>
          </p:cNvPr>
          <p:cNvCxnSpPr>
            <a:stCxn id="22" idx="2"/>
            <a:endCxn id="23" idx="0"/>
          </p:cNvCxnSpPr>
          <p:nvPr/>
        </p:nvCxnSpPr>
        <p:spPr>
          <a:xfrm>
            <a:off x="775450" y="5492606"/>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421;p53">
            <a:extLst>
              <a:ext uri="{FF2B5EF4-FFF2-40B4-BE49-F238E27FC236}">
                <a16:creationId xmlns:a16="http://schemas.microsoft.com/office/drawing/2014/main" id="{D761C0C6-0AD7-CD28-734F-B82695D52DC7}"/>
              </a:ext>
            </a:extLst>
          </p:cNvPr>
          <p:cNvCxnSpPr>
            <a:stCxn id="23" idx="2"/>
            <a:endCxn id="24" idx="0"/>
          </p:cNvCxnSpPr>
          <p:nvPr/>
        </p:nvCxnSpPr>
        <p:spPr>
          <a:xfrm>
            <a:off x="775450" y="6025996"/>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422;p53">
            <a:extLst>
              <a:ext uri="{FF2B5EF4-FFF2-40B4-BE49-F238E27FC236}">
                <a16:creationId xmlns:a16="http://schemas.microsoft.com/office/drawing/2014/main" id="{429C6EBD-5806-D120-9CD0-E3382A22DF18}"/>
              </a:ext>
            </a:extLst>
          </p:cNvPr>
          <p:cNvCxnSpPr>
            <a:stCxn id="24" idx="2"/>
            <a:endCxn id="25" idx="0"/>
          </p:cNvCxnSpPr>
          <p:nvPr/>
        </p:nvCxnSpPr>
        <p:spPr>
          <a:xfrm>
            <a:off x="775450" y="6559410"/>
            <a:ext cx="0" cy="412500"/>
          </a:xfrm>
          <a:prstGeom prst="straightConnector1">
            <a:avLst/>
          </a:prstGeom>
          <a:noFill/>
          <a:ln w="9525" cap="flat" cmpd="sng">
            <a:solidFill>
              <a:schemeClr val="dk1"/>
            </a:solidFill>
            <a:prstDash val="solid"/>
            <a:round/>
            <a:headEnd type="none" w="med" len="med"/>
            <a:tailEnd type="none" w="med" len="med"/>
          </a:ln>
        </p:spPr>
      </p:cxnSp>
      <p:sp>
        <p:nvSpPr>
          <p:cNvPr id="31" name="Google Shape;406;p53">
            <a:extLst>
              <a:ext uri="{FF2B5EF4-FFF2-40B4-BE49-F238E27FC236}">
                <a16:creationId xmlns:a16="http://schemas.microsoft.com/office/drawing/2014/main" id="{6DB6ABEB-1877-7695-3F48-B678B91DFC39}"/>
              </a:ext>
            </a:extLst>
          </p:cNvPr>
          <p:cNvSpPr txBox="1"/>
          <p:nvPr/>
        </p:nvSpPr>
        <p:spPr>
          <a:xfrm>
            <a:off x="835899" y="5751789"/>
            <a:ext cx="8187297"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Positives (FP): </a:t>
            </a:r>
            <a:r>
              <a:rPr lang="en-GB">
                <a:latin typeface="Albert Sans" panose="020B0604020202020204" charset="0"/>
              </a:rPr>
              <a:t>The number of browsing sessions incorrectly classified as buying sessions.</a:t>
            </a:r>
          </a:p>
        </p:txBody>
      </p:sp>
      <p:sp>
        <p:nvSpPr>
          <p:cNvPr id="32" name="Google Shape;406;p53">
            <a:extLst>
              <a:ext uri="{FF2B5EF4-FFF2-40B4-BE49-F238E27FC236}">
                <a16:creationId xmlns:a16="http://schemas.microsoft.com/office/drawing/2014/main" id="{32A58D63-04E2-F4D6-5453-AC7911D2542A}"/>
              </a:ext>
            </a:extLst>
          </p:cNvPr>
          <p:cNvSpPr txBox="1"/>
          <p:nvPr/>
        </p:nvSpPr>
        <p:spPr>
          <a:xfrm>
            <a:off x="835900" y="6230630"/>
            <a:ext cx="8187295"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True Negatives (TN): </a:t>
            </a:r>
            <a:r>
              <a:rPr lang="en-GB">
                <a:latin typeface="Albert Sans" panose="020B0604020202020204" charset="0"/>
              </a:rPr>
              <a:t>The number of browsing sessions correctly classified as browsing sessions.</a:t>
            </a:r>
          </a:p>
        </p:txBody>
      </p:sp>
      <p:sp>
        <p:nvSpPr>
          <p:cNvPr id="33" name="Google Shape;406;p53">
            <a:extLst>
              <a:ext uri="{FF2B5EF4-FFF2-40B4-BE49-F238E27FC236}">
                <a16:creationId xmlns:a16="http://schemas.microsoft.com/office/drawing/2014/main" id="{E66A9E1A-8001-B66F-6E76-78D67CCBE30E}"/>
              </a:ext>
            </a:extLst>
          </p:cNvPr>
          <p:cNvSpPr txBox="1"/>
          <p:nvPr/>
        </p:nvSpPr>
        <p:spPr>
          <a:xfrm>
            <a:off x="835899" y="6895710"/>
            <a:ext cx="7713899"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Negatives (FN): </a:t>
            </a:r>
            <a:r>
              <a:rPr lang="en-GB">
                <a:latin typeface="Albert Sans" panose="020B0604020202020204" charset="0"/>
              </a:rPr>
              <a:t>The number of buying sessions incorrectly classified as browsing sessions.</a:t>
            </a:r>
          </a:p>
          <a:p>
            <a:pPr marL="0" lvl="0" indent="0" algn="l" rtl="0">
              <a:spcBef>
                <a:spcPts val="0"/>
              </a:spcBef>
              <a:spcAft>
                <a:spcPts val="0"/>
              </a:spcAft>
              <a:buNone/>
            </a:pPr>
            <a:r>
              <a:rPr lang="en-GB" sz="1200">
                <a:solidFill>
                  <a:schemeClr val="dk1"/>
                </a:solidFill>
                <a:latin typeface="Albert Sans" panose="020B0604020202020204" charset="0"/>
                <a:ea typeface="Alexandria Medium"/>
                <a:cs typeface="Alexandria Medium"/>
                <a:sym typeface="Alexandria Medium"/>
              </a:rPr>
              <a:t> </a:t>
            </a:r>
            <a:endParaRPr lang="en-GB" sz="1800">
              <a:solidFill>
                <a:schemeClr val="dk1"/>
              </a:solidFill>
              <a:latin typeface="Albert Sans" panose="020B0604020202020204" charset="0"/>
              <a:ea typeface="Alexandria Medium"/>
              <a:cs typeface="Alexandria Medium"/>
              <a:sym typeface="Alexandria Medium"/>
            </a:endParaRPr>
          </a:p>
        </p:txBody>
      </p:sp>
      <p:sp>
        <p:nvSpPr>
          <p:cNvPr id="34" name="TextBox 33">
            <a:extLst>
              <a:ext uri="{FF2B5EF4-FFF2-40B4-BE49-F238E27FC236}">
                <a16:creationId xmlns:a16="http://schemas.microsoft.com/office/drawing/2014/main" id="{3065A159-A491-67D7-DA0E-7351974166CC}"/>
              </a:ext>
            </a:extLst>
          </p:cNvPr>
          <p:cNvSpPr txBox="1"/>
          <p:nvPr/>
        </p:nvSpPr>
        <p:spPr>
          <a:xfrm>
            <a:off x="715000" y="7587835"/>
            <a:ext cx="7713900" cy="738664"/>
          </a:xfrm>
          <a:prstGeom prst="rect">
            <a:avLst/>
          </a:prstGeom>
          <a:noFill/>
        </p:spPr>
        <p:txBody>
          <a:bodyPr wrap="square">
            <a:spAutoFit/>
          </a:bodyPr>
          <a:lstStyle/>
          <a:p>
            <a:r>
              <a:rPr lang="en-GB">
                <a:latin typeface="Albert Sans" panose="020B0604020202020204" charset="0"/>
              </a:rPr>
              <a:t>Since the goal is to predict whether a session will result in a purchase (checkout success interaction), a </a:t>
            </a:r>
            <a:r>
              <a:rPr lang="en-GB" b="1">
                <a:latin typeface="Albert Sans" panose="020B0604020202020204" charset="0"/>
              </a:rPr>
              <a:t>buying session </a:t>
            </a:r>
            <a:r>
              <a:rPr lang="en-GB">
                <a:latin typeface="Albert Sans" panose="020B0604020202020204" charset="0"/>
              </a:rPr>
              <a:t>is considered a </a:t>
            </a:r>
            <a:r>
              <a:rPr lang="en-GB" b="1">
                <a:latin typeface="Albert Sans" panose="020B0604020202020204" charset="0"/>
              </a:rPr>
              <a:t>positive classification</a:t>
            </a:r>
            <a:r>
              <a:rPr lang="en-GB">
                <a:latin typeface="Albert Sans" panose="020B0604020202020204" charset="0"/>
              </a:rPr>
              <a:t>, while a </a:t>
            </a:r>
            <a:r>
              <a:rPr lang="en-GB" b="1">
                <a:latin typeface="Albert Sans" panose="020B0604020202020204" charset="0"/>
              </a:rPr>
              <a:t>browsing session </a:t>
            </a:r>
            <a:r>
              <a:rPr lang="en-GB">
                <a:latin typeface="Albert Sans" panose="020B0604020202020204" charset="0"/>
              </a:rPr>
              <a:t>is considered a </a:t>
            </a:r>
            <a:r>
              <a:rPr lang="en-GB" b="1">
                <a:latin typeface="Albert Sans" panose="020B0604020202020204" charset="0"/>
              </a:rPr>
              <a:t>negative classification</a:t>
            </a:r>
            <a:r>
              <a:rPr lang="en-GB">
                <a:latin typeface="Albert Sans" panose="020B0604020202020204" charset="0"/>
              </a:rPr>
              <a:t>.</a:t>
            </a:r>
          </a:p>
        </p:txBody>
      </p:sp>
    </p:spTree>
    <p:extLst>
      <p:ext uri="{BB962C8B-B14F-4D97-AF65-F5344CB8AC3E}">
        <p14:creationId xmlns:p14="http://schemas.microsoft.com/office/powerpoint/2010/main" val="2187865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1221235C-1DF9-FE22-0A60-E416714C39E5}"/>
            </a:ext>
          </a:extLst>
        </p:cNvPr>
        <p:cNvGrpSpPr/>
        <p:nvPr/>
      </p:nvGrpSpPr>
      <p:grpSpPr>
        <a:xfrm>
          <a:off x="0" y="0"/>
          <a:ext cx="0" cy="0"/>
          <a:chOff x="0" y="0"/>
          <a:chExt cx="0" cy="0"/>
        </a:xfrm>
      </p:grpSpPr>
      <p:sp>
        <p:nvSpPr>
          <p:cNvPr id="372" name="Google Shape;372;p49">
            <a:extLst>
              <a:ext uri="{FF2B5EF4-FFF2-40B4-BE49-F238E27FC236}">
                <a16:creationId xmlns:a16="http://schemas.microsoft.com/office/drawing/2014/main" id="{AA634084-A6D8-A778-9DBB-6190DBB8AF72}"/>
              </a:ext>
            </a:extLst>
          </p:cNvPr>
          <p:cNvSpPr txBox="1">
            <a:spLocks noGrp="1"/>
          </p:cNvSpPr>
          <p:nvPr>
            <p:ph type="title"/>
          </p:nvPr>
        </p:nvSpPr>
        <p:spPr>
          <a:xfrm>
            <a:off x="715100" y="461260"/>
            <a:ext cx="7713900" cy="887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t>Model Evaluation</a:t>
            </a:r>
            <a:endParaRPr sz="4400"/>
          </a:p>
        </p:txBody>
      </p:sp>
      <p:sp>
        <p:nvSpPr>
          <p:cNvPr id="11" name="TextBox 10">
            <a:extLst>
              <a:ext uri="{FF2B5EF4-FFF2-40B4-BE49-F238E27FC236}">
                <a16:creationId xmlns:a16="http://schemas.microsoft.com/office/drawing/2014/main" id="{EC3D44EB-7EDA-311A-954F-D5DA988E5BB0}"/>
              </a:ext>
            </a:extLst>
          </p:cNvPr>
          <p:cNvSpPr txBox="1"/>
          <p:nvPr/>
        </p:nvSpPr>
        <p:spPr>
          <a:xfrm>
            <a:off x="715000" y="1259757"/>
            <a:ext cx="7713900" cy="523220"/>
          </a:xfrm>
          <a:prstGeom prst="rect">
            <a:avLst/>
          </a:prstGeom>
          <a:noFill/>
        </p:spPr>
        <p:txBody>
          <a:bodyPr wrap="square">
            <a:spAutoFit/>
          </a:bodyPr>
          <a:lstStyle/>
          <a:p>
            <a:r>
              <a:rPr lang="en-GB">
                <a:latin typeface="Albert Sans" panose="020B0604020202020204" charset="0"/>
              </a:rPr>
              <a:t>To evaluate the performance of the four SVM classification models, we used the following measures based on the classification outcomes:</a:t>
            </a:r>
          </a:p>
        </p:txBody>
      </p:sp>
      <p:sp>
        <p:nvSpPr>
          <p:cNvPr id="13" name="Google Shape;406;p53">
            <a:extLst>
              <a:ext uri="{FF2B5EF4-FFF2-40B4-BE49-F238E27FC236}">
                <a16:creationId xmlns:a16="http://schemas.microsoft.com/office/drawing/2014/main" id="{2AD5782D-FACE-2801-EF53-59DFFE471BB8}"/>
              </a:ext>
            </a:extLst>
          </p:cNvPr>
          <p:cNvSpPr txBox="1"/>
          <p:nvPr/>
        </p:nvSpPr>
        <p:spPr>
          <a:xfrm>
            <a:off x="851299" y="2154530"/>
            <a:ext cx="8054197"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latin typeface="Alexandria Medium"/>
                <a:ea typeface="Alexandria Medium"/>
                <a:cs typeface="Alexandria Medium"/>
                <a:sym typeface="Alexandria Medium"/>
              </a:rPr>
              <a:t>True Positives (TP): </a:t>
            </a:r>
            <a:r>
              <a:rPr lang="en-GB">
                <a:solidFill>
                  <a:schemeClr val="dk1"/>
                </a:solidFill>
                <a:latin typeface="Albert Sans" panose="020B0604020202020204" charset="0"/>
                <a:ea typeface="Alexandria Medium"/>
                <a:cs typeface="Alexandria Medium"/>
                <a:sym typeface="Alexandria Medium"/>
              </a:rPr>
              <a:t>The number of buying sessions correctly classified as buying sessions</a:t>
            </a:r>
            <a:r>
              <a:rPr lang="en-GB" sz="1200">
                <a:solidFill>
                  <a:schemeClr val="dk1"/>
                </a:solidFill>
                <a:latin typeface="Albert Sans" panose="020B0604020202020204" charset="0"/>
                <a:ea typeface="Alexandria Medium"/>
                <a:cs typeface="Alexandria Medium"/>
                <a:sym typeface="Alexandria Medium"/>
              </a:rPr>
              <a:t>.</a:t>
            </a:r>
            <a:endParaRPr lang="en-GB" sz="1800">
              <a:solidFill>
                <a:schemeClr val="dk1"/>
              </a:solidFill>
              <a:latin typeface="Albert Sans" panose="020B0604020202020204" charset="0"/>
              <a:ea typeface="Alexandria Medium"/>
              <a:cs typeface="Alexandria Medium"/>
              <a:sym typeface="Alexandria Medium"/>
            </a:endParaRPr>
          </a:p>
        </p:txBody>
      </p:sp>
      <p:sp>
        <p:nvSpPr>
          <p:cNvPr id="22" name="Google Shape;415;p53">
            <a:extLst>
              <a:ext uri="{FF2B5EF4-FFF2-40B4-BE49-F238E27FC236}">
                <a16:creationId xmlns:a16="http://schemas.microsoft.com/office/drawing/2014/main" id="{B1ACC790-672A-A55C-1806-078465B812CA}"/>
              </a:ext>
            </a:extLst>
          </p:cNvPr>
          <p:cNvSpPr/>
          <p:nvPr/>
        </p:nvSpPr>
        <p:spPr>
          <a:xfrm>
            <a:off x="715000" y="2306774"/>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6;p53">
            <a:extLst>
              <a:ext uri="{FF2B5EF4-FFF2-40B4-BE49-F238E27FC236}">
                <a16:creationId xmlns:a16="http://schemas.microsoft.com/office/drawing/2014/main" id="{007F4640-ADBE-D88C-B87D-1A46D01B7194}"/>
              </a:ext>
            </a:extLst>
          </p:cNvPr>
          <p:cNvSpPr/>
          <p:nvPr/>
        </p:nvSpPr>
        <p:spPr>
          <a:xfrm>
            <a:off x="715000" y="2840164"/>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7;p53">
            <a:extLst>
              <a:ext uri="{FF2B5EF4-FFF2-40B4-BE49-F238E27FC236}">
                <a16:creationId xmlns:a16="http://schemas.microsoft.com/office/drawing/2014/main" id="{F54D2671-68E8-E4CF-4869-02436CA2F0F9}"/>
              </a:ext>
            </a:extLst>
          </p:cNvPr>
          <p:cNvSpPr/>
          <p:nvPr/>
        </p:nvSpPr>
        <p:spPr>
          <a:xfrm>
            <a:off x="715000" y="3373578"/>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8;p53">
            <a:extLst>
              <a:ext uri="{FF2B5EF4-FFF2-40B4-BE49-F238E27FC236}">
                <a16:creationId xmlns:a16="http://schemas.microsoft.com/office/drawing/2014/main" id="{4942A099-8BD6-0891-00E2-71AB9F2A7CC7}"/>
              </a:ext>
            </a:extLst>
          </p:cNvPr>
          <p:cNvSpPr/>
          <p:nvPr/>
        </p:nvSpPr>
        <p:spPr>
          <a:xfrm>
            <a:off x="715000" y="3906967"/>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420;p53">
            <a:extLst>
              <a:ext uri="{FF2B5EF4-FFF2-40B4-BE49-F238E27FC236}">
                <a16:creationId xmlns:a16="http://schemas.microsoft.com/office/drawing/2014/main" id="{AE866C01-D33E-D1B4-B4DD-0E22ABBDF20F}"/>
              </a:ext>
            </a:extLst>
          </p:cNvPr>
          <p:cNvCxnSpPr>
            <a:stCxn id="22" idx="2"/>
            <a:endCxn id="23" idx="0"/>
          </p:cNvCxnSpPr>
          <p:nvPr/>
        </p:nvCxnSpPr>
        <p:spPr>
          <a:xfrm>
            <a:off x="775450" y="2427674"/>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421;p53">
            <a:extLst>
              <a:ext uri="{FF2B5EF4-FFF2-40B4-BE49-F238E27FC236}">
                <a16:creationId xmlns:a16="http://schemas.microsoft.com/office/drawing/2014/main" id="{688F0907-6840-F9A6-B84C-C14B308694EB}"/>
              </a:ext>
            </a:extLst>
          </p:cNvPr>
          <p:cNvCxnSpPr>
            <a:stCxn id="23" idx="2"/>
            <a:endCxn id="24" idx="0"/>
          </p:cNvCxnSpPr>
          <p:nvPr/>
        </p:nvCxnSpPr>
        <p:spPr>
          <a:xfrm>
            <a:off x="775450" y="2961064"/>
            <a:ext cx="0" cy="4125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422;p53">
            <a:extLst>
              <a:ext uri="{FF2B5EF4-FFF2-40B4-BE49-F238E27FC236}">
                <a16:creationId xmlns:a16="http://schemas.microsoft.com/office/drawing/2014/main" id="{614D765D-7C90-BB6A-E572-AC6D17B7B08C}"/>
              </a:ext>
            </a:extLst>
          </p:cNvPr>
          <p:cNvCxnSpPr>
            <a:stCxn id="24" idx="2"/>
            <a:endCxn id="25" idx="0"/>
          </p:cNvCxnSpPr>
          <p:nvPr/>
        </p:nvCxnSpPr>
        <p:spPr>
          <a:xfrm>
            <a:off x="775450" y="3494478"/>
            <a:ext cx="0" cy="412500"/>
          </a:xfrm>
          <a:prstGeom prst="straightConnector1">
            <a:avLst/>
          </a:prstGeom>
          <a:noFill/>
          <a:ln w="9525" cap="flat" cmpd="sng">
            <a:solidFill>
              <a:schemeClr val="dk1"/>
            </a:solidFill>
            <a:prstDash val="solid"/>
            <a:round/>
            <a:headEnd type="none" w="med" len="med"/>
            <a:tailEnd type="none" w="med" len="med"/>
          </a:ln>
        </p:spPr>
      </p:cxnSp>
      <p:sp>
        <p:nvSpPr>
          <p:cNvPr id="31" name="Google Shape;406;p53">
            <a:extLst>
              <a:ext uri="{FF2B5EF4-FFF2-40B4-BE49-F238E27FC236}">
                <a16:creationId xmlns:a16="http://schemas.microsoft.com/office/drawing/2014/main" id="{86DF5CE6-8ACB-D89B-E570-A2BE16D13D5E}"/>
              </a:ext>
            </a:extLst>
          </p:cNvPr>
          <p:cNvSpPr txBox="1"/>
          <p:nvPr/>
        </p:nvSpPr>
        <p:spPr>
          <a:xfrm>
            <a:off x="835899" y="2686857"/>
            <a:ext cx="8187297"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Positives (FP): </a:t>
            </a:r>
            <a:r>
              <a:rPr lang="en-GB">
                <a:latin typeface="Albert Sans" panose="020B0604020202020204" charset="0"/>
              </a:rPr>
              <a:t>The number of browsing sessions incorrectly classified as buying sessions.</a:t>
            </a:r>
          </a:p>
        </p:txBody>
      </p:sp>
      <p:sp>
        <p:nvSpPr>
          <p:cNvPr id="32" name="Google Shape;406;p53">
            <a:extLst>
              <a:ext uri="{FF2B5EF4-FFF2-40B4-BE49-F238E27FC236}">
                <a16:creationId xmlns:a16="http://schemas.microsoft.com/office/drawing/2014/main" id="{DF98A247-9591-8F44-3DEB-50A650E24208}"/>
              </a:ext>
            </a:extLst>
          </p:cNvPr>
          <p:cNvSpPr txBox="1"/>
          <p:nvPr/>
        </p:nvSpPr>
        <p:spPr>
          <a:xfrm>
            <a:off x="835900" y="3165698"/>
            <a:ext cx="8187295"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True Negatives (TN): </a:t>
            </a:r>
            <a:r>
              <a:rPr lang="en-GB">
                <a:latin typeface="Albert Sans" panose="020B0604020202020204" charset="0"/>
              </a:rPr>
              <a:t>The number of browsing sessions correctly classified as browsing sessions.</a:t>
            </a:r>
          </a:p>
        </p:txBody>
      </p:sp>
      <p:sp>
        <p:nvSpPr>
          <p:cNvPr id="33" name="Google Shape;406;p53">
            <a:extLst>
              <a:ext uri="{FF2B5EF4-FFF2-40B4-BE49-F238E27FC236}">
                <a16:creationId xmlns:a16="http://schemas.microsoft.com/office/drawing/2014/main" id="{29B43E4D-D291-D067-769E-4FC6C43B3C07}"/>
              </a:ext>
            </a:extLst>
          </p:cNvPr>
          <p:cNvSpPr txBox="1"/>
          <p:nvPr/>
        </p:nvSpPr>
        <p:spPr>
          <a:xfrm>
            <a:off x="835899" y="3830778"/>
            <a:ext cx="7713899"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Negatives (FN): </a:t>
            </a:r>
            <a:r>
              <a:rPr lang="en-GB">
                <a:latin typeface="Albert Sans" panose="020B0604020202020204" charset="0"/>
              </a:rPr>
              <a:t>The number of buying sessions incorrectly classified as browsing sessions.</a:t>
            </a:r>
          </a:p>
          <a:p>
            <a:pPr marL="0" lvl="0" indent="0" algn="l" rtl="0">
              <a:spcBef>
                <a:spcPts val="0"/>
              </a:spcBef>
              <a:spcAft>
                <a:spcPts val="0"/>
              </a:spcAft>
              <a:buNone/>
            </a:pPr>
            <a:r>
              <a:rPr lang="en-GB" sz="1200">
                <a:solidFill>
                  <a:schemeClr val="dk1"/>
                </a:solidFill>
                <a:latin typeface="Albert Sans" panose="020B0604020202020204" charset="0"/>
                <a:ea typeface="Alexandria Medium"/>
                <a:cs typeface="Alexandria Medium"/>
                <a:sym typeface="Alexandria Medium"/>
              </a:rPr>
              <a:t> </a:t>
            </a:r>
            <a:endParaRPr lang="en-GB" sz="1800">
              <a:solidFill>
                <a:schemeClr val="dk1"/>
              </a:solidFill>
              <a:latin typeface="Albert Sans" panose="020B0604020202020204" charset="0"/>
              <a:ea typeface="Alexandria Medium"/>
              <a:cs typeface="Alexandria Medium"/>
              <a:sym typeface="Alexandria Medium"/>
            </a:endParaRPr>
          </a:p>
        </p:txBody>
      </p:sp>
      <p:sp>
        <p:nvSpPr>
          <p:cNvPr id="34" name="TextBox 33">
            <a:extLst>
              <a:ext uri="{FF2B5EF4-FFF2-40B4-BE49-F238E27FC236}">
                <a16:creationId xmlns:a16="http://schemas.microsoft.com/office/drawing/2014/main" id="{F9583F85-1EDB-B529-BF2E-A137F8086587}"/>
              </a:ext>
            </a:extLst>
          </p:cNvPr>
          <p:cNvSpPr txBox="1"/>
          <p:nvPr/>
        </p:nvSpPr>
        <p:spPr>
          <a:xfrm>
            <a:off x="715000" y="5284902"/>
            <a:ext cx="7713900" cy="738664"/>
          </a:xfrm>
          <a:prstGeom prst="rect">
            <a:avLst/>
          </a:prstGeom>
          <a:noFill/>
        </p:spPr>
        <p:txBody>
          <a:bodyPr wrap="square">
            <a:spAutoFit/>
          </a:bodyPr>
          <a:lstStyle/>
          <a:p>
            <a:r>
              <a:rPr lang="en-GB">
                <a:latin typeface="Albert Sans" panose="020B0604020202020204" charset="0"/>
              </a:rPr>
              <a:t>Since the goal is to predict whether a session will result in a purchase (checkout success interaction), a </a:t>
            </a:r>
            <a:r>
              <a:rPr lang="en-GB" b="1">
                <a:latin typeface="Albert Sans" panose="020B0604020202020204" charset="0"/>
              </a:rPr>
              <a:t>buying session </a:t>
            </a:r>
            <a:r>
              <a:rPr lang="en-GB">
                <a:latin typeface="Albert Sans" panose="020B0604020202020204" charset="0"/>
              </a:rPr>
              <a:t>is considered a </a:t>
            </a:r>
            <a:r>
              <a:rPr lang="en-GB" b="1">
                <a:latin typeface="Albert Sans" panose="020B0604020202020204" charset="0"/>
              </a:rPr>
              <a:t>positive classification</a:t>
            </a:r>
            <a:r>
              <a:rPr lang="en-GB">
                <a:latin typeface="Albert Sans" panose="020B0604020202020204" charset="0"/>
              </a:rPr>
              <a:t>, while a </a:t>
            </a:r>
            <a:r>
              <a:rPr lang="en-GB" b="1">
                <a:latin typeface="Albert Sans" panose="020B0604020202020204" charset="0"/>
              </a:rPr>
              <a:t>browsing session </a:t>
            </a:r>
            <a:r>
              <a:rPr lang="en-GB">
                <a:latin typeface="Albert Sans" panose="020B0604020202020204" charset="0"/>
              </a:rPr>
              <a:t>is considered a </a:t>
            </a:r>
            <a:r>
              <a:rPr lang="en-GB" b="1">
                <a:latin typeface="Albert Sans" panose="020B0604020202020204" charset="0"/>
              </a:rPr>
              <a:t>negative classification</a:t>
            </a:r>
            <a:r>
              <a:rPr lang="en-GB">
                <a:latin typeface="Albert Sans" panose="020B0604020202020204" charset="0"/>
              </a:rPr>
              <a:t>.</a:t>
            </a:r>
          </a:p>
        </p:txBody>
      </p:sp>
    </p:spTree>
    <p:extLst>
      <p:ext uri="{BB962C8B-B14F-4D97-AF65-F5344CB8AC3E}">
        <p14:creationId xmlns:p14="http://schemas.microsoft.com/office/powerpoint/2010/main" val="1599070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5A4B4960-7A8A-5666-1C31-7EA7D58D488C}"/>
            </a:ext>
          </a:extLst>
        </p:cNvPr>
        <p:cNvGrpSpPr/>
        <p:nvPr/>
      </p:nvGrpSpPr>
      <p:grpSpPr>
        <a:xfrm>
          <a:off x="0" y="0"/>
          <a:ext cx="0" cy="0"/>
          <a:chOff x="0" y="0"/>
          <a:chExt cx="0" cy="0"/>
        </a:xfrm>
      </p:grpSpPr>
      <p:sp>
        <p:nvSpPr>
          <p:cNvPr id="508" name="Google Shape;508;p61">
            <a:extLst>
              <a:ext uri="{FF2B5EF4-FFF2-40B4-BE49-F238E27FC236}">
                <a16:creationId xmlns:a16="http://schemas.microsoft.com/office/drawing/2014/main" id="{B60B7F41-A493-1FBE-FC63-26F0FEF4F1EA}"/>
              </a:ext>
            </a:extLst>
          </p:cNvPr>
          <p:cNvSpPr txBox="1">
            <a:spLocks noGrp="1"/>
          </p:cNvSpPr>
          <p:nvPr>
            <p:ph type="title"/>
          </p:nvPr>
        </p:nvSpPr>
        <p:spPr>
          <a:xfrm>
            <a:off x="9651805" y="537349"/>
            <a:ext cx="7713900" cy="598283"/>
          </a:xfrm>
          <a:prstGeom prst="rect">
            <a:avLst/>
          </a:prstGeom>
          <a:ln>
            <a:noFill/>
          </a:ln>
        </p:spPr>
        <p:txBody>
          <a:bodyPr spcFirstLastPara="1" wrap="square" lIns="91425" tIns="91425" rIns="91425" bIns="91425" anchor="t" anchorCtr="0">
            <a:noAutofit/>
          </a:bodyPr>
          <a:lstStyle/>
          <a:p>
            <a:r>
              <a:rPr lang="en-GB" b="1"/>
              <a:t>Evaluation Metrics</a:t>
            </a:r>
            <a:endParaRPr lang="en-GB"/>
          </a:p>
        </p:txBody>
      </p:sp>
      <p:sp>
        <p:nvSpPr>
          <p:cNvPr id="2" name="Google Shape;273;p44">
            <a:extLst>
              <a:ext uri="{FF2B5EF4-FFF2-40B4-BE49-F238E27FC236}">
                <a16:creationId xmlns:a16="http://schemas.microsoft.com/office/drawing/2014/main" id="{DBD559E7-956D-4E80-8438-BD33DD899914}"/>
              </a:ext>
            </a:extLst>
          </p:cNvPr>
          <p:cNvSpPr txBox="1"/>
          <p:nvPr/>
        </p:nvSpPr>
        <p:spPr>
          <a:xfrm>
            <a:off x="9713957" y="1306155"/>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Alexandria Medium"/>
                <a:ea typeface="Alexandria Medium"/>
                <a:cs typeface="Alexandria Medium"/>
                <a:sym typeface="Alexandria Medium"/>
              </a:rPr>
              <a:t>01. </a:t>
            </a:r>
            <a:r>
              <a:rPr lang="en" sz="1200">
                <a:solidFill>
                  <a:schemeClr val="dk1"/>
                </a:solidFill>
                <a:latin typeface="Alexandria Medium"/>
                <a:ea typeface="Alexandria Medium"/>
                <a:cs typeface="Alexandria Medium"/>
                <a:sym typeface="Alexandria Medium"/>
              </a:rPr>
              <a:t>Error rate</a:t>
            </a:r>
            <a:endParaRPr sz="1200">
              <a:solidFill>
                <a:schemeClr val="dk1"/>
              </a:solidFill>
              <a:latin typeface="Alexandria Medium"/>
              <a:ea typeface="Alexandria Medium"/>
              <a:cs typeface="Alexandria Medium"/>
              <a:sym typeface="Alexandria Medium"/>
            </a:endParaRPr>
          </a:p>
        </p:txBody>
      </p:sp>
      <p:sp>
        <p:nvSpPr>
          <p:cNvPr id="3" name="Google Shape;274;p44">
            <a:extLst>
              <a:ext uri="{FF2B5EF4-FFF2-40B4-BE49-F238E27FC236}">
                <a16:creationId xmlns:a16="http://schemas.microsoft.com/office/drawing/2014/main" id="{1467F3FD-0FDB-6D57-5B9A-8FCD0C5A03C8}"/>
              </a:ext>
            </a:extLst>
          </p:cNvPr>
          <p:cNvSpPr txBox="1">
            <a:spLocks/>
          </p:cNvSpPr>
          <p:nvPr/>
        </p:nvSpPr>
        <p:spPr>
          <a:xfrm>
            <a:off x="9651805" y="1591405"/>
            <a:ext cx="2413400" cy="133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60961" indent="0">
              <a:buClr>
                <a:schemeClr val="lt2"/>
              </a:buClr>
              <a:buNone/>
            </a:pPr>
            <a:r>
              <a:rPr lang="en-GB"/>
              <a:t>This is calculated as the sum of false positives and false negatives divided by the total number of classifications</a:t>
            </a:r>
          </a:p>
        </p:txBody>
      </p:sp>
      <p:sp>
        <p:nvSpPr>
          <p:cNvPr id="4" name="Google Shape;275;p44">
            <a:extLst>
              <a:ext uri="{FF2B5EF4-FFF2-40B4-BE49-F238E27FC236}">
                <a16:creationId xmlns:a16="http://schemas.microsoft.com/office/drawing/2014/main" id="{97A120D2-6396-641F-2FEA-56487CCF1A73}"/>
              </a:ext>
            </a:extLst>
          </p:cNvPr>
          <p:cNvSpPr txBox="1"/>
          <p:nvPr/>
        </p:nvSpPr>
        <p:spPr>
          <a:xfrm>
            <a:off x="12647957" y="1306155"/>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Alexandria Medium"/>
                <a:ea typeface="Alexandria Medium"/>
                <a:cs typeface="Alexandria Medium"/>
                <a:sym typeface="Alexandria Medium"/>
              </a:rPr>
              <a:t>02. </a:t>
            </a:r>
            <a:r>
              <a:rPr lang="en" sz="1200">
                <a:solidFill>
                  <a:schemeClr val="dk1"/>
                </a:solidFill>
                <a:latin typeface="Alexandria Medium"/>
                <a:ea typeface="Alexandria Medium"/>
                <a:cs typeface="Alexandria Medium"/>
                <a:sym typeface="Alexandria Medium"/>
              </a:rPr>
              <a:t>Accuracy</a:t>
            </a:r>
            <a:endParaRPr sz="1200">
              <a:solidFill>
                <a:schemeClr val="dk1"/>
              </a:solidFill>
              <a:latin typeface="Alexandria Medium"/>
              <a:ea typeface="Alexandria Medium"/>
              <a:cs typeface="Alexandria Medium"/>
              <a:sym typeface="Alexandria Medium"/>
            </a:endParaRPr>
          </a:p>
        </p:txBody>
      </p:sp>
      <p:sp>
        <p:nvSpPr>
          <p:cNvPr id="5" name="Google Shape;276;p44">
            <a:extLst>
              <a:ext uri="{FF2B5EF4-FFF2-40B4-BE49-F238E27FC236}">
                <a16:creationId xmlns:a16="http://schemas.microsoft.com/office/drawing/2014/main" id="{CAF7D1A3-624C-6BE8-74D9-DDE1F40DB4FF}"/>
              </a:ext>
            </a:extLst>
          </p:cNvPr>
          <p:cNvSpPr txBox="1">
            <a:spLocks/>
          </p:cNvSpPr>
          <p:nvPr/>
        </p:nvSpPr>
        <p:spPr>
          <a:xfrm>
            <a:off x="12568005" y="1594655"/>
            <a:ext cx="2008352" cy="108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60960" indent="0">
              <a:buClr>
                <a:schemeClr val="lt2"/>
              </a:buClr>
              <a:buNone/>
            </a:pPr>
            <a:r>
              <a:rPr lang="en-GB"/>
              <a:t>This measures the overall rate of correct classifications</a:t>
            </a:r>
          </a:p>
          <a:p>
            <a:pPr marL="60960" indent="0">
              <a:buClr>
                <a:schemeClr val="lt2"/>
              </a:buClr>
              <a:buNone/>
            </a:pPr>
            <a:endParaRPr lang="en-GB"/>
          </a:p>
        </p:txBody>
      </p:sp>
      <p:sp>
        <p:nvSpPr>
          <p:cNvPr id="6" name="Google Shape;281;p44">
            <a:extLst>
              <a:ext uri="{FF2B5EF4-FFF2-40B4-BE49-F238E27FC236}">
                <a16:creationId xmlns:a16="http://schemas.microsoft.com/office/drawing/2014/main" id="{1F093ADB-5460-288E-0A41-8AD2EB4DC77C}"/>
              </a:ext>
            </a:extLst>
          </p:cNvPr>
          <p:cNvSpPr txBox="1"/>
          <p:nvPr/>
        </p:nvSpPr>
        <p:spPr>
          <a:xfrm>
            <a:off x="14999205" y="1306155"/>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Alexandria Medium"/>
                <a:ea typeface="Alexandria Medium"/>
                <a:cs typeface="Alexandria Medium"/>
                <a:sym typeface="Alexandria Medium"/>
              </a:rPr>
              <a:t>03. </a:t>
            </a:r>
            <a:r>
              <a:rPr lang="en" sz="1200">
                <a:solidFill>
                  <a:schemeClr val="dk1"/>
                </a:solidFill>
                <a:latin typeface="Alexandria Medium"/>
                <a:ea typeface="Alexandria Medium"/>
                <a:cs typeface="Alexandria Medium"/>
                <a:sym typeface="Alexandria Medium"/>
              </a:rPr>
              <a:t>Sensitivity</a:t>
            </a:r>
            <a:endParaRPr sz="1200">
              <a:solidFill>
                <a:schemeClr val="dk1"/>
              </a:solidFill>
              <a:latin typeface="Alexandria Medium"/>
              <a:ea typeface="Alexandria Medium"/>
              <a:cs typeface="Alexandria Medium"/>
              <a:sym typeface="Alexandria Medium"/>
            </a:endParaRPr>
          </a:p>
        </p:txBody>
      </p:sp>
      <p:sp>
        <p:nvSpPr>
          <p:cNvPr id="9" name="Google Shape;284;p44">
            <a:extLst>
              <a:ext uri="{FF2B5EF4-FFF2-40B4-BE49-F238E27FC236}">
                <a16:creationId xmlns:a16="http://schemas.microsoft.com/office/drawing/2014/main" id="{48A13544-AE0E-E91D-F214-151BE32431DE}"/>
              </a:ext>
            </a:extLst>
          </p:cNvPr>
          <p:cNvSpPr txBox="1">
            <a:spLocks/>
          </p:cNvSpPr>
          <p:nvPr/>
        </p:nvSpPr>
        <p:spPr>
          <a:xfrm>
            <a:off x="14999205" y="1591405"/>
            <a:ext cx="2129004" cy="108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60960" indent="0">
              <a:buClr>
                <a:schemeClr val="lt2"/>
              </a:buClr>
              <a:buNone/>
            </a:pPr>
            <a:r>
              <a:rPr lang="en-GB"/>
              <a:t>particularly valuable in e-commerce, provides an estimate of the probability of predicting a buying session</a:t>
            </a:r>
            <a:endParaRPr lang="en-US"/>
          </a:p>
          <a:p>
            <a:pPr marL="60960" indent="0">
              <a:buClr>
                <a:schemeClr val="lt2"/>
              </a:buClr>
              <a:buNone/>
            </a:pPr>
            <a:endParaRPr lang="en-GB"/>
          </a:p>
        </p:txBody>
      </p:sp>
      <p:pic>
        <p:nvPicPr>
          <p:cNvPr id="12" name="Picture 11">
            <a:extLst>
              <a:ext uri="{FF2B5EF4-FFF2-40B4-BE49-F238E27FC236}">
                <a16:creationId xmlns:a16="http://schemas.microsoft.com/office/drawing/2014/main" id="{15C04900-6F16-EC95-E693-B57EE23C1218}"/>
              </a:ext>
            </a:extLst>
          </p:cNvPr>
          <p:cNvPicPr>
            <a:picLocks noChangeAspect="1"/>
          </p:cNvPicPr>
          <p:nvPr/>
        </p:nvPicPr>
        <p:blipFill>
          <a:blip r:embed="rId3"/>
          <a:stretch>
            <a:fillRect/>
          </a:stretch>
        </p:blipFill>
        <p:spPr>
          <a:xfrm>
            <a:off x="9183782" y="2847651"/>
            <a:ext cx="3062136" cy="933700"/>
          </a:xfrm>
          <a:prstGeom prst="rect">
            <a:avLst/>
          </a:prstGeom>
          <a:ln>
            <a:noFill/>
          </a:ln>
        </p:spPr>
      </p:pic>
      <p:pic>
        <p:nvPicPr>
          <p:cNvPr id="14" name="Picture 13">
            <a:extLst>
              <a:ext uri="{FF2B5EF4-FFF2-40B4-BE49-F238E27FC236}">
                <a16:creationId xmlns:a16="http://schemas.microsoft.com/office/drawing/2014/main" id="{35D812C9-C602-FD2A-5DE7-A778A296907F}"/>
              </a:ext>
            </a:extLst>
          </p:cNvPr>
          <p:cNvPicPr>
            <a:picLocks noChangeAspect="1"/>
          </p:cNvPicPr>
          <p:nvPr/>
        </p:nvPicPr>
        <p:blipFill>
          <a:blip r:embed="rId4"/>
          <a:stretch>
            <a:fillRect/>
          </a:stretch>
        </p:blipFill>
        <p:spPr>
          <a:xfrm>
            <a:off x="12151553" y="2850627"/>
            <a:ext cx="3062136" cy="933700"/>
          </a:xfrm>
          <a:prstGeom prst="rect">
            <a:avLst/>
          </a:prstGeom>
          <a:ln>
            <a:noFill/>
          </a:ln>
        </p:spPr>
      </p:pic>
      <p:pic>
        <p:nvPicPr>
          <p:cNvPr id="16" name="Picture 15">
            <a:extLst>
              <a:ext uri="{FF2B5EF4-FFF2-40B4-BE49-F238E27FC236}">
                <a16:creationId xmlns:a16="http://schemas.microsoft.com/office/drawing/2014/main" id="{4F564557-C3B9-861B-3B1A-118EC01EC6C4}"/>
              </a:ext>
            </a:extLst>
          </p:cNvPr>
          <p:cNvPicPr>
            <a:picLocks noChangeAspect="1"/>
          </p:cNvPicPr>
          <p:nvPr/>
        </p:nvPicPr>
        <p:blipFill>
          <a:blip r:embed="rId5"/>
          <a:stretch>
            <a:fillRect/>
          </a:stretch>
        </p:blipFill>
        <p:spPr>
          <a:xfrm>
            <a:off x="15067369" y="2845287"/>
            <a:ext cx="3124320" cy="937224"/>
          </a:xfrm>
          <a:prstGeom prst="rect">
            <a:avLst/>
          </a:prstGeom>
          <a:ln>
            <a:noFill/>
          </a:ln>
        </p:spPr>
      </p:pic>
      <p:sp>
        <p:nvSpPr>
          <p:cNvPr id="23" name="Google Shape;372;p49">
            <a:extLst>
              <a:ext uri="{FF2B5EF4-FFF2-40B4-BE49-F238E27FC236}">
                <a16:creationId xmlns:a16="http://schemas.microsoft.com/office/drawing/2014/main" id="{185BBC4B-21FF-4795-9CF5-A292B5C92578}"/>
              </a:ext>
            </a:extLst>
          </p:cNvPr>
          <p:cNvSpPr txBox="1">
            <a:spLocks/>
          </p:cNvSpPr>
          <p:nvPr/>
        </p:nvSpPr>
        <p:spPr>
          <a:xfrm>
            <a:off x="715100" y="-1382287"/>
            <a:ext cx="7713900" cy="887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GB" sz="4400"/>
              <a:t>Model Evaluation</a:t>
            </a:r>
          </a:p>
        </p:txBody>
      </p:sp>
      <p:sp>
        <p:nvSpPr>
          <p:cNvPr id="24" name="TextBox 23">
            <a:extLst>
              <a:ext uri="{FF2B5EF4-FFF2-40B4-BE49-F238E27FC236}">
                <a16:creationId xmlns:a16="http://schemas.microsoft.com/office/drawing/2014/main" id="{AA43E0C3-091E-C8D3-7B10-A34BC714B265}"/>
              </a:ext>
            </a:extLst>
          </p:cNvPr>
          <p:cNvSpPr txBox="1"/>
          <p:nvPr/>
        </p:nvSpPr>
        <p:spPr>
          <a:xfrm>
            <a:off x="715000" y="-583790"/>
            <a:ext cx="7713900" cy="523220"/>
          </a:xfrm>
          <a:prstGeom prst="rect">
            <a:avLst/>
          </a:prstGeom>
          <a:noFill/>
        </p:spPr>
        <p:txBody>
          <a:bodyPr wrap="square">
            <a:spAutoFit/>
          </a:bodyPr>
          <a:lstStyle/>
          <a:p>
            <a:r>
              <a:rPr lang="en-GB">
                <a:latin typeface="Albert Sans" panose="020B0604020202020204" charset="0"/>
              </a:rPr>
              <a:t>To evaluate the performance of the four SVM classification models, we used the following measures based on the classification outcomes:</a:t>
            </a:r>
          </a:p>
        </p:txBody>
      </p:sp>
      <p:sp>
        <p:nvSpPr>
          <p:cNvPr id="25" name="Google Shape;406;p53">
            <a:extLst>
              <a:ext uri="{FF2B5EF4-FFF2-40B4-BE49-F238E27FC236}">
                <a16:creationId xmlns:a16="http://schemas.microsoft.com/office/drawing/2014/main" id="{F10CF80F-EB54-4E9A-FD95-3D4CA90B8BEF}"/>
              </a:ext>
            </a:extLst>
          </p:cNvPr>
          <p:cNvSpPr txBox="1"/>
          <p:nvPr/>
        </p:nvSpPr>
        <p:spPr>
          <a:xfrm>
            <a:off x="851299" y="841921"/>
            <a:ext cx="8054197"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latin typeface="Alexandria Medium"/>
                <a:ea typeface="Alexandria Medium"/>
                <a:cs typeface="Alexandria Medium"/>
                <a:sym typeface="Alexandria Medium"/>
              </a:rPr>
              <a:t>True Positives (TP): </a:t>
            </a:r>
            <a:r>
              <a:rPr lang="en-GB">
                <a:solidFill>
                  <a:schemeClr val="dk1"/>
                </a:solidFill>
                <a:latin typeface="Albert Sans" panose="020B0604020202020204" charset="0"/>
                <a:ea typeface="Alexandria Medium"/>
                <a:cs typeface="Alexandria Medium"/>
                <a:sym typeface="Alexandria Medium"/>
              </a:rPr>
              <a:t>The number of buying sessions correctly classified as buying sessions</a:t>
            </a:r>
            <a:r>
              <a:rPr lang="en-GB" sz="1200">
                <a:solidFill>
                  <a:schemeClr val="dk1"/>
                </a:solidFill>
                <a:latin typeface="Albert Sans" panose="020B0604020202020204" charset="0"/>
                <a:ea typeface="Alexandria Medium"/>
                <a:cs typeface="Alexandria Medium"/>
                <a:sym typeface="Alexandria Medium"/>
              </a:rPr>
              <a:t>.</a:t>
            </a:r>
            <a:endParaRPr lang="en-GB" sz="1800">
              <a:solidFill>
                <a:schemeClr val="dk1"/>
              </a:solidFill>
              <a:latin typeface="Albert Sans" panose="020B0604020202020204" charset="0"/>
              <a:ea typeface="Alexandria Medium"/>
              <a:cs typeface="Alexandria Medium"/>
              <a:sym typeface="Alexandria Medium"/>
            </a:endParaRPr>
          </a:p>
        </p:txBody>
      </p:sp>
      <p:sp>
        <p:nvSpPr>
          <p:cNvPr id="26" name="Google Shape;415;p53">
            <a:extLst>
              <a:ext uri="{FF2B5EF4-FFF2-40B4-BE49-F238E27FC236}">
                <a16:creationId xmlns:a16="http://schemas.microsoft.com/office/drawing/2014/main" id="{10C1E850-D79D-8FC5-318A-D9FC74EF2653}"/>
              </a:ext>
            </a:extLst>
          </p:cNvPr>
          <p:cNvSpPr/>
          <p:nvPr/>
        </p:nvSpPr>
        <p:spPr>
          <a:xfrm>
            <a:off x="715000" y="994165"/>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6;p53">
            <a:extLst>
              <a:ext uri="{FF2B5EF4-FFF2-40B4-BE49-F238E27FC236}">
                <a16:creationId xmlns:a16="http://schemas.microsoft.com/office/drawing/2014/main" id="{CB1A1C65-3D4F-A705-274E-0483FC8F1E87}"/>
              </a:ext>
            </a:extLst>
          </p:cNvPr>
          <p:cNvSpPr/>
          <p:nvPr/>
        </p:nvSpPr>
        <p:spPr>
          <a:xfrm>
            <a:off x="715000" y="1527555"/>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7;p53">
            <a:extLst>
              <a:ext uri="{FF2B5EF4-FFF2-40B4-BE49-F238E27FC236}">
                <a16:creationId xmlns:a16="http://schemas.microsoft.com/office/drawing/2014/main" id="{2C57AA8A-8536-0B4F-0E9D-08F5BE3809C6}"/>
              </a:ext>
            </a:extLst>
          </p:cNvPr>
          <p:cNvSpPr/>
          <p:nvPr/>
        </p:nvSpPr>
        <p:spPr>
          <a:xfrm>
            <a:off x="715000" y="2060969"/>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8;p53">
            <a:extLst>
              <a:ext uri="{FF2B5EF4-FFF2-40B4-BE49-F238E27FC236}">
                <a16:creationId xmlns:a16="http://schemas.microsoft.com/office/drawing/2014/main" id="{BBFC0B53-925B-30A1-DCE3-2A2534A602C2}"/>
              </a:ext>
            </a:extLst>
          </p:cNvPr>
          <p:cNvSpPr/>
          <p:nvPr/>
        </p:nvSpPr>
        <p:spPr>
          <a:xfrm>
            <a:off x="715000" y="2594358"/>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420;p53">
            <a:extLst>
              <a:ext uri="{FF2B5EF4-FFF2-40B4-BE49-F238E27FC236}">
                <a16:creationId xmlns:a16="http://schemas.microsoft.com/office/drawing/2014/main" id="{CFD29129-EBFE-E050-3919-3BB95E9D0377}"/>
              </a:ext>
            </a:extLst>
          </p:cNvPr>
          <p:cNvCxnSpPr>
            <a:stCxn id="26" idx="2"/>
            <a:endCxn id="27" idx="0"/>
          </p:cNvCxnSpPr>
          <p:nvPr/>
        </p:nvCxnSpPr>
        <p:spPr>
          <a:xfrm>
            <a:off x="775450" y="1115065"/>
            <a:ext cx="0" cy="41250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421;p53">
            <a:extLst>
              <a:ext uri="{FF2B5EF4-FFF2-40B4-BE49-F238E27FC236}">
                <a16:creationId xmlns:a16="http://schemas.microsoft.com/office/drawing/2014/main" id="{24C65413-6307-3AB8-4E09-C714BE3DE81A}"/>
              </a:ext>
            </a:extLst>
          </p:cNvPr>
          <p:cNvCxnSpPr>
            <a:stCxn id="27" idx="2"/>
            <a:endCxn id="28" idx="0"/>
          </p:cNvCxnSpPr>
          <p:nvPr/>
        </p:nvCxnSpPr>
        <p:spPr>
          <a:xfrm>
            <a:off x="775450" y="1648455"/>
            <a:ext cx="0" cy="41250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422;p53">
            <a:extLst>
              <a:ext uri="{FF2B5EF4-FFF2-40B4-BE49-F238E27FC236}">
                <a16:creationId xmlns:a16="http://schemas.microsoft.com/office/drawing/2014/main" id="{78B207B9-2107-8EE0-A019-6997245E262F}"/>
              </a:ext>
            </a:extLst>
          </p:cNvPr>
          <p:cNvCxnSpPr>
            <a:stCxn id="28" idx="2"/>
            <a:endCxn id="29" idx="0"/>
          </p:cNvCxnSpPr>
          <p:nvPr/>
        </p:nvCxnSpPr>
        <p:spPr>
          <a:xfrm>
            <a:off x="775450" y="2181869"/>
            <a:ext cx="0" cy="412500"/>
          </a:xfrm>
          <a:prstGeom prst="straightConnector1">
            <a:avLst/>
          </a:prstGeom>
          <a:noFill/>
          <a:ln w="9525" cap="flat" cmpd="sng">
            <a:solidFill>
              <a:schemeClr val="dk1"/>
            </a:solidFill>
            <a:prstDash val="solid"/>
            <a:round/>
            <a:headEnd type="none" w="med" len="med"/>
            <a:tailEnd type="none" w="med" len="med"/>
          </a:ln>
        </p:spPr>
      </p:cxnSp>
      <p:sp>
        <p:nvSpPr>
          <p:cNvPr id="33" name="Google Shape;406;p53">
            <a:extLst>
              <a:ext uri="{FF2B5EF4-FFF2-40B4-BE49-F238E27FC236}">
                <a16:creationId xmlns:a16="http://schemas.microsoft.com/office/drawing/2014/main" id="{3DB8C6B1-0FED-0CD2-FC11-D4A0FF9DD4A8}"/>
              </a:ext>
            </a:extLst>
          </p:cNvPr>
          <p:cNvSpPr txBox="1"/>
          <p:nvPr/>
        </p:nvSpPr>
        <p:spPr>
          <a:xfrm>
            <a:off x="835899" y="1374248"/>
            <a:ext cx="8187297"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Positives (FP): </a:t>
            </a:r>
            <a:r>
              <a:rPr lang="en-GB">
                <a:latin typeface="Albert Sans" panose="020B0604020202020204" charset="0"/>
              </a:rPr>
              <a:t>The number of browsing sessions incorrectly classified as buying sessions.</a:t>
            </a:r>
          </a:p>
        </p:txBody>
      </p:sp>
      <p:sp>
        <p:nvSpPr>
          <p:cNvPr id="34" name="Google Shape;406;p53">
            <a:extLst>
              <a:ext uri="{FF2B5EF4-FFF2-40B4-BE49-F238E27FC236}">
                <a16:creationId xmlns:a16="http://schemas.microsoft.com/office/drawing/2014/main" id="{3FCF444C-2821-2EC6-C095-D1F97D963B25}"/>
              </a:ext>
            </a:extLst>
          </p:cNvPr>
          <p:cNvSpPr txBox="1"/>
          <p:nvPr/>
        </p:nvSpPr>
        <p:spPr>
          <a:xfrm>
            <a:off x="835900" y="1853089"/>
            <a:ext cx="8187295"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True Negatives (TN): </a:t>
            </a:r>
            <a:r>
              <a:rPr lang="en-GB">
                <a:latin typeface="Albert Sans" panose="020B0604020202020204" charset="0"/>
              </a:rPr>
              <a:t>The number of browsing sessions correctly classified as browsing sessions.</a:t>
            </a:r>
          </a:p>
        </p:txBody>
      </p:sp>
      <p:sp>
        <p:nvSpPr>
          <p:cNvPr id="35" name="Google Shape;406;p53">
            <a:extLst>
              <a:ext uri="{FF2B5EF4-FFF2-40B4-BE49-F238E27FC236}">
                <a16:creationId xmlns:a16="http://schemas.microsoft.com/office/drawing/2014/main" id="{FAE1FCED-4503-2B8A-EA26-82B4A8EA76B5}"/>
              </a:ext>
            </a:extLst>
          </p:cNvPr>
          <p:cNvSpPr txBox="1"/>
          <p:nvPr/>
        </p:nvSpPr>
        <p:spPr>
          <a:xfrm>
            <a:off x="835899" y="2518169"/>
            <a:ext cx="7713899"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Negatives (FN): </a:t>
            </a:r>
            <a:r>
              <a:rPr lang="en-GB">
                <a:latin typeface="Albert Sans" panose="020B0604020202020204" charset="0"/>
              </a:rPr>
              <a:t>The number of buying sessions incorrectly classified as browsing sessions.</a:t>
            </a:r>
            <a:endParaRPr lang="en-GB" sz="1800">
              <a:solidFill>
                <a:schemeClr val="dk1"/>
              </a:solidFill>
              <a:latin typeface="Albert Sans" panose="020B0604020202020204" charset="0"/>
              <a:cs typeface="Alexandria Medium"/>
              <a:sym typeface="Alexandria Medium"/>
            </a:endParaRPr>
          </a:p>
          <a:p>
            <a:endParaRPr lang="en-GB">
              <a:latin typeface="Albert Sans" panose="020B0604020202020204" charset="0"/>
            </a:endParaRPr>
          </a:p>
        </p:txBody>
      </p:sp>
      <p:sp>
        <p:nvSpPr>
          <p:cNvPr id="36" name="TextBox 35">
            <a:extLst>
              <a:ext uri="{FF2B5EF4-FFF2-40B4-BE49-F238E27FC236}">
                <a16:creationId xmlns:a16="http://schemas.microsoft.com/office/drawing/2014/main" id="{C3F5DDFE-BCB1-D6C5-1F74-0C4C6F5194D8}"/>
              </a:ext>
            </a:extLst>
          </p:cNvPr>
          <p:cNvSpPr txBox="1"/>
          <p:nvPr/>
        </p:nvSpPr>
        <p:spPr>
          <a:xfrm>
            <a:off x="775450" y="3470855"/>
            <a:ext cx="7713900" cy="738664"/>
          </a:xfrm>
          <a:prstGeom prst="rect">
            <a:avLst/>
          </a:prstGeom>
          <a:noFill/>
        </p:spPr>
        <p:txBody>
          <a:bodyPr wrap="square">
            <a:spAutoFit/>
          </a:bodyPr>
          <a:lstStyle/>
          <a:p>
            <a:r>
              <a:rPr lang="en-GB">
                <a:latin typeface="Albert Sans" panose="020B0604020202020204" charset="0"/>
              </a:rPr>
              <a:t>Since the goal is to predict whether a session will result in a purchase (checkout success interaction), a </a:t>
            </a:r>
            <a:r>
              <a:rPr lang="en-GB" b="1">
                <a:latin typeface="Albert Sans" panose="020B0604020202020204" charset="0"/>
              </a:rPr>
              <a:t>buying session </a:t>
            </a:r>
            <a:r>
              <a:rPr lang="en-GB">
                <a:latin typeface="Albert Sans" panose="020B0604020202020204" charset="0"/>
              </a:rPr>
              <a:t>is considered a </a:t>
            </a:r>
            <a:r>
              <a:rPr lang="en-GB" b="1">
                <a:latin typeface="Albert Sans" panose="020B0604020202020204" charset="0"/>
              </a:rPr>
              <a:t>positive classification</a:t>
            </a:r>
            <a:r>
              <a:rPr lang="en-GB">
                <a:latin typeface="Albert Sans" panose="020B0604020202020204" charset="0"/>
              </a:rPr>
              <a:t>, while a </a:t>
            </a:r>
            <a:r>
              <a:rPr lang="en-GB" b="1">
                <a:latin typeface="Albert Sans" panose="020B0604020202020204" charset="0"/>
              </a:rPr>
              <a:t>browsing session </a:t>
            </a:r>
            <a:r>
              <a:rPr lang="en-GB">
                <a:latin typeface="Albert Sans" panose="020B0604020202020204" charset="0"/>
              </a:rPr>
              <a:t>is considered a </a:t>
            </a:r>
            <a:r>
              <a:rPr lang="en-GB" b="1">
                <a:latin typeface="Albert Sans" panose="020B0604020202020204" charset="0"/>
              </a:rPr>
              <a:t>negative classification</a:t>
            </a:r>
            <a:r>
              <a:rPr lang="en-GB">
                <a:latin typeface="Albert Sans" panose="020B0604020202020204" charset="0"/>
              </a:rPr>
              <a:t>.</a:t>
            </a:r>
          </a:p>
        </p:txBody>
      </p:sp>
    </p:spTree>
    <p:extLst>
      <p:ext uri="{BB962C8B-B14F-4D97-AF65-F5344CB8AC3E}">
        <p14:creationId xmlns:p14="http://schemas.microsoft.com/office/powerpoint/2010/main" val="1754907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7">
          <a:extLst>
            <a:ext uri="{FF2B5EF4-FFF2-40B4-BE49-F238E27FC236}">
              <a16:creationId xmlns:a16="http://schemas.microsoft.com/office/drawing/2014/main" id="{C2495325-B266-C121-A344-F8164961CFFC}"/>
            </a:ext>
          </a:extLst>
        </p:cNvPr>
        <p:cNvGrpSpPr/>
        <p:nvPr/>
      </p:nvGrpSpPr>
      <p:grpSpPr>
        <a:xfrm>
          <a:off x="0" y="0"/>
          <a:ext cx="0" cy="0"/>
          <a:chOff x="0" y="0"/>
          <a:chExt cx="0" cy="0"/>
        </a:xfrm>
      </p:grpSpPr>
      <p:sp>
        <p:nvSpPr>
          <p:cNvPr id="508" name="Google Shape;508;p61">
            <a:extLst>
              <a:ext uri="{FF2B5EF4-FFF2-40B4-BE49-F238E27FC236}">
                <a16:creationId xmlns:a16="http://schemas.microsoft.com/office/drawing/2014/main" id="{B0CB71EC-CE88-A425-2B20-3D9D773C281B}"/>
              </a:ext>
            </a:extLst>
          </p:cNvPr>
          <p:cNvSpPr txBox="1">
            <a:spLocks noGrp="1"/>
          </p:cNvSpPr>
          <p:nvPr>
            <p:ph type="title"/>
          </p:nvPr>
        </p:nvSpPr>
        <p:spPr>
          <a:xfrm>
            <a:off x="541685" y="537349"/>
            <a:ext cx="7713900" cy="598283"/>
          </a:xfrm>
          <a:prstGeom prst="rect">
            <a:avLst/>
          </a:prstGeom>
          <a:ln>
            <a:noFill/>
          </a:ln>
        </p:spPr>
        <p:txBody>
          <a:bodyPr spcFirstLastPara="1" wrap="square" lIns="91425" tIns="91425" rIns="91425" bIns="91425" anchor="t" anchorCtr="0">
            <a:noAutofit/>
          </a:bodyPr>
          <a:lstStyle/>
          <a:p>
            <a:r>
              <a:rPr lang="en-GB" b="1"/>
              <a:t>Evaluation Metrics</a:t>
            </a:r>
            <a:endParaRPr lang="en-GB"/>
          </a:p>
        </p:txBody>
      </p:sp>
      <p:sp>
        <p:nvSpPr>
          <p:cNvPr id="2" name="Google Shape;273;p44">
            <a:extLst>
              <a:ext uri="{FF2B5EF4-FFF2-40B4-BE49-F238E27FC236}">
                <a16:creationId xmlns:a16="http://schemas.microsoft.com/office/drawing/2014/main" id="{4F806F01-346F-B26E-19A7-7B8F2E154BB4}"/>
              </a:ext>
            </a:extLst>
          </p:cNvPr>
          <p:cNvSpPr txBox="1"/>
          <p:nvPr/>
        </p:nvSpPr>
        <p:spPr>
          <a:xfrm>
            <a:off x="603837" y="1306155"/>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Alexandria Medium"/>
                <a:ea typeface="Alexandria Medium"/>
                <a:cs typeface="Alexandria Medium"/>
                <a:sym typeface="Alexandria Medium"/>
              </a:rPr>
              <a:t>01. </a:t>
            </a:r>
            <a:r>
              <a:rPr lang="en" sz="1200">
                <a:solidFill>
                  <a:schemeClr val="dk1"/>
                </a:solidFill>
                <a:latin typeface="Alexandria Medium"/>
                <a:ea typeface="Alexandria Medium"/>
                <a:cs typeface="Alexandria Medium"/>
                <a:sym typeface="Alexandria Medium"/>
              </a:rPr>
              <a:t>Error rate</a:t>
            </a:r>
            <a:endParaRPr sz="1200">
              <a:solidFill>
                <a:schemeClr val="dk1"/>
              </a:solidFill>
              <a:latin typeface="Alexandria Medium"/>
              <a:ea typeface="Alexandria Medium"/>
              <a:cs typeface="Alexandria Medium"/>
              <a:sym typeface="Alexandria Medium"/>
            </a:endParaRPr>
          </a:p>
        </p:txBody>
      </p:sp>
      <p:sp>
        <p:nvSpPr>
          <p:cNvPr id="3" name="Google Shape;274;p44">
            <a:extLst>
              <a:ext uri="{FF2B5EF4-FFF2-40B4-BE49-F238E27FC236}">
                <a16:creationId xmlns:a16="http://schemas.microsoft.com/office/drawing/2014/main" id="{9D41443C-5C5D-349B-C34F-E9C76E76FDA0}"/>
              </a:ext>
            </a:extLst>
          </p:cNvPr>
          <p:cNvSpPr txBox="1">
            <a:spLocks/>
          </p:cNvSpPr>
          <p:nvPr/>
        </p:nvSpPr>
        <p:spPr>
          <a:xfrm>
            <a:off x="541685" y="1591405"/>
            <a:ext cx="2413400" cy="133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60961" indent="0">
              <a:buClr>
                <a:schemeClr val="lt2"/>
              </a:buClr>
              <a:buNone/>
            </a:pPr>
            <a:r>
              <a:rPr lang="en-GB"/>
              <a:t>This is calculated as the sum of false positives and false negatives divided by the total number of classifications</a:t>
            </a:r>
          </a:p>
        </p:txBody>
      </p:sp>
      <p:sp>
        <p:nvSpPr>
          <p:cNvPr id="4" name="Google Shape;275;p44">
            <a:extLst>
              <a:ext uri="{FF2B5EF4-FFF2-40B4-BE49-F238E27FC236}">
                <a16:creationId xmlns:a16="http://schemas.microsoft.com/office/drawing/2014/main" id="{055784FF-4378-5651-5950-A54F68FA2F5E}"/>
              </a:ext>
            </a:extLst>
          </p:cNvPr>
          <p:cNvSpPr txBox="1"/>
          <p:nvPr/>
        </p:nvSpPr>
        <p:spPr>
          <a:xfrm>
            <a:off x="3537837" y="1306155"/>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Alexandria Medium"/>
                <a:ea typeface="Alexandria Medium"/>
                <a:cs typeface="Alexandria Medium"/>
                <a:sym typeface="Alexandria Medium"/>
              </a:rPr>
              <a:t>02. </a:t>
            </a:r>
            <a:r>
              <a:rPr lang="en" sz="1200">
                <a:solidFill>
                  <a:schemeClr val="dk1"/>
                </a:solidFill>
                <a:latin typeface="Alexandria Medium"/>
                <a:ea typeface="Alexandria Medium"/>
                <a:cs typeface="Alexandria Medium"/>
                <a:sym typeface="Alexandria Medium"/>
              </a:rPr>
              <a:t>Accuracy</a:t>
            </a:r>
            <a:endParaRPr sz="1200">
              <a:solidFill>
                <a:schemeClr val="dk1"/>
              </a:solidFill>
              <a:latin typeface="Alexandria Medium"/>
              <a:ea typeface="Alexandria Medium"/>
              <a:cs typeface="Alexandria Medium"/>
              <a:sym typeface="Alexandria Medium"/>
            </a:endParaRPr>
          </a:p>
        </p:txBody>
      </p:sp>
      <p:sp>
        <p:nvSpPr>
          <p:cNvPr id="5" name="Google Shape;276;p44">
            <a:extLst>
              <a:ext uri="{FF2B5EF4-FFF2-40B4-BE49-F238E27FC236}">
                <a16:creationId xmlns:a16="http://schemas.microsoft.com/office/drawing/2014/main" id="{B11E22DB-50E7-F6F0-624F-799AA6C2CBF2}"/>
              </a:ext>
            </a:extLst>
          </p:cNvPr>
          <p:cNvSpPr txBox="1">
            <a:spLocks/>
          </p:cNvSpPr>
          <p:nvPr/>
        </p:nvSpPr>
        <p:spPr>
          <a:xfrm>
            <a:off x="3457885" y="1594655"/>
            <a:ext cx="2008352" cy="108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60960" indent="0">
              <a:buClr>
                <a:schemeClr val="lt2"/>
              </a:buClr>
              <a:buNone/>
            </a:pPr>
            <a:r>
              <a:rPr lang="en-GB"/>
              <a:t>This measures the overall rate of correct classifications</a:t>
            </a:r>
          </a:p>
          <a:p>
            <a:pPr marL="60960" indent="0">
              <a:buClr>
                <a:schemeClr val="lt2"/>
              </a:buClr>
              <a:buNone/>
            </a:pPr>
            <a:endParaRPr lang="en-GB"/>
          </a:p>
        </p:txBody>
      </p:sp>
      <p:sp>
        <p:nvSpPr>
          <p:cNvPr id="6" name="Google Shape;281;p44">
            <a:extLst>
              <a:ext uri="{FF2B5EF4-FFF2-40B4-BE49-F238E27FC236}">
                <a16:creationId xmlns:a16="http://schemas.microsoft.com/office/drawing/2014/main" id="{87E4CB40-7828-CF84-26E2-B9CE183A6480}"/>
              </a:ext>
            </a:extLst>
          </p:cNvPr>
          <p:cNvSpPr txBox="1"/>
          <p:nvPr/>
        </p:nvSpPr>
        <p:spPr>
          <a:xfrm>
            <a:off x="5889085" y="1306155"/>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Alexandria Medium"/>
                <a:ea typeface="Alexandria Medium"/>
                <a:cs typeface="Alexandria Medium"/>
                <a:sym typeface="Alexandria Medium"/>
              </a:rPr>
              <a:t>03. </a:t>
            </a:r>
            <a:r>
              <a:rPr lang="en" sz="1200">
                <a:solidFill>
                  <a:schemeClr val="dk1"/>
                </a:solidFill>
                <a:latin typeface="Alexandria Medium"/>
                <a:ea typeface="Alexandria Medium"/>
                <a:cs typeface="Alexandria Medium"/>
                <a:sym typeface="Alexandria Medium"/>
              </a:rPr>
              <a:t>Sensitivity</a:t>
            </a:r>
            <a:endParaRPr sz="1200">
              <a:solidFill>
                <a:schemeClr val="dk1"/>
              </a:solidFill>
              <a:latin typeface="Alexandria Medium"/>
              <a:ea typeface="Alexandria Medium"/>
              <a:cs typeface="Alexandria Medium"/>
              <a:sym typeface="Alexandria Medium"/>
            </a:endParaRPr>
          </a:p>
        </p:txBody>
      </p:sp>
      <p:sp>
        <p:nvSpPr>
          <p:cNvPr id="9" name="Google Shape;284;p44">
            <a:extLst>
              <a:ext uri="{FF2B5EF4-FFF2-40B4-BE49-F238E27FC236}">
                <a16:creationId xmlns:a16="http://schemas.microsoft.com/office/drawing/2014/main" id="{AD899217-93B9-ACCF-6DB2-B3D99FDC63FC}"/>
              </a:ext>
            </a:extLst>
          </p:cNvPr>
          <p:cNvSpPr txBox="1">
            <a:spLocks/>
          </p:cNvSpPr>
          <p:nvPr/>
        </p:nvSpPr>
        <p:spPr>
          <a:xfrm>
            <a:off x="5889085" y="1591405"/>
            <a:ext cx="2129004" cy="108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Albert Sans"/>
              <a:buChar char="■"/>
              <a:defRPr sz="1200" b="0" i="0" u="none" strike="noStrike" cap="none">
                <a:solidFill>
                  <a:schemeClr val="dk1"/>
                </a:solidFill>
                <a:latin typeface="Albert Sans"/>
                <a:ea typeface="Albert Sans"/>
                <a:cs typeface="Albert Sans"/>
                <a:sym typeface="Albert Sans"/>
              </a:defRPr>
            </a:lvl9pPr>
          </a:lstStyle>
          <a:p>
            <a:pPr marL="60960" indent="0">
              <a:buClr>
                <a:schemeClr val="lt2"/>
              </a:buClr>
              <a:buNone/>
            </a:pPr>
            <a:r>
              <a:rPr lang="en-GB" dirty="0"/>
              <a:t>Particularly valuable in e-commerce, provides an estimate of the probability of predicting a buying session</a:t>
            </a:r>
            <a:endParaRPr lang="en-US" dirty="0"/>
          </a:p>
          <a:p>
            <a:pPr marL="60960" indent="0">
              <a:buClr>
                <a:schemeClr val="lt2"/>
              </a:buClr>
              <a:buNone/>
            </a:pPr>
            <a:endParaRPr lang="en-GB"/>
          </a:p>
        </p:txBody>
      </p:sp>
      <p:pic>
        <p:nvPicPr>
          <p:cNvPr id="12" name="Picture 11">
            <a:extLst>
              <a:ext uri="{FF2B5EF4-FFF2-40B4-BE49-F238E27FC236}">
                <a16:creationId xmlns:a16="http://schemas.microsoft.com/office/drawing/2014/main" id="{C78A2443-E06C-8908-E777-25D8549FE228}"/>
              </a:ext>
            </a:extLst>
          </p:cNvPr>
          <p:cNvPicPr>
            <a:picLocks noChangeAspect="1"/>
          </p:cNvPicPr>
          <p:nvPr/>
        </p:nvPicPr>
        <p:blipFill>
          <a:blip r:embed="rId3"/>
          <a:stretch>
            <a:fillRect/>
          </a:stretch>
        </p:blipFill>
        <p:spPr>
          <a:xfrm>
            <a:off x="73662" y="2847651"/>
            <a:ext cx="3062136" cy="933700"/>
          </a:xfrm>
          <a:prstGeom prst="rect">
            <a:avLst/>
          </a:prstGeom>
          <a:ln>
            <a:noFill/>
          </a:ln>
        </p:spPr>
      </p:pic>
      <p:pic>
        <p:nvPicPr>
          <p:cNvPr id="14" name="Picture 13">
            <a:extLst>
              <a:ext uri="{FF2B5EF4-FFF2-40B4-BE49-F238E27FC236}">
                <a16:creationId xmlns:a16="http://schemas.microsoft.com/office/drawing/2014/main" id="{4F967572-370D-3CA8-4D00-B973B55A7A53}"/>
              </a:ext>
            </a:extLst>
          </p:cNvPr>
          <p:cNvPicPr>
            <a:picLocks noChangeAspect="1"/>
          </p:cNvPicPr>
          <p:nvPr/>
        </p:nvPicPr>
        <p:blipFill>
          <a:blip r:embed="rId4"/>
          <a:stretch>
            <a:fillRect/>
          </a:stretch>
        </p:blipFill>
        <p:spPr>
          <a:xfrm>
            <a:off x="3041433" y="2850627"/>
            <a:ext cx="3062136" cy="933700"/>
          </a:xfrm>
          <a:prstGeom prst="rect">
            <a:avLst/>
          </a:prstGeom>
          <a:ln>
            <a:noFill/>
          </a:ln>
        </p:spPr>
      </p:pic>
      <p:pic>
        <p:nvPicPr>
          <p:cNvPr id="16" name="Picture 15">
            <a:extLst>
              <a:ext uri="{FF2B5EF4-FFF2-40B4-BE49-F238E27FC236}">
                <a16:creationId xmlns:a16="http://schemas.microsoft.com/office/drawing/2014/main" id="{8F128EA9-3874-0261-27B9-E7C16335C4A9}"/>
              </a:ext>
            </a:extLst>
          </p:cNvPr>
          <p:cNvPicPr>
            <a:picLocks noChangeAspect="1"/>
          </p:cNvPicPr>
          <p:nvPr/>
        </p:nvPicPr>
        <p:blipFill>
          <a:blip r:embed="rId5"/>
          <a:stretch>
            <a:fillRect/>
          </a:stretch>
        </p:blipFill>
        <p:spPr>
          <a:xfrm>
            <a:off x="5957249" y="2845287"/>
            <a:ext cx="3124320" cy="937224"/>
          </a:xfrm>
          <a:prstGeom prst="rect">
            <a:avLst/>
          </a:prstGeom>
          <a:ln>
            <a:noFill/>
          </a:ln>
        </p:spPr>
      </p:pic>
      <p:sp>
        <p:nvSpPr>
          <p:cNvPr id="23" name="Google Shape;372;p49">
            <a:extLst>
              <a:ext uri="{FF2B5EF4-FFF2-40B4-BE49-F238E27FC236}">
                <a16:creationId xmlns:a16="http://schemas.microsoft.com/office/drawing/2014/main" id="{2ABC4214-D83B-B6A5-A84F-479CD1CE9504}"/>
              </a:ext>
            </a:extLst>
          </p:cNvPr>
          <p:cNvSpPr txBox="1">
            <a:spLocks/>
          </p:cNvSpPr>
          <p:nvPr/>
        </p:nvSpPr>
        <p:spPr>
          <a:xfrm>
            <a:off x="715100" y="-1382287"/>
            <a:ext cx="7713900" cy="887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1pPr>
            <a:lvl2pPr marR="0" lvl="1"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2pPr>
            <a:lvl3pPr marR="0" lvl="2"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3pPr>
            <a:lvl4pPr marR="0" lvl="3"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4pPr>
            <a:lvl5pPr marR="0" lvl="4"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5pPr>
            <a:lvl6pPr marR="0" lvl="5"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6pPr>
            <a:lvl7pPr marR="0" lvl="6"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7pPr>
            <a:lvl8pPr marR="0" lvl="7"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8pPr>
            <a:lvl9pPr marR="0" lvl="8" algn="l" rtl="0">
              <a:lnSpc>
                <a:spcPct val="100000"/>
              </a:lnSpc>
              <a:spcBef>
                <a:spcPts val="0"/>
              </a:spcBef>
              <a:spcAft>
                <a:spcPts val="0"/>
              </a:spcAft>
              <a:buClr>
                <a:schemeClr val="dk1"/>
              </a:buClr>
              <a:buSzPts val="2500"/>
              <a:buFont typeface="Alexandria Medium"/>
              <a:buNone/>
              <a:defRPr sz="2500" b="0" i="0" u="none" strike="noStrike" cap="none">
                <a:solidFill>
                  <a:schemeClr val="dk1"/>
                </a:solidFill>
                <a:latin typeface="Alexandria Medium"/>
                <a:ea typeface="Alexandria Medium"/>
                <a:cs typeface="Alexandria Medium"/>
                <a:sym typeface="Alexandria Medium"/>
              </a:defRPr>
            </a:lvl9pPr>
          </a:lstStyle>
          <a:p>
            <a:r>
              <a:rPr lang="en-GB" sz="4400"/>
              <a:t>Model Evaluation</a:t>
            </a:r>
          </a:p>
        </p:txBody>
      </p:sp>
      <p:sp>
        <p:nvSpPr>
          <p:cNvPr id="24" name="TextBox 23">
            <a:extLst>
              <a:ext uri="{FF2B5EF4-FFF2-40B4-BE49-F238E27FC236}">
                <a16:creationId xmlns:a16="http://schemas.microsoft.com/office/drawing/2014/main" id="{6CFBD0D0-8891-A209-4D8F-36CFCB90A31F}"/>
              </a:ext>
            </a:extLst>
          </p:cNvPr>
          <p:cNvSpPr txBox="1"/>
          <p:nvPr/>
        </p:nvSpPr>
        <p:spPr>
          <a:xfrm>
            <a:off x="715000" y="-583790"/>
            <a:ext cx="7713900" cy="523220"/>
          </a:xfrm>
          <a:prstGeom prst="rect">
            <a:avLst/>
          </a:prstGeom>
          <a:noFill/>
        </p:spPr>
        <p:txBody>
          <a:bodyPr wrap="square">
            <a:spAutoFit/>
          </a:bodyPr>
          <a:lstStyle/>
          <a:p>
            <a:r>
              <a:rPr lang="en-GB">
                <a:latin typeface="Albert Sans" panose="020B0604020202020204" charset="0"/>
              </a:rPr>
              <a:t>To evaluate the performance of the four SVM classification models, we used the following measures based on the classification outcomes:</a:t>
            </a:r>
          </a:p>
        </p:txBody>
      </p:sp>
      <p:sp>
        <p:nvSpPr>
          <p:cNvPr id="25" name="Google Shape;406;p53">
            <a:extLst>
              <a:ext uri="{FF2B5EF4-FFF2-40B4-BE49-F238E27FC236}">
                <a16:creationId xmlns:a16="http://schemas.microsoft.com/office/drawing/2014/main" id="{17D1D5F8-5AAE-41C0-C8EB-1399F97D30B5}"/>
              </a:ext>
            </a:extLst>
          </p:cNvPr>
          <p:cNvSpPr txBox="1"/>
          <p:nvPr/>
        </p:nvSpPr>
        <p:spPr>
          <a:xfrm>
            <a:off x="-8157221" y="841921"/>
            <a:ext cx="8054197"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latin typeface="Alexandria Medium"/>
                <a:ea typeface="Alexandria Medium"/>
                <a:cs typeface="Alexandria Medium"/>
                <a:sym typeface="Alexandria Medium"/>
              </a:rPr>
              <a:t>True Positives (TP): </a:t>
            </a:r>
            <a:r>
              <a:rPr lang="en-GB">
                <a:solidFill>
                  <a:schemeClr val="dk1"/>
                </a:solidFill>
                <a:latin typeface="Albert Sans" panose="020B0604020202020204" charset="0"/>
                <a:ea typeface="Alexandria Medium"/>
                <a:cs typeface="Alexandria Medium"/>
                <a:sym typeface="Alexandria Medium"/>
              </a:rPr>
              <a:t>The number of buying sessions correctly classified as buying sessions</a:t>
            </a:r>
            <a:r>
              <a:rPr lang="en-GB" sz="1200">
                <a:solidFill>
                  <a:schemeClr val="dk1"/>
                </a:solidFill>
                <a:latin typeface="Albert Sans" panose="020B0604020202020204" charset="0"/>
                <a:ea typeface="Alexandria Medium"/>
                <a:cs typeface="Alexandria Medium"/>
                <a:sym typeface="Alexandria Medium"/>
              </a:rPr>
              <a:t>.</a:t>
            </a:r>
            <a:endParaRPr lang="en-GB" sz="1800">
              <a:solidFill>
                <a:schemeClr val="dk1"/>
              </a:solidFill>
              <a:latin typeface="Albert Sans" panose="020B0604020202020204" charset="0"/>
              <a:ea typeface="Alexandria Medium"/>
              <a:cs typeface="Alexandria Medium"/>
              <a:sym typeface="Alexandria Medium"/>
            </a:endParaRPr>
          </a:p>
        </p:txBody>
      </p:sp>
      <p:sp>
        <p:nvSpPr>
          <p:cNvPr id="26" name="Google Shape;415;p53">
            <a:extLst>
              <a:ext uri="{FF2B5EF4-FFF2-40B4-BE49-F238E27FC236}">
                <a16:creationId xmlns:a16="http://schemas.microsoft.com/office/drawing/2014/main" id="{A47309C8-7830-01F1-917C-A6EA79D25614}"/>
              </a:ext>
            </a:extLst>
          </p:cNvPr>
          <p:cNvSpPr/>
          <p:nvPr/>
        </p:nvSpPr>
        <p:spPr>
          <a:xfrm>
            <a:off x="-8293520" y="994165"/>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6;p53">
            <a:extLst>
              <a:ext uri="{FF2B5EF4-FFF2-40B4-BE49-F238E27FC236}">
                <a16:creationId xmlns:a16="http://schemas.microsoft.com/office/drawing/2014/main" id="{857F92F9-362D-535C-E1F2-F2AE06CF1BBD}"/>
              </a:ext>
            </a:extLst>
          </p:cNvPr>
          <p:cNvSpPr/>
          <p:nvPr/>
        </p:nvSpPr>
        <p:spPr>
          <a:xfrm>
            <a:off x="-8293520" y="1527555"/>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7;p53">
            <a:extLst>
              <a:ext uri="{FF2B5EF4-FFF2-40B4-BE49-F238E27FC236}">
                <a16:creationId xmlns:a16="http://schemas.microsoft.com/office/drawing/2014/main" id="{DCF5396C-A321-B14C-AFF1-2D428FBF799D}"/>
              </a:ext>
            </a:extLst>
          </p:cNvPr>
          <p:cNvSpPr/>
          <p:nvPr/>
        </p:nvSpPr>
        <p:spPr>
          <a:xfrm>
            <a:off x="-8293520" y="2060969"/>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8;p53">
            <a:extLst>
              <a:ext uri="{FF2B5EF4-FFF2-40B4-BE49-F238E27FC236}">
                <a16:creationId xmlns:a16="http://schemas.microsoft.com/office/drawing/2014/main" id="{D97CAE60-C595-3E75-8E3D-D882B862A82C}"/>
              </a:ext>
            </a:extLst>
          </p:cNvPr>
          <p:cNvSpPr/>
          <p:nvPr/>
        </p:nvSpPr>
        <p:spPr>
          <a:xfrm>
            <a:off x="-8293520" y="2594358"/>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420;p53">
            <a:extLst>
              <a:ext uri="{FF2B5EF4-FFF2-40B4-BE49-F238E27FC236}">
                <a16:creationId xmlns:a16="http://schemas.microsoft.com/office/drawing/2014/main" id="{45FE0683-0CF2-76CC-3A74-D1563A510CA9}"/>
              </a:ext>
            </a:extLst>
          </p:cNvPr>
          <p:cNvCxnSpPr>
            <a:stCxn id="26" idx="2"/>
            <a:endCxn id="27" idx="0"/>
          </p:cNvCxnSpPr>
          <p:nvPr/>
        </p:nvCxnSpPr>
        <p:spPr>
          <a:xfrm>
            <a:off x="-8233070" y="1115065"/>
            <a:ext cx="0" cy="41250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421;p53">
            <a:extLst>
              <a:ext uri="{FF2B5EF4-FFF2-40B4-BE49-F238E27FC236}">
                <a16:creationId xmlns:a16="http://schemas.microsoft.com/office/drawing/2014/main" id="{5E15AA10-FBF8-20EF-3357-65F956BB4A79}"/>
              </a:ext>
            </a:extLst>
          </p:cNvPr>
          <p:cNvCxnSpPr>
            <a:stCxn id="27" idx="2"/>
            <a:endCxn id="28" idx="0"/>
          </p:cNvCxnSpPr>
          <p:nvPr/>
        </p:nvCxnSpPr>
        <p:spPr>
          <a:xfrm>
            <a:off x="-8233070" y="1648455"/>
            <a:ext cx="0" cy="41250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422;p53">
            <a:extLst>
              <a:ext uri="{FF2B5EF4-FFF2-40B4-BE49-F238E27FC236}">
                <a16:creationId xmlns:a16="http://schemas.microsoft.com/office/drawing/2014/main" id="{B8CB12D3-A3D8-65D2-4563-F386D62D24B0}"/>
              </a:ext>
            </a:extLst>
          </p:cNvPr>
          <p:cNvCxnSpPr>
            <a:stCxn id="28" idx="2"/>
            <a:endCxn id="29" idx="0"/>
          </p:cNvCxnSpPr>
          <p:nvPr/>
        </p:nvCxnSpPr>
        <p:spPr>
          <a:xfrm>
            <a:off x="-8233070" y="2181869"/>
            <a:ext cx="0" cy="412500"/>
          </a:xfrm>
          <a:prstGeom prst="straightConnector1">
            <a:avLst/>
          </a:prstGeom>
          <a:noFill/>
          <a:ln w="9525" cap="flat" cmpd="sng">
            <a:solidFill>
              <a:schemeClr val="dk1"/>
            </a:solidFill>
            <a:prstDash val="solid"/>
            <a:round/>
            <a:headEnd type="none" w="med" len="med"/>
            <a:tailEnd type="none" w="med" len="med"/>
          </a:ln>
        </p:spPr>
      </p:cxnSp>
      <p:sp>
        <p:nvSpPr>
          <p:cNvPr id="33" name="Google Shape;406;p53">
            <a:extLst>
              <a:ext uri="{FF2B5EF4-FFF2-40B4-BE49-F238E27FC236}">
                <a16:creationId xmlns:a16="http://schemas.microsoft.com/office/drawing/2014/main" id="{2726039E-5883-3BE0-AC23-3B49FF3E17E3}"/>
              </a:ext>
            </a:extLst>
          </p:cNvPr>
          <p:cNvSpPr txBox="1"/>
          <p:nvPr/>
        </p:nvSpPr>
        <p:spPr>
          <a:xfrm>
            <a:off x="-8172621" y="1374248"/>
            <a:ext cx="8187297"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Positives (FP): </a:t>
            </a:r>
            <a:r>
              <a:rPr lang="en-GB">
                <a:latin typeface="Albert Sans" panose="020B0604020202020204" charset="0"/>
              </a:rPr>
              <a:t>The number of browsing sessions incorrectly classified as buying sessions.</a:t>
            </a:r>
          </a:p>
        </p:txBody>
      </p:sp>
      <p:sp>
        <p:nvSpPr>
          <p:cNvPr id="34" name="Google Shape;406;p53">
            <a:extLst>
              <a:ext uri="{FF2B5EF4-FFF2-40B4-BE49-F238E27FC236}">
                <a16:creationId xmlns:a16="http://schemas.microsoft.com/office/drawing/2014/main" id="{8257B63A-0ECF-B250-6DA3-71CA6A8B577A}"/>
              </a:ext>
            </a:extLst>
          </p:cNvPr>
          <p:cNvSpPr txBox="1"/>
          <p:nvPr/>
        </p:nvSpPr>
        <p:spPr>
          <a:xfrm>
            <a:off x="-8172620" y="1853089"/>
            <a:ext cx="8187295"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True Negatives (TN): </a:t>
            </a:r>
            <a:r>
              <a:rPr lang="en-GB">
                <a:latin typeface="Albert Sans" panose="020B0604020202020204" charset="0"/>
              </a:rPr>
              <a:t>The number of browsing sessions correctly classified as browsing sessions.</a:t>
            </a:r>
          </a:p>
        </p:txBody>
      </p:sp>
      <p:sp>
        <p:nvSpPr>
          <p:cNvPr id="35" name="Google Shape;406;p53">
            <a:extLst>
              <a:ext uri="{FF2B5EF4-FFF2-40B4-BE49-F238E27FC236}">
                <a16:creationId xmlns:a16="http://schemas.microsoft.com/office/drawing/2014/main" id="{C44C54C5-5F17-E26A-5428-FDED85274AA0}"/>
              </a:ext>
            </a:extLst>
          </p:cNvPr>
          <p:cNvSpPr txBox="1"/>
          <p:nvPr/>
        </p:nvSpPr>
        <p:spPr>
          <a:xfrm>
            <a:off x="-8172621" y="2518169"/>
            <a:ext cx="7713899" cy="457200"/>
          </a:xfrm>
          <a:prstGeom prst="rect">
            <a:avLst/>
          </a:prstGeom>
          <a:noFill/>
          <a:ln>
            <a:noFill/>
          </a:ln>
        </p:spPr>
        <p:txBody>
          <a:bodyPr spcFirstLastPara="1" wrap="square" lIns="91425" tIns="91425" rIns="91425" bIns="91425" anchor="ctr" anchorCtr="0">
            <a:noAutofit/>
          </a:bodyPr>
          <a:lstStyle/>
          <a:p>
            <a:r>
              <a:rPr lang="en-GB">
                <a:latin typeface="Alexandria Medium" panose="020B0604020202020204" charset="-78"/>
                <a:cs typeface="Alexandria Medium" panose="020B0604020202020204" charset="-78"/>
              </a:rPr>
              <a:t>False Negatives (FN): </a:t>
            </a:r>
            <a:r>
              <a:rPr lang="en-GB">
                <a:latin typeface="Albert Sans" panose="020B0604020202020204" charset="0"/>
              </a:rPr>
              <a:t>The number of buying sessions incorrectly classified as browsing sessions.</a:t>
            </a:r>
            <a:endParaRPr lang="en-GB" sz="1800">
              <a:solidFill>
                <a:schemeClr val="dk1"/>
              </a:solidFill>
              <a:latin typeface="Albert Sans" panose="020B0604020202020204" charset="0"/>
              <a:cs typeface="Alexandria Medium"/>
              <a:sym typeface="Alexandria Medium"/>
            </a:endParaRPr>
          </a:p>
          <a:p>
            <a:endParaRPr lang="en-GB">
              <a:latin typeface="Albert Sans" panose="020B0604020202020204" charset="0"/>
            </a:endParaRPr>
          </a:p>
        </p:txBody>
      </p:sp>
      <p:sp>
        <p:nvSpPr>
          <p:cNvPr id="36" name="TextBox 35">
            <a:extLst>
              <a:ext uri="{FF2B5EF4-FFF2-40B4-BE49-F238E27FC236}">
                <a16:creationId xmlns:a16="http://schemas.microsoft.com/office/drawing/2014/main" id="{2A97F96A-618D-194E-638F-59E4E0244CAE}"/>
              </a:ext>
            </a:extLst>
          </p:cNvPr>
          <p:cNvSpPr txBox="1"/>
          <p:nvPr/>
        </p:nvSpPr>
        <p:spPr>
          <a:xfrm>
            <a:off x="-8233070" y="3470855"/>
            <a:ext cx="7713900" cy="738664"/>
          </a:xfrm>
          <a:prstGeom prst="rect">
            <a:avLst/>
          </a:prstGeom>
          <a:noFill/>
        </p:spPr>
        <p:txBody>
          <a:bodyPr wrap="square">
            <a:spAutoFit/>
          </a:bodyPr>
          <a:lstStyle/>
          <a:p>
            <a:r>
              <a:rPr lang="en-GB">
                <a:latin typeface="Albert Sans" panose="020B0604020202020204" charset="0"/>
              </a:rPr>
              <a:t>Since the goal is to predict whether a session will result in a purchase (checkout success interaction), a </a:t>
            </a:r>
            <a:r>
              <a:rPr lang="en-GB" b="1">
                <a:latin typeface="Albert Sans" panose="020B0604020202020204" charset="0"/>
              </a:rPr>
              <a:t>buying session </a:t>
            </a:r>
            <a:r>
              <a:rPr lang="en-GB">
                <a:latin typeface="Albert Sans" panose="020B0604020202020204" charset="0"/>
              </a:rPr>
              <a:t>is considered a </a:t>
            </a:r>
            <a:r>
              <a:rPr lang="en-GB" b="1">
                <a:latin typeface="Albert Sans" panose="020B0604020202020204" charset="0"/>
              </a:rPr>
              <a:t>positive classification</a:t>
            </a:r>
            <a:r>
              <a:rPr lang="en-GB">
                <a:latin typeface="Albert Sans" panose="020B0604020202020204" charset="0"/>
              </a:rPr>
              <a:t>, while a </a:t>
            </a:r>
            <a:r>
              <a:rPr lang="en-GB" b="1">
                <a:latin typeface="Albert Sans" panose="020B0604020202020204" charset="0"/>
              </a:rPr>
              <a:t>browsing session </a:t>
            </a:r>
            <a:r>
              <a:rPr lang="en-GB">
                <a:latin typeface="Albert Sans" panose="020B0604020202020204" charset="0"/>
              </a:rPr>
              <a:t>is considered a </a:t>
            </a:r>
            <a:r>
              <a:rPr lang="en-GB" b="1">
                <a:latin typeface="Albert Sans" panose="020B0604020202020204" charset="0"/>
              </a:rPr>
              <a:t>negative classification</a:t>
            </a:r>
            <a:r>
              <a:rPr lang="en-GB">
                <a:latin typeface="Albert Sans" panose="020B0604020202020204" charset="0"/>
              </a:rPr>
              <a:t>.</a:t>
            </a:r>
          </a:p>
        </p:txBody>
      </p:sp>
    </p:spTree>
    <p:extLst>
      <p:ext uri="{BB962C8B-B14F-4D97-AF65-F5344CB8AC3E}">
        <p14:creationId xmlns:p14="http://schemas.microsoft.com/office/powerpoint/2010/main" val="447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77">
          <a:extLst>
            <a:ext uri="{FF2B5EF4-FFF2-40B4-BE49-F238E27FC236}">
              <a16:creationId xmlns:a16="http://schemas.microsoft.com/office/drawing/2014/main" id="{9356C86B-B2DF-299C-CB25-AF91CB0842CE}"/>
            </a:ext>
          </a:extLst>
        </p:cNvPr>
        <p:cNvGrpSpPr/>
        <p:nvPr/>
      </p:nvGrpSpPr>
      <p:grpSpPr>
        <a:xfrm>
          <a:off x="0" y="0"/>
          <a:ext cx="0" cy="0"/>
          <a:chOff x="0" y="0"/>
          <a:chExt cx="0" cy="0"/>
        </a:xfrm>
      </p:grpSpPr>
      <p:sp>
        <p:nvSpPr>
          <p:cNvPr id="8" name="Google Shape;508;p61">
            <a:extLst>
              <a:ext uri="{FF2B5EF4-FFF2-40B4-BE49-F238E27FC236}">
                <a16:creationId xmlns:a16="http://schemas.microsoft.com/office/drawing/2014/main" id="{A58FCB1B-0F3C-597C-BADF-04F30C7D3F4A}"/>
              </a:ext>
            </a:extLst>
          </p:cNvPr>
          <p:cNvSpPr txBox="1">
            <a:spLocks/>
          </p:cNvSpPr>
          <p:nvPr/>
        </p:nvSpPr>
        <p:spPr>
          <a:xfrm>
            <a:off x="537296" y="-563316"/>
            <a:ext cx="7713900" cy="548700"/>
          </a:xfrm>
          <a:prstGeom prst="rect">
            <a:avLst/>
          </a:prstGeom>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500" b="1">
                <a:latin typeface="Alexandria Medium" panose="020B0604020202020204" charset="-78"/>
                <a:cs typeface="Alexandria Medium" panose="020B0604020202020204" charset="-78"/>
              </a:rPr>
              <a:t>Performance</a:t>
            </a:r>
            <a:endParaRPr lang="en-GB" sz="2500">
              <a:latin typeface="Alexandria Medium" panose="020B0604020202020204" charset="-78"/>
              <a:cs typeface="Alexandria Medium" panose="020B0604020202020204" charset="-78"/>
            </a:endParaRPr>
          </a:p>
        </p:txBody>
      </p:sp>
      <p:sp>
        <p:nvSpPr>
          <p:cNvPr id="21" name="TextBox 20">
            <a:extLst>
              <a:ext uri="{FF2B5EF4-FFF2-40B4-BE49-F238E27FC236}">
                <a16:creationId xmlns:a16="http://schemas.microsoft.com/office/drawing/2014/main" id="{64A0D163-85B7-5FCB-15ED-15BDC2CD2A88}"/>
              </a:ext>
            </a:extLst>
          </p:cNvPr>
          <p:cNvSpPr txBox="1"/>
          <p:nvPr/>
        </p:nvSpPr>
        <p:spPr>
          <a:xfrm>
            <a:off x="713508" y="6907540"/>
            <a:ext cx="7959437" cy="2031325"/>
          </a:xfrm>
          <a:prstGeom prst="rect">
            <a:avLst/>
          </a:prstGeom>
          <a:noFill/>
        </p:spPr>
        <p:txBody>
          <a:bodyPr wrap="square">
            <a:spAutoFit/>
          </a:bodyPr>
          <a:lstStyle/>
          <a:p>
            <a:r>
              <a:rPr lang="en-GB">
                <a:latin typeface="Albert Sans" panose="020B0604020202020204" charset="0"/>
              </a:rPr>
              <a:t>The classifier's performance was evaluated on the test set, and results from different SVM models were compared to assess classifier quality.​</a:t>
            </a:r>
          </a:p>
          <a:p>
            <a:endParaRPr lang="en-GB">
              <a:latin typeface="Albert Sans" panose="020B0604020202020204" charset="0"/>
            </a:endParaRPr>
          </a:p>
          <a:p>
            <a:r>
              <a:rPr lang="en-GB">
                <a:latin typeface="Albert Sans" panose="020B0604020202020204" charset="0"/>
              </a:rPr>
              <a:t>The </a:t>
            </a:r>
            <a:r>
              <a:rPr lang="en-GB" b="1">
                <a:latin typeface="Albert Sans" panose="020B0604020202020204" charset="0"/>
              </a:rPr>
              <a:t>linear kernel</a:t>
            </a:r>
            <a:r>
              <a:rPr lang="en-GB">
                <a:latin typeface="Albert Sans" panose="020B0604020202020204" charset="0"/>
              </a:rPr>
              <a:t> model outperformed the others in predicting buying sessions, </a:t>
            </a:r>
            <a:r>
              <a:rPr lang="en-US" sz="1400">
                <a:latin typeface="Albert Sans" panose="020B0604020202020204" charset="0"/>
              </a:rPr>
              <a:t>with a very low error rate and high sensitivity, making it suitable for predicting purchase likelihood.</a:t>
            </a:r>
          </a:p>
          <a:p>
            <a:endParaRPr lang="en-US">
              <a:latin typeface="Albert Sans" panose="020B0604020202020204" charset="0"/>
            </a:endParaRPr>
          </a:p>
          <a:p>
            <a:r>
              <a:rPr lang="en-GB">
                <a:latin typeface="Albert Sans" panose="020B0604020202020204" charset="0"/>
              </a:rPr>
              <a:t>Despite high accuracy, the </a:t>
            </a:r>
            <a:r>
              <a:rPr lang="en-GB" b="1">
                <a:latin typeface="Albert Sans" panose="020B0604020202020204" charset="0"/>
              </a:rPr>
              <a:t>radial and sigmoid kernels</a:t>
            </a:r>
            <a:r>
              <a:rPr lang="en-GB">
                <a:latin typeface="Albert Sans" panose="020B0604020202020204" charset="0"/>
              </a:rPr>
              <a:t> were ineffective in predicting buying sessions, which is crucial in the e-commerce context.</a:t>
            </a:r>
          </a:p>
          <a:p>
            <a:endParaRPr lang="en-GB">
              <a:latin typeface="Albert Sans" panose="020B0604020202020204" charset="0"/>
            </a:endParaRPr>
          </a:p>
        </p:txBody>
      </p:sp>
      <p:pic>
        <p:nvPicPr>
          <p:cNvPr id="6" name="Picture 5">
            <a:extLst>
              <a:ext uri="{FF2B5EF4-FFF2-40B4-BE49-F238E27FC236}">
                <a16:creationId xmlns:a16="http://schemas.microsoft.com/office/drawing/2014/main" id="{81B728D0-7BC4-050D-33FA-CC6BF504D98A}"/>
              </a:ext>
            </a:extLst>
          </p:cNvPr>
          <p:cNvPicPr>
            <a:picLocks noChangeAspect="1"/>
          </p:cNvPicPr>
          <p:nvPr/>
        </p:nvPicPr>
        <p:blipFill>
          <a:blip r:embed="rId3"/>
          <a:stretch>
            <a:fillRect/>
          </a:stretch>
        </p:blipFill>
        <p:spPr>
          <a:xfrm>
            <a:off x="2074490" y="5218413"/>
            <a:ext cx="4639512" cy="1536093"/>
          </a:xfrm>
          <a:prstGeom prst="rect">
            <a:avLst/>
          </a:prstGeom>
        </p:spPr>
      </p:pic>
    </p:spTree>
    <p:extLst>
      <p:ext uri="{BB962C8B-B14F-4D97-AF65-F5344CB8AC3E}">
        <p14:creationId xmlns:p14="http://schemas.microsoft.com/office/powerpoint/2010/main" val="1861792326"/>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77">
          <a:extLst>
            <a:ext uri="{FF2B5EF4-FFF2-40B4-BE49-F238E27FC236}">
              <a16:creationId xmlns:a16="http://schemas.microsoft.com/office/drawing/2014/main" id="{E00E1713-A998-5C5D-CDA0-973D1897F314}"/>
            </a:ext>
          </a:extLst>
        </p:cNvPr>
        <p:cNvGrpSpPr/>
        <p:nvPr/>
      </p:nvGrpSpPr>
      <p:grpSpPr>
        <a:xfrm>
          <a:off x="0" y="0"/>
          <a:ext cx="0" cy="0"/>
          <a:chOff x="0" y="0"/>
          <a:chExt cx="0" cy="0"/>
        </a:xfrm>
      </p:grpSpPr>
      <p:sp>
        <p:nvSpPr>
          <p:cNvPr id="8" name="Google Shape;508;p61">
            <a:extLst>
              <a:ext uri="{FF2B5EF4-FFF2-40B4-BE49-F238E27FC236}">
                <a16:creationId xmlns:a16="http://schemas.microsoft.com/office/drawing/2014/main" id="{5F51268D-A4BD-4F97-26D3-56C313DC2ECB}"/>
              </a:ext>
            </a:extLst>
          </p:cNvPr>
          <p:cNvSpPr txBox="1">
            <a:spLocks/>
          </p:cNvSpPr>
          <p:nvPr/>
        </p:nvSpPr>
        <p:spPr>
          <a:xfrm>
            <a:off x="537296" y="486551"/>
            <a:ext cx="7713900" cy="548700"/>
          </a:xfrm>
          <a:prstGeom prst="rect">
            <a:avLst/>
          </a:prstGeom>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500" b="1">
                <a:latin typeface="Alexandria Medium" panose="020B0604020202020204" charset="-78"/>
                <a:cs typeface="Alexandria Medium" panose="020B0604020202020204" charset="-78"/>
              </a:rPr>
              <a:t>Performance</a:t>
            </a:r>
            <a:endParaRPr lang="en-GB" sz="2500">
              <a:latin typeface="Alexandria Medium" panose="020B0604020202020204" charset="-78"/>
              <a:cs typeface="Alexandria Medium" panose="020B0604020202020204" charset="-78"/>
            </a:endParaRPr>
          </a:p>
        </p:txBody>
      </p:sp>
      <p:sp>
        <p:nvSpPr>
          <p:cNvPr id="21" name="TextBox 20">
            <a:extLst>
              <a:ext uri="{FF2B5EF4-FFF2-40B4-BE49-F238E27FC236}">
                <a16:creationId xmlns:a16="http://schemas.microsoft.com/office/drawing/2014/main" id="{F086E15A-ABA4-F583-2771-90FAA7BCA290}"/>
              </a:ext>
            </a:extLst>
          </p:cNvPr>
          <p:cNvSpPr txBox="1"/>
          <p:nvPr/>
        </p:nvSpPr>
        <p:spPr>
          <a:xfrm>
            <a:off x="713508" y="6907540"/>
            <a:ext cx="7959437" cy="2031325"/>
          </a:xfrm>
          <a:prstGeom prst="rect">
            <a:avLst/>
          </a:prstGeom>
          <a:noFill/>
        </p:spPr>
        <p:txBody>
          <a:bodyPr wrap="square">
            <a:spAutoFit/>
          </a:bodyPr>
          <a:lstStyle/>
          <a:p>
            <a:r>
              <a:rPr lang="en-GB">
                <a:latin typeface="Albert Sans" panose="020B0604020202020204" charset="0"/>
              </a:rPr>
              <a:t>The classifier's performance was evaluated on the test set, and results from different SVM models were compared to assess classifier quality.​</a:t>
            </a:r>
          </a:p>
          <a:p>
            <a:endParaRPr lang="en-GB">
              <a:latin typeface="Albert Sans" panose="020B0604020202020204" charset="0"/>
            </a:endParaRPr>
          </a:p>
          <a:p>
            <a:r>
              <a:rPr lang="en-GB">
                <a:latin typeface="Albert Sans" panose="020B0604020202020204" charset="0"/>
              </a:rPr>
              <a:t>The </a:t>
            </a:r>
            <a:r>
              <a:rPr lang="en-GB" b="1">
                <a:latin typeface="Albert Sans" panose="020B0604020202020204" charset="0"/>
              </a:rPr>
              <a:t>linear kernel</a:t>
            </a:r>
            <a:r>
              <a:rPr lang="en-GB">
                <a:latin typeface="Albert Sans" panose="020B0604020202020204" charset="0"/>
              </a:rPr>
              <a:t> model outperformed the others in predicting buying sessions, </a:t>
            </a:r>
            <a:r>
              <a:rPr lang="en-US" sz="1400">
                <a:latin typeface="Albert Sans" panose="020B0604020202020204" charset="0"/>
              </a:rPr>
              <a:t>with a very low error rate and high sensitivity, making it suitable for predicting purchase likelihood.</a:t>
            </a:r>
          </a:p>
          <a:p>
            <a:endParaRPr lang="en-US">
              <a:latin typeface="Albert Sans" panose="020B0604020202020204" charset="0"/>
            </a:endParaRPr>
          </a:p>
          <a:p>
            <a:r>
              <a:rPr lang="en-GB">
                <a:latin typeface="Albert Sans" panose="020B0604020202020204" charset="0"/>
              </a:rPr>
              <a:t>Despite high accuracy, the </a:t>
            </a:r>
            <a:r>
              <a:rPr lang="en-GB" b="1">
                <a:latin typeface="Albert Sans" panose="020B0604020202020204" charset="0"/>
              </a:rPr>
              <a:t>radial and sigmoid kernels</a:t>
            </a:r>
            <a:r>
              <a:rPr lang="en-GB">
                <a:latin typeface="Albert Sans" panose="020B0604020202020204" charset="0"/>
              </a:rPr>
              <a:t> were ineffective in predicting buying sessions, which is crucial in the e-commerce context.</a:t>
            </a:r>
          </a:p>
          <a:p>
            <a:endParaRPr lang="en-GB">
              <a:latin typeface="Albert Sans" panose="020B0604020202020204" charset="0"/>
            </a:endParaRPr>
          </a:p>
        </p:txBody>
      </p:sp>
      <p:pic>
        <p:nvPicPr>
          <p:cNvPr id="6" name="Picture 5">
            <a:extLst>
              <a:ext uri="{FF2B5EF4-FFF2-40B4-BE49-F238E27FC236}">
                <a16:creationId xmlns:a16="http://schemas.microsoft.com/office/drawing/2014/main" id="{1686C21F-C3F6-42DD-1ECC-19F5D3243E05}"/>
              </a:ext>
            </a:extLst>
          </p:cNvPr>
          <p:cNvPicPr>
            <a:picLocks noChangeAspect="1"/>
          </p:cNvPicPr>
          <p:nvPr/>
        </p:nvPicPr>
        <p:blipFill>
          <a:blip r:embed="rId3"/>
          <a:stretch>
            <a:fillRect/>
          </a:stretch>
        </p:blipFill>
        <p:spPr>
          <a:xfrm>
            <a:off x="2074490" y="1882552"/>
            <a:ext cx="4639512" cy="1536093"/>
          </a:xfrm>
          <a:prstGeom prst="rect">
            <a:avLst/>
          </a:prstGeom>
        </p:spPr>
      </p:pic>
    </p:spTree>
    <p:extLst>
      <p:ext uri="{BB962C8B-B14F-4D97-AF65-F5344CB8AC3E}">
        <p14:creationId xmlns:p14="http://schemas.microsoft.com/office/powerpoint/2010/main" val="764725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C1E804BC-E60D-52D4-BF21-2D1005AA8DEC}"/>
            </a:ext>
          </a:extLst>
        </p:cNvPr>
        <p:cNvGrpSpPr/>
        <p:nvPr/>
      </p:nvGrpSpPr>
      <p:grpSpPr>
        <a:xfrm>
          <a:off x="0" y="0"/>
          <a:ext cx="0" cy="0"/>
          <a:chOff x="0" y="0"/>
          <a:chExt cx="0" cy="0"/>
        </a:xfrm>
      </p:grpSpPr>
      <p:sp>
        <p:nvSpPr>
          <p:cNvPr id="264" name="Google Shape;264;p43">
            <a:extLst>
              <a:ext uri="{FF2B5EF4-FFF2-40B4-BE49-F238E27FC236}">
                <a16:creationId xmlns:a16="http://schemas.microsoft.com/office/drawing/2014/main" id="{8DACBF37-F423-8DA1-C536-4EE1B69B1E2F}"/>
              </a:ext>
            </a:extLst>
          </p:cNvPr>
          <p:cNvSpPr txBox="1">
            <a:spLocks noGrp="1"/>
          </p:cNvSpPr>
          <p:nvPr>
            <p:ph type="title"/>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Machines Explained</a:t>
            </a:r>
            <a:endParaRPr/>
          </a:p>
        </p:txBody>
      </p:sp>
      <p:cxnSp>
        <p:nvCxnSpPr>
          <p:cNvPr id="11" name="Straight Connector 10">
            <a:extLst>
              <a:ext uri="{FF2B5EF4-FFF2-40B4-BE49-F238E27FC236}">
                <a16:creationId xmlns:a16="http://schemas.microsoft.com/office/drawing/2014/main" id="{EA8F8552-4782-A6A4-03CA-299F9CF3DAB0}"/>
              </a:ext>
            </a:extLst>
          </p:cNvPr>
          <p:cNvCxnSpPr/>
          <p:nvPr/>
        </p:nvCxnSpPr>
        <p:spPr>
          <a:xfrm>
            <a:off x="951571" y="3247599"/>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AA05FD3-AC60-4147-580F-332D3206A9F1}"/>
              </a:ext>
            </a:extLst>
          </p:cNvPr>
          <p:cNvCxnSpPr>
            <a:cxnSpLocks/>
          </p:cNvCxnSpPr>
          <p:nvPr/>
        </p:nvCxnSpPr>
        <p:spPr>
          <a:xfrm>
            <a:off x="95157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3A9FF0-2A28-471B-2FF5-9A472E79F29B}"/>
              </a:ext>
            </a:extLst>
          </p:cNvPr>
          <p:cNvCxnSpPr>
            <a:cxnSpLocks/>
          </p:cNvCxnSpPr>
          <p:nvPr/>
        </p:nvCxnSpPr>
        <p:spPr>
          <a:xfrm>
            <a:off x="192119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F28117-B8D1-8A87-D195-FE3119109703}"/>
              </a:ext>
            </a:extLst>
          </p:cNvPr>
          <p:cNvCxnSpPr>
            <a:cxnSpLocks/>
          </p:cNvCxnSpPr>
          <p:nvPr/>
        </p:nvCxnSpPr>
        <p:spPr>
          <a:xfrm>
            <a:off x="289082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BCBB65-FF64-44B6-443F-B42FC1A76995}"/>
              </a:ext>
            </a:extLst>
          </p:cNvPr>
          <p:cNvCxnSpPr>
            <a:cxnSpLocks/>
          </p:cNvCxnSpPr>
          <p:nvPr/>
        </p:nvCxnSpPr>
        <p:spPr>
          <a:xfrm>
            <a:off x="386044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507544-993D-CFCB-2E81-7A9B43E7AC7B}"/>
              </a:ext>
            </a:extLst>
          </p:cNvPr>
          <p:cNvCxnSpPr>
            <a:cxnSpLocks/>
          </p:cNvCxnSpPr>
          <p:nvPr/>
        </p:nvCxnSpPr>
        <p:spPr>
          <a:xfrm>
            <a:off x="483007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F8745F-9D5C-6B85-A6D6-4F7FFCE5B9B0}"/>
              </a:ext>
            </a:extLst>
          </p:cNvPr>
          <p:cNvCxnSpPr>
            <a:cxnSpLocks/>
          </p:cNvCxnSpPr>
          <p:nvPr/>
        </p:nvCxnSpPr>
        <p:spPr>
          <a:xfrm>
            <a:off x="579969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C6C041A-728C-8F05-FD87-1C9AF73066B9}"/>
              </a:ext>
            </a:extLst>
          </p:cNvPr>
          <p:cNvCxnSpPr>
            <a:cxnSpLocks/>
          </p:cNvCxnSpPr>
          <p:nvPr/>
        </p:nvCxnSpPr>
        <p:spPr>
          <a:xfrm>
            <a:off x="676932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D0BB4F-41AE-C1DB-8C78-33703894E93D}"/>
              </a:ext>
            </a:extLst>
          </p:cNvPr>
          <p:cNvCxnSpPr>
            <a:cxnSpLocks/>
          </p:cNvCxnSpPr>
          <p:nvPr/>
        </p:nvCxnSpPr>
        <p:spPr>
          <a:xfrm>
            <a:off x="7738947"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57D682C-14C5-D3BD-B06D-9DD6E11D8A9F}"/>
              </a:ext>
            </a:extLst>
          </p:cNvPr>
          <p:cNvSpPr/>
          <p:nvPr/>
        </p:nvSpPr>
        <p:spPr>
          <a:xfrm>
            <a:off x="1983858" y="315467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3EF35F0-54E0-211B-CD57-960E53D67340}"/>
              </a:ext>
            </a:extLst>
          </p:cNvPr>
          <p:cNvSpPr/>
          <p:nvPr/>
        </p:nvSpPr>
        <p:spPr>
          <a:xfrm>
            <a:off x="2225464"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8CB2579F-2A86-EB7E-0275-5A8466A909C9}"/>
              </a:ext>
            </a:extLst>
          </p:cNvPr>
          <p:cNvSpPr/>
          <p:nvPr/>
        </p:nvSpPr>
        <p:spPr>
          <a:xfrm>
            <a:off x="3017206"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7D4E8EF2-EE81-C872-A3D1-E126A40B2078}"/>
              </a:ext>
            </a:extLst>
          </p:cNvPr>
          <p:cNvSpPr/>
          <p:nvPr/>
        </p:nvSpPr>
        <p:spPr>
          <a:xfrm>
            <a:off x="2351849" y="3142395"/>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F790D1FD-07BD-2FE4-2032-722678F5AE9D}"/>
              </a:ext>
            </a:extLst>
          </p:cNvPr>
          <p:cNvSpPr/>
          <p:nvPr/>
        </p:nvSpPr>
        <p:spPr>
          <a:xfrm>
            <a:off x="2675230" y="315467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9898453E-DDB9-8141-98F8-A242ADA384A1}"/>
              </a:ext>
            </a:extLst>
          </p:cNvPr>
          <p:cNvSpPr/>
          <p:nvPr/>
        </p:nvSpPr>
        <p:spPr>
          <a:xfrm>
            <a:off x="2890820" y="315467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1056722-7EF0-9514-3FCE-DD5CA86B388D}"/>
              </a:ext>
            </a:extLst>
          </p:cNvPr>
          <p:cNvSpPr/>
          <p:nvPr/>
        </p:nvSpPr>
        <p:spPr>
          <a:xfrm>
            <a:off x="1808105"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1D48E9CC-1696-52E1-2DC7-CEBB97946031}"/>
              </a:ext>
            </a:extLst>
          </p:cNvPr>
          <p:cNvSpPr/>
          <p:nvPr/>
        </p:nvSpPr>
        <p:spPr>
          <a:xfrm>
            <a:off x="3180754" y="314982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69E7B80D-59DB-A583-153B-FF57FCC081D5}"/>
              </a:ext>
            </a:extLst>
          </p:cNvPr>
          <p:cNvSpPr/>
          <p:nvPr/>
        </p:nvSpPr>
        <p:spPr>
          <a:xfrm>
            <a:off x="3340587" y="314239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667A64D4-69CF-950A-0123-8DDF72015F83}"/>
              </a:ext>
            </a:extLst>
          </p:cNvPr>
          <p:cNvCxnSpPr/>
          <p:nvPr/>
        </p:nvCxnSpPr>
        <p:spPr>
          <a:xfrm>
            <a:off x="4423317" y="2778120"/>
            <a:ext cx="0" cy="92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3E1C05F-DC3E-5542-365A-CBB88E1DC18C}"/>
              </a:ext>
            </a:extLst>
          </p:cNvPr>
          <p:cNvSpPr/>
          <p:nvPr/>
        </p:nvSpPr>
        <p:spPr>
          <a:xfrm>
            <a:off x="5151334" y="31423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E75B3A0C-D22A-396C-51B2-D242A16C6AED}"/>
              </a:ext>
            </a:extLst>
          </p:cNvPr>
          <p:cNvSpPr/>
          <p:nvPr/>
        </p:nvSpPr>
        <p:spPr>
          <a:xfrm>
            <a:off x="5296568" y="31615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A592E095-212E-FDCE-211B-9F7ECEF7FD88}"/>
              </a:ext>
            </a:extLst>
          </p:cNvPr>
          <p:cNvSpPr/>
          <p:nvPr/>
        </p:nvSpPr>
        <p:spPr>
          <a:xfrm>
            <a:off x="5006100" y="313958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E1275A9B-8088-3181-B8E1-4CC1D0929164}"/>
              </a:ext>
            </a:extLst>
          </p:cNvPr>
          <p:cNvSpPr/>
          <p:nvPr/>
        </p:nvSpPr>
        <p:spPr>
          <a:xfrm>
            <a:off x="5475515" y="315219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272194-DCA8-63A0-5202-504244AF5F2B}"/>
              </a:ext>
            </a:extLst>
          </p:cNvPr>
          <p:cNvSpPr/>
          <p:nvPr/>
        </p:nvSpPr>
        <p:spPr>
          <a:xfrm>
            <a:off x="5764649" y="3139579"/>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BD970F56-81CB-64B0-668A-849ED636EC6E}"/>
              </a:ext>
            </a:extLst>
          </p:cNvPr>
          <p:cNvSpPr/>
          <p:nvPr/>
        </p:nvSpPr>
        <p:spPr>
          <a:xfrm>
            <a:off x="6022984" y="314982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346E0ADC-0192-637E-EB8B-00B73F415280}"/>
              </a:ext>
            </a:extLst>
          </p:cNvPr>
          <p:cNvSpPr/>
          <p:nvPr/>
        </p:nvSpPr>
        <p:spPr>
          <a:xfrm>
            <a:off x="5764649" y="314566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9ABF059A-4D3F-67F6-2082-5515E83183AA}"/>
              </a:ext>
            </a:extLst>
          </p:cNvPr>
          <p:cNvSpPr/>
          <p:nvPr/>
        </p:nvSpPr>
        <p:spPr>
          <a:xfrm>
            <a:off x="4557531" y="31615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Google Shape;342;p47">
            <a:extLst>
              <a:ext uri="{FF2B5EF4-FFF2-40B4-BE49-F238E27FC236}">
                <a16:creationId xmlns:a16="http://schemas.microsoft.com/office/drawing/2014/main" id="{EFD89DA2-2226-1AC2-1F05-815892C69416}"/>
              </a:ext>
            </a:extLst>
          </p:cNvPr>
          <p:cNvSpPr txBox="1">
            <a:spLocks noGrp="1"/>
          </p:cNvSpPr>
          <p:nvPr>
            <p:ph type="subTitle" idx="1"/>
          </p:nvPr>
        </p:nvSpPr>
        <p:spPr>
          <a:xfrm>
            <a:off x="784930" y="1148920"/>
            <a:ext cx="5789030" cy="7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Albert Sans" panose="020B0604020202020204" charset="0"/>
              </a:rPr>
              <a:t>To explain simple classification. Imagine we have a number line</a:t>
            </a:r>
            <a:endParaRPr sz="1400"/>
          </a:p>
        </p:txBody>
      </p:sp>
      <p:cxnSp>
        <p:nvCxnSpPr>
          <p:cNvPr id="44" name="Connector: Curved 43">
            <a:extLst>
              <a:ext uri="{FF2B5EF4-FFF2-40B4-BE49-F238E27FC236}">
                <a16:creationId xmlns:a16="http://schemas.microsoft.com/office/drawing/2014/main" id="{866B93A6-1D03-E344-88A6-6722802A43DF}"/>
              </a:ext>
            </a:extLst>
          </p:cNvPr>
          <p:cNvCxnSpPr>
            <a:cxnSpLocks/>
          </p:cNvCxnSpPr>
          <p:nvPr/>
        </p:nvCxnSpPr>
        <p:spPr>
          <a:xfrm>
            <a:off x="2192229" y="2103959"/>
            <a:ext cx="917584" cy="629652"/>
          </a:xfrm>
          <a:prstGeom prst="curvedConnector3">
            <a:avLst>
              <a:gd name="adj1" fmla="val 122917"/>
            </a:avLst>
          </a:prstGeom>
          <a:ln w="28575">
            <a:tailEnd type="triangle"/>
          </a:ln>
        </p:spPr>
        <p:style>
          <a:lnRef idx="1">
            <a:schemeClr val="dk1"/>
          </a:lnRef>
          <a:fillRef idx="0">
            <a:schemeClr val="dk1"/>
          </a:fillRef>
          <a:effectRef idx="0">
            <a:schemeClr val="dk1"/>
          </a:effectRef>
          <a:fontRef idx="minor">
            <a:schemeClr val="tx1"/>
          </a:fontRef>
        </p:style>
      </p:cxnSp>
      <p:sp>
        <p:nvSpPr>
          <p:cNvPr id="51" name="Google Shape;342;p47">
            <a:extLst>
              <a:ext uri="{FF2B5EF4-FFF2-40B4-BE49-F238E27FC236}">
                <a16:creationId xmlns:a16="http://schemas.microsoft.com/office/drawing/2014/main" id="{0AB92F9F-656F-AA91-C272-7C5B4F06FBCF}"/>
              </a:ext>
            </a:extLst>
          </p:cNvPr>
          <p:cNvSpPr txBox="1">
            <a:spLocks/>
          </p:cNvSpPr>
          <p:nvPr/>
        </p:nvSpPr>
        <p:spPr>
          <a:xfrm>
            <a:off x="1016134" y="1913186"/>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Not Obese</a:t>
            </a:r>
            <a:endParaRPr lang="en-GB" sz="1400"/>
          </a:p>
        </p:txBody>
      </p:sp>
      <p:cxnSp>
        <p:nvCxnSpPr>
          <p:cNvPr id="52" name="Connector: Curved 51">
            <a:extLst>
              <a:ext uri="{FF2B5EF4-FFF2-40B4-BE49-F238E27FC236}">
                <a16:creationId xmlns:a16="http://schemas.microsoft.com/office/drawing/2014/main" id="{C935DCC3-A559-A432-15B0-C8BE6A974ADE}"/>
              </a:ext>
            </a:extLst>
          </p:cNvPr>
          <p:cNvCxnSpPr>
            <a:cxnSpLocks/>
          </p:cNvCxnSpPr>
          <p:nvPr/>
        </p:nvCxnSpPr>
        <p:spPr>
          <a:xfrm flipH="1">
            <a:off x="9374214" y="2056592"/>
            <a:ext cx="917584" cy="629652"/>
          </a:xfrm>
          <a:prstGeom prst="curvedConnector3">
            <a:avLst>
              <a:gd name="adj1" fmla="val 122917"/>
            </a:avLst>
          </a:prstGeom>
          <a:ln w="28575">
            <a:tailEnd type="triangle"/>
          </a:ln>
        </p:spPr>
        <p:style>
          <a:lnRef idx="1">
            <a:schemeClr val="dk1"/>
          </a:lnRef>
          <a:fillRef idx="0">
            <a:schemeClr val="dk1"/>
          </a:fillRef>
          <a:effectRef idx="0">
            <a:schemeClr val="dk1"/>
          </a:effectRef>
          <a:fontRef idx="minor">
            <a:schemeClr val="tx1"/>
          </a:fontRef>
        </p:style>
      </p:cxnSp>
      <p:sp>
        <p:nvSpPr>
          <p:cNvPr id="53" name="Google Shape;342;p47">
            <a:extLst>
              <a:ext uri="{FF2B5EF4-FFF2-40B4-BE49-F238E27FC236}">
                <a16:creationId xmlns:a16="http://schemas.microsoft.com/office/drawing/2014/main" id="{7C067B11-A775-1DC9-AE90-20CEE907CE04}"/>
              </a:ext>
            </a:extLst>
          </p:cNvPr>
          <p:cNvSpPr txBox="1">
            <a:spLocks/>
          </p:cNvSpPr>
          <p:nvPr/>
        </p:nvSpPr>
        <p:spPr>
          <a:xfrm flipH="1">
            <a:off x="10424600" y="1869414"/>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Obese</a:t>
            </a:r>
            <a:endParaRPr lang="en-GB" sz="1400"/>
          </a:p>
        </p:txBody>
      </p:sp>
      <p:cxnSp>
        <p:nvCxnSpPr>
          <p:cNvPr id="55" name="Connector: Curved 54">
            <a:extLst>
              <a:ext uri="{FF2B5EF4-FFF2-40B4-BE49-F238E27FC236}">
                <a16:creationId xmlns:a16="http://schemas.microsoft.com/office/drawing/2014/main" id="{E7E5070D-71B2-A3AE-47FA-389BBC38165D}"/>
              </a:ext>
            </a:extLst>
          </p:cNvPr>
          <p:cNvCxnSpPr>
            <a:cxnSpLocks/>
          </p:cNvCxnSpPr>
          <p:nvPr/>
        </p:nvCxnSpPr>
        <p:spPr>
          <a:xfrm flipV="1">
            <a:off x="3731941" y="5252321"/>
            <a:ext cx="691376" cy="517947"/>
          </a:xfrm>
          <a:prstGeom prst="curvedConnector3">
            <a:avLst>
              <a:gd name="adj1" fmla="val 105914"/>
            </a:avLst>
          </a:prstGeom>
          <a:ln w="28575">
            <a:tailEnd type="triangle"/>
          </a:ln>
        </p:spPr>
        <p:style>
          <a:lnRef idx="1">
            <a:schemeClr val="dk1"/>
          </a:lnRef>
          <a:fillRef idx="0">
            <a:schemeClr val="dk1"/>
          </a:fillRef>
          <a:effectRef idx="0">
            <a:schemeClr val="dk1"/>
          </a:effectRef>
          <a:fontRef idx="minor">
            <a:schemeClr val="tx1"/>
          </a:fontRef>
        </p:style>
      </p:cxnSp>
      <p:sp>
        <p:nvSpPr>
          <p:cNvPr id="256" name="Google Shape;342;p47">
            <a:extLst>
              <a:ext uri="{FF2B5EF4-FFF2-40B4-BE49-F238E27FC236}">
                <a16:creationId xmlns:a16="http://schemas.microsoft.com/office/drawing/2014/main" id="{7A4ADEB1-D0CE-0FCE-8C9F-E890FBE68978}"/>
              </a:ext>
            </a:extLst>
          </p:cNvPr>
          <p:cNvSpPr txBox="1">
            <a:spLocks/>
          </p:cNvSpPr>
          <p:nvPr/>
        </p:nvSpPr>
        <p:spPr>
          <a:xfrm>
            <a:off x="2838780" y="5577576"/>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Margin</a:t>
            </a:r>
            <a:endParaRPr lang="en-GB" sz="1400"/>
          </a:p>
        </p:txBody>
      </p:sp>
      <p:sp>
        <p:nvSpPr>
          <p:cNvPr id="2" name="Google Shape;342;p47">
            <a:extLst>
              <a:ext uri="{FF2B5EF4-FFF2-40B4-BE49-F238E27FC236}">
                <a16:creationId xmlns:a16="http://schemas.microsoft.com/office/drawing/2014/main" id="{651246A6-0328-83D8-BD47-5C9351D98B81}"/>
              </a:ext>
            </a:extLst>
          </p:cNvPr>
          <p:cNvSpPr txBox="1">
            <a:spLocks/>
          </p:cNvSpPr>
          <p:nvPr/>
        </p:nvSpPr>
        <p:spPr>
          <a:xfrm>
            <a:off x="177460" y="3465405"/>
            <a:ext cx="1407680" cy="7275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Mass(kg)</a:t>
            </a:r>
            <a:endParaRPr lang="en-GB" sz="1400"/>
          </a:p>
        </p:txBody>
      </p:sp>
    </p:spTree>
    <p:extLst>
      <p:ext uri="{BB962C8B-B14F-4D97-AF65-F5344CB8AC3E}">
        <p14:creationId xmlns:p14="http://schemas.microsoft.com/office/powerpoint/2010/main" val="1371840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77">
          <a:extLst>
            <a:ext uri="{FF2B5EF4-FFF2-40B4-BE49-F238E27FC236}">
              <a16:creationId xmlns:a16="http://schemas.microsoft.com/office/drawing/2014/main" id="{C681C1A3-A13D-ED70-CDDC-A2E758CC0019}"/>
            </a:ext>
          </a:extLst>
        </p:cNvPr>
        <p:cNvGrpSpPr/>
        <p:nvPr/>
      </p:nvGrpSpPr>
      <p:grpSpPr>
        <a:xfrm>
          <a:off x="0" y="0"/>
          <a:ext cx="0" cy="0"/>
          <a:chOff x="0" y="0"/>
          <a:chExt cx="0" cy="0"/>
        </a:xfrm>
      </p:grpSpPr>
      <p:sp>
        <p:nvSpPr>
          <p:cNvPr id="8" name="Google Shape;508;p61">
            <a:extLst>
              <a:ext uri="{FF2B5EF4-FFF2-40B4-BE49-F238E27FC236}">
                <a16:creationId xmlns:a16="http://schemas.microsoft.com/office/drawing/2014/main" id="{9D0B50B0-514D-C985-23AA-B7F630E5EF9E}"/>
              </a:ext>
            </a:extLst>
          </p:cNvPr>
          <p:cNvSpPr txBox="1">
            <a:spLocks/>
          </p:cNvSpPr>
          <p:nvPr/>
        </p:nvSpPr>
        <p:spPr>
          <a:xfrm>
            <a:off x="537296" y="537350"/>
            <a:ext cx="7713900" cy="548700"/>
          </a:xfrm>
          <a:prstGeom prst="rect">
            <a:avLst/>
          </a:prstGeom>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500" b="1">
                <a:latin typeface="Alexandria Medium" panose="020B0604020202020204" charset="-78"/>
                <a:cs typeface="Alexandria Medium" panose="020B0604020202020204" charset="-78"/>
              </a:rPr>
              <a:t>Performance</a:t>
            </a:r>
            <a:endParaRPr lang="en-GB" sz="2500">
              <a:latin typeface="Alexandria Medium" panose="020B0604020202020204" charset="-78"/>
              <a:cs typeface="Alexandria Medium" panose="020B0604020202020204" charset="-78"/>
            </a:endParaRPr>
          </a:p>
        </p:txBody>
      </p:sp>
      <p:sp>
        <p:nvSpPr>
          <p:cNvPr id="21" name="TextBox 20">
            <a:extLst>
              <a:ext uri="{FF2B5EF4-FFF2-40B4-BE49-F238E27FC236}">
                <a16:creationId xmlns:a16="http://schemas.microsoft.com/office/drawing/2014/main" id="{1CCA5903-26FC-53DB-1744-9A42BA38AB8D}"/>
              </a:ext>
            </a:extLst>
          </p:cNvPr>
          <p:cNvSpPr txBox="1"/>
          <p:nvPr/>
        </p:nvSpPr>
        <p:spPr>
          <a:xfrm>
            <a:off x="713508" y="2928210"/>
            <a:ext cx="7959437" cy="2031325"/>
          </a:xfrm>
          <a:prstGeom prst="rect">
            <a:avLst/>
          </a:prstGeom>
          <a:noFill/>
        </p:spPr>
        <p:txBody>
          <a:bodyPr wrap="square">
            <a:spAutoFit/>
          </a:bodyPr>
          <a:lstStyle/>
          <a:p>
            <a:r>
              <a:rPr lang="en-GB">
                <a:latin typeface="Albert Sans" panose="020B0604020202020204" charset="0"/>
              </a:rPr>
              <a:t>The classifier's performance was evaluated on the test set, and results from different SVM models were compared to assess classifier quality.​</a:t>
            </a:r>
          </a:p>
          <a:p>
            <a:endParaRPr lang="en-GB">
              <a:latin typeface="Albert Sans" panose="020B0604020202020204" charset="0"/>
            </a:endParaRPr>
          </a:p>
          <a:p>
            <a:r>
              <a:rPr lang="en-GB">
                <a:latin typeface="Albert Sans" panose="020B0604020202020204" charset="0"/>
              </a:rPr>
              <a:t>The </a:t>
            </a:r>
            <a:r>
              <a:rPr lang="en-GB" b="1">
                <a:latin typeface="Albert Sans" panose="020B0604020202020204" charset="0"/>
              </a:rPr>
              <a:t>linear kernel</a:t>
            </a:r>
            <a:r>
              <a:rPr lang="en-GB">
                <a:latin typeface="Albert Sans" panose="020B0604020202020204" charset="0"/>
              </a:rPr>
              <a:t> model outperformed the others in predicting buying sessions, </a:t>
            </a:r>
            <a:r>
              <a:rPr lang="en-US" sz="1400">
                <a:latin typeface="Albert Sans" panose="020B0604020202020204" charset="0"/>
              </a:rPr>
              <a:t>with a very low error rate and high sensitivity, making it suitable for predicting purchase likelihood.</a:t>
            </a:r>
          </a:p>
          <a:p>
            <a:endParaRPr lang="en-US">
              <a:latin typeface="Albert Sans" panose="020B0604020202020204" charset="0"/>
            </a:endParaRPr>
          </a:p>
          <a:p>
            <a:r>
              <a:rPr lang="en-GB">
                <a:latin typeface="Albert Sans" panose="020B0604020202020204" charset="0"/>
              </a:rPr>
              <a:t>Despite high accuracy, the </a:t>
            </a:r>
            <a:r>
              <a:rPr lang="en-GB" b="1">
                <a:latin typeface="Albert Sans" panose="020B0604020202020204" charset="0"/>
              </a:rPr>
              <a:t>radial and sigmoid kernels</a:t>
            </a:r>
            <a:r>
              <a:rPr lang="en-GB">
                <a:latin typeface="Albert Sans" panose="020B0604020202020204" charset="0"/>
              </a:rPr>
              <a:t> were ineffective in predicting buying sessions, which is crucial in the e-commerce context.</a:t>
            </a:r>
          </a:p>
          <a:p>
            <a:endParaRPr lang="en-GB">
              <a:latin typeface="Albert Sans" panose="020B0604020202020204" charset="0"/>
            </a:endParaRPr>
          </a:p>
        </p:txBody>
      </p:sp>
      <p:pic>
        <p:nvPicPr>
          <p:cNvPr id="6" name="Picture 5">
            <a:extLst>
              <a:ext uri="{FF2B5EF4-FFF2-40B4-BE49-F238E27FC236}">
                <a16:creationId xmlns:a16="http://schemas.microsoft.com/office/drawing/2014/main" id="{9BCC800E-EBF1-56E3-08C2-C0CE4C077E66}"/>
              </a:ext>
            </a:extLst>
          </p:cNvPr>
          <p:cNvPicPr>
            <a:picLocks noChangeAspect="1"/>
          </p:cNvPicPr>
          <p:nvPr/>
        </p:nvPicPr>
        <p:blipFill>
          <a:blip r:embed="rId3"/>
          <a:stretch>
            <a:fillRect/>
          </a:stretch>
        </p:blipFill>
        <p:spPr>
          <a:xfrm>
            <a:off x="2074490" y="1239083"/>
            <a:ext cx="4639512" cy="1536093"/>
          </a:xfrm>
          <a:prstGeom prst="rect">
            <a:avLst/>
          </a:prstGeom>
        </p:spPr>
      </p:pic>
      <p:pic>
        <p:nvPicPr>
          <p:cNvPr id="11" name="Picture 10" descr="A black arrow pointing up&#10;&#10;Description automatically generated">
            <a:extLst>
              <a:ext uri="{FF2B5EF4-FFF2-40B4-BE49-F238E27FC236}">
                <a16:creationId xmlns:a16="http://schemas.microsoft.com/office/drawing/2014/main" id="{E6B5C84D-D2E0-F02A-5171-C32DD1C9E0A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054184" y="1173050"/>
            <a:ext cx="1003300" cy="1003300"/>
          </a:xfrm>
          <a:prstGeom prst="rect">
            <a:avLst/>
          </a:prstGeom>
        </p:spPr>
      </p:pic>
      <p:sp>
        <p:nvSpPr>
          <p:cNvPr id="12" name="Google Shape;342;p47">
            <a:extLst>
              <a:ext uri="{FF2B5EF4-FFF2-40B4-BE49-F238E27FC236}">
                <a16:creationId xmlns:a16="http://schemas.microsoft.com/office/drawing/2014/main" id="{E1E96473-1D53-4C14-5A99-D1A5F21ACF18}"/>
              </a:ext>
            </a:extLst>
          </p:cNvPr>
          <p:cNvSpPr txBox="1">
            <a:spLocks noGrp="1"/>
          </p:cNvSpPr>
          <p:nvPr>
            <p:ph type="subTitle" idx="1"/>
          </p:nvPr>
        </p:nvSpPr>
        <p:spPr>
          <a:xfrm>
            <a:off x="10581934" y="2525600"/>
            <a:ext cx="2066100" cy="720300"/>
          </a:xfrm>
          <a:prstGeom prst="rect">
            <a:avLst/>
          </a:prstGeom>
        </p:spPr>
        <p:txBody>
          <a:bodyPr spcFirstLastPara="1" wrap="square" lIns="91425" tIns="91425" rIns="91425" bIns="91425" anchor="t" anchorCtr="0">
            <a:noAutofit/>
          </a:bodyPr>
          <a:lstStyle/>
          <a:p>
            <a:pPr marL="0" indent="0"/>
            <a:r>
              <a:rPr lang="en-GB" sz="1400">
                <a:latin typeface="Albert Sans" panose="020B0604020202020204" charset="0"/>
                <a:cs typeface="Alexandria Medium" panose="020B0604020202020204" charset="-78"/>
              </a:rPr>
              <a:t>All models showed high accuracy, ranging from </a:t>
            </a:r>
            <a:r>
              <a:rPr lang="en-GB" sz="1400" b="1">
                <a:latin typeface="Albert Sans" panose="020B0604020202020204" charset="0"/>
                <a:cs typeface="Alexandria Medium" panose="020B0604020202020204" charset="-78"/>
              </a:rPr>
              <a:t>99.45%</a:t>
            </a:r>
            <a:r>
              <a:rPr lang="en-GB" sz="1400">
                <a:latin typeface="Albert Sans" panose="020B0604020202020204" charset="0"/>
                <a:cs typeface="Alexandria Medium" panose="020B0604020202020204" charset="-78"/>
              </a:rPr>
              <a:t> to </a:t>
            </a:r>
            <a:r>
              <a:rPr lang="en-GB" sz="1400" b="1">
                <a:latin typeface="Albert Sans" panose="020B0604020202020204" charset="0"/>
                <a:cs typeface="Alexandria Medium" panose="020B0604020202020204" charset="-78"/>
              </a:rPr>
              <a:t>99.94%</a:t>
            </a:r>
            <a:r>
              <a:rPr lang="en-GB" sz="1400">
                <a:latin typeface="Albert Sans" panose="020B0604020202020204" charset="0"/>
                <a:cs typeface="Alexandria Medium" panose="020B0604020202020204" charset="-78"/>
              </a:rPr>
              <a:t>.</a:t>
            </a:r>
          </a:p>
          <a:p>
            <a:pPr marL="0" lvl="0" indent="0" algn="l" rtl="0">
              <a:spcBef>
                <a:spcPts val="0"/>
              </a:spcBef>
              <a:spcAft>
                <a:spcPts val="0"/>
              </a:spcAft>
              <a:buNone/>
            </a:pPr>
            <a:endParaRPr/>
          </a:p>
        </p:txBody>
      </p:sp>
      <p:sp>
        <p:nvSpPr>
          <p:cNvPr id="13" name="Google Shape;345;p47">
            <a:extLst>
              <a:ext uri="{FF2B5EF4-FFF2-40B4-BE49-F238E27FC236}">
                <a16:creationId xmlns:a16="http://schemas.microsoft.com/office/drawing/2014/main" id="{B4EAED16-06C6-3DC6-E568-F274703BC4E0}"/>
              </a:ext>
            </a:extLst>
          </p:cNvPr>
          <p:cNvSpPr txBox="1">
            <a:spLocks/>
          </p:cNvSpPr>
          <p:nvPr/>
        </p:nvSpPr>
        <p:spPr>
          <a:xfrm>
            <a:off x="10581934" y="2069600"/>
            <a:ext cx="2066100" cy="45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a:latin typeface="Alexandria Medium" panose="020B0604020202020204" charset="-78"/>
                <a:cs typeface="Alexandria Medium" panose="020B0604020202020204" charset="-78"/>
              </a:rPr>
              <a:t>High Accuracy</a:t>
            </a:r>
          </a:p>
        </p:txBody>
      </p:sp>
      <p:pic>
        <p:nvPicPr>
          <p:cNvPr id="14" name="Picture 13" descr="A black arrow pointing up&#10;&#10;Description automatically generated">
            <a:extLst>
              <a:ext uri="{FF2B5EF4-FFF2-40B4-BE49-F238E27FC236}">
                <a16:creationId xmlns:a16="http://schemas.microsoft.com/office/drawing/2014/main" id="{59DE0114-1F47-D6CC-7AF6-EE7C688116F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V="1">
            <a:off x="13359234" y="1086050"/>
            <a:ext cx="1117600" cy="1117600"/>
          </a:xfrm>
          <a:prstGeom prst="rect">
            <a:avLst/>
          </a:prstGeom>
        </p:spPr>
      </p:pic>
      <p:sp>
        <p:nvSpPr>
          <p:cNvPr id="15" name="Google Shape;342;p47">
            <a:extLst>
              <a:ext uri="{FF2B5EF4-FFF2-40B4-BE49-F238E27FC236}">
                <a16:creationId xmlns:a16="http://schemas.microsoft.com/office/drawing/2014/main" id="{F4509F6D-631A-12B2-38C7-E53E70797F1D}"/>
              </a:ext>
            </a:extLst>
          </p:cNvPr>
          <p:cNvSpPr txBox="1">
            <a:spLocks/>
          </p:cNvSpPr>
          <p:nvPr/>
        </p:nvSpPr>
        <p:spPr>
          <a:xfrm>
            <a:off x="13120284" y="2525600"/>
            <a:ext cx="2066100"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Albert Sans"/>
              <a:buNone/>
              <a:defRPr sz="30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cs typeface="Alexandria Medium" panose="020B0604020202020204" charset="-78"/>
              </a:rPr>
              <a:t>The error rates were low, ranging from </a:t>
            </a:r>
            <a:r>
              <a:rPr lang="en-GB" sz="1400" b="1">
                <a:latin typeface="Albert Sans" panose="020B0604020202020204" charset="0"/>
                <a:cs typeface="Alexandria Medium" panose="020B0604020202020204" charset="-78"/>
              </a:rPr>
              <a:t>0.06% </a:t>
            </a:r>
            <a:r>
              <a:rPr lang="en-GB" sz="1400">
                <a:latin typeface="Albert Sans" panose="020B0604020202020204" charset="0"/>
                <a:cs typeface="Alexandria Medium" panose="020B0604020202020204" charset="-78"/>
              </a:rPr>
              <a:t>to </a:t>
            </a:r>
            <a:r>
              <a:rPr lang="en-GB" sz="1400" b="1">
                <a:latin typeface="Albert Sans" panose="020B0604020202020204" charset="0"/>
                <a:cs typeface="Alexandria Medium" panose="020B0604020202020204" charset="-78"/>
              </a:rPr>
              <a:t>0.55%</a:t>
            </a:r>
            <a:r>
              <a:rPr lang="en-GB" sz="1400">
                <a:latin typeface="Albert Sans" panose="020B0604020202020204" charset="0"/>
                <a:cs typeface="Alexandria Medium" panose="020B0604020202020204" charset="-78"/>
              </a:rPr>
              <a:t>.</a:t>
            </a:r>
          </a:p>
          <a:p>
            <a:pPr marL="0" indent="0"/>
            <a:endParaRPr lang="en-GB"/>
          </a:p>
        </p:txBody>
      </p:sp>
      <p:sp>
        <p:nvSpPr>
          <p:cNvPr id="16" name="Google Shape;345;p47">
            <a:extLst>
              <a:ext uri="{FF2B5EF4-FFF2-40B4-BE49-F238E27FC236}">
                <a16:creationId xmlns:a16="http://schemas.microsoft.com/office/drawing/2014/main" id="{DD748BEA-722F-C2AB-C6D0-1F44F73C7542}"/>
              </a:ext>
            </a:extLst>
          </p:cNvPr>
          <p:cNvSpPr txBox="1">
            <a:spLocks/>
          </p:cNvSpPr>
          <p:nvPr/>
        </p:nvSpPr>
        <p:spPr>
          <a:xfrm>
            <a:off x="13120284" y="2069600"/>
            <a:ext cx="2066100" cy="45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a:latin typeface="Alexandria Medium" panose="020B0604020202020204" charset="-78"/>
                <a:cs typeface="Alexandria Medium" panose="020B0604020202020204" charset="-78"/>
              </a:rPr>
              <a:t>Low Error rate</a:t>
            </a:r>
          </a:p>
        </p:txBody>
      </p:sp>
      <p:sp>
        <p:nvSpPr>
          <p:cNvPr id="17" name="TextBox 16">
            <a:extLst>
              <a:ext uri="{FF2B5EF4-FFF2-40B4-BE49-F238E27FC236}">
                <a16:creationId xmlns:a16="http://schemas.microsoft.com/office/drawing/2014/main" id="{2C8175F7-A45B-7E3A-2DFC-5D2C29D1308F}"/>
              </a:ext>
            </a:extLst>
          </p:cNvPr>
          <p:cNvSpPr txBox="1"/>
          <p:nvPr/>
        </p:nvSpPr>
        <p:spPr>
          <a:xfrm>
            <a:off x="9161432" y="3789782"/>
            <a:ext cx="7917704" cy="738664"/>
          </a:xfrm>
          <a:prstGeom prst="rect">
            <a:avLst/>
          </a:prstGeom>
          <a:noFill/>
        </p:spPr>
        <p:txBody>
          <a:bodyPr wrap="square">
            <a:spAutoFit/>
          </a:bodyPr>
          <a:lstStyle/>
          <a:p>
            <a:r>
              <a:rPr lang="en-GB">
                <a:latin typeface="Albert Sans" panose="020B0604020202020204" charset="0"/>
              </a:rPr>
              <a:t>This analysis demonstrates that, although accuracy is high across all models, the linear kernel provided the best performance for predicting buying sessions, which is key for online retailers.</a:t>
            </a:r>
          </a:p>
          <a:p>
            <a:endParaRPr lang="en-GB">
              <a:latin typeface="Albert Sans" panose="020B0604020202020204" charset="0"/>
            </a:endParaRPr>
          </a:p>
        </p:txBody>
      </p:sp>
    </p:spTree>
    <p:extLst>
      <p:ext uri="{BB962C8B-B14F-4D97-AF65-F5344CB8AC3E}">
        <p14:creationId xmlns:p14="http://schemas.microsoft.com/office/powerpoint/2010/main" val="4108523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77">
          <a:extLst>
            <a:ext uri="{FF2B5EF4-FFF2-40B4-BE49-F238E27FC236}">
              <a16:creationId xmlns:a16="http://schemas.microsoft.com/office/drawing/2014/main" id="{3BF7DE80-58BA-E53E-DBB4-E4C0E3CFE13E}"/>
            </a:ext>
          </a:extLst>
        </p:cNvPr>
        <p:cNvGrpSpPr/>
        <p:nvPr/>
      </p:nvGrpSpPr>
      <p:grpSpPr>
        <a:xfrm>
          <a:off x="0" y="0"/>
          <a:ext cx="0" cy="0"/>
          <a:chOff x="0" y="0"/>
          <a:chExt cx="0" cy="0"/>
        </a:xfrm>
      </p:grpSpPr>
      <p:sp>
        <p:nvSpPr>
          <p:cNvPr id="8" name="Google Shape;508;p61">
            <a:extLst>
              <a:ext uri="{FF2B5EF4-FFF2-40B4-BE49-F238E27FC236}">
                <a16:creationId xmlns:a16="http://schemas.microsoft.com/office/drawing/2014/main" id="{22C34F6D-1DD1-6260-616D-20D149E341E2}"/>
              </a:ext>
            </a:extLst>
          </p:cNvPr>
          <p:cNvSpPr txBox="1">
            <a:spLocks/>
          </p:cNvSpPr>
          <p:nvPr/>
        </p:nvSpPr>
        <p:spPr>
          <a:xfrm>
            <a:off x="537296" y="537350"/>
            <a:ext cx="7713900" cy="548700"/>
          </a:xfrm>
          <a:prstGeom prst="rect">
            <a:avLst/>
          </a:prstGeom>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500" b="1">
                <a:latin typeface="Alexandria Medium" panose="020B0604020202020204" charset="-78"/>
                <a:cs typeface="Alexandria Medium" panose="020B0604020202020204" charset="-78"/>
              </a:rPr>
              <a:t>Performance</a:t>
            </a:r>
            <a:endParaRPr lang="en-GB" sz="2500">
              <a:latin typeface="Alexandria Medium" panose="020B0604020202020204" charset="-78"/>
              <a:cs typeface="Alexandria Medium" panose="020B0604020202020204" charset="-78"/>
            </a:endParaRPr>
          </a:p>
        </p:txBody>
      </p:sp>
      <p:sp>
        <p:nvSpPr>
          <p:cNvPr id="21" name="TextBox 20">
            <a:extLst>
              <a:ext uri="{FF2B5EF4-FFF2-40B4-BE49-F238E27FC236}">
                <a16:creationId xmlns:a16="http://schemas.microsoft.com/office/drawing/2014/main" id="{34583CC3-070F-DAE8-6AEB-BC1198D3079A}"/>
              </a:ext>
            </a:extLst>
          </p:cNvPr>
          <p:cNvSpPr txBox="1"/>
          <p:nvPr/>
        </p:nvSpPr>
        <p:spPr>
          <a:xfrm>
            <a:off x="-7871678" y="2928210"/>
            <a:ext cx="7959437" cy="2031325"/>
          </a:xfrm>
          <a:prstGeom prst="rect">
            <a:avLst/>
          </a:prstGeom>
          <a:noFill/>
        </p:spPr>
        <p:txBody>
          <a:bodyPr wrap="square">
            <a:spAutoFit/>
          </a:bodyPr>
          <a:lstStyle/>
          <a:p>
            <a:r>
              <a:rPr lang="en-GB">
                <a:latin typeface="Albert Sans" panose="020B0604020202020204" charset="0"/>
              </a:rPr>
              <a:t>The classifier's performance was evaluated on the test set, and results from different SVM models were compared to assess classifier quality.​</a:t>
            </a:r>
          </a:p>
          <a:p>
            <a:endParaRPr lang="en-GB">
              <a:latin typeface="Albert Sans" panose="020B0604020202020204" charset="0"/>
            </a:endParaRPr>
          </a:p>
          <a:p>
            <a:r>
              <a:rPr lang="en-GB">
                <a:latin typeface="Albert Sans" panose="020B0604020202020204" charset="0"/>
              </a:rPr>
              <a:t>The </a:t>
            </a:r>
            <a:r>
              <a:rPr lang="en-GB" b="1">
                <a:latin typeface="Albert Sans" panose="020B0604020202020204" charset="0"/>
              </a:rPr>
              <a:t>linear kernel</a:t>
            </a:r>
            <a:r>
              <a:rPr lang="en-GB">
                <a:latin typeface="Albert Sans" panose="020B0604020202020204" charset="0"/>
              </a:rPr>
              <a:t> model outperformed the others in predicting buying sessions, </a:t>
            </a:r>
            <a:r>
              <a:rPr lang="en-US" sz="1400">
                <a:latin typeface="Albert Sans" panose="020B0604020202020204" charset="0"/>
              </a:rPr>
              <a:t>with a very low error rate and high sensitivity, making it suitable for predicting purchase likelihood.</a:t>
            </a:r>
          </a:p>
          <a:p>
            <a:endParaRPr lang="en-US">
              <a:latin typeface="Albert Sans" panose="020B0604020202020204" charset="0"/>
            </a:endParaRPr>
          </a:p>
          <a:p>
            <a:r>
              <a:rPr lang="en-GB">
                <a:latin typeface="Albert Sans" panose="020B0604020202020204" charset="0"/>
              </a:rPr>
              <a:t>Despite high accuracy, the </a:t>
            </a:r>
            <a:r>
              <a:rPr lang="en-GB" b="1">
                <a:latin typeface="Albert Sans" panose="020B0604020202020204" charset="0"/>
              </a:rPr>
              <a:t>radial and sigmoid kernels</a:t>
            </a:r>
            <a:r>
              <a:rPr lang="en-GB">
                <a:latin typeface="Albert Sans" panose="020B0604020202020204" charset="0"/>
              </a:rPr>
              <a:t> were ineffective in predicting buying sessions, which is crucial in the e-commerce context.</a:t>
            </a:r>
          </a:p>
          <a:p>
            <a:endParaRPr lang="en-GB">
              <a:latin typeface="Albert Sans" panose="020B0604020202020204" charset="0"/>
            </a:endParaRPr>
          </a:p>
        </p:txBody>
      </p:sp>
      <p:pic>
        <p:nvPicPr>
          <p:cNvPr id="6" name="Picture 5">
            <a:extLst>
              <a:ext uri="{FF2B5EF4-FFF2-40B4-BE49-F238E27FC236}">
                <a16:creationId xmlns:a16="http://schemas.microsoft.com/office/drawing/2014/main" id="{21B7B14E-7994-9A18-673B-8A48240FFD03}"/>
              </a:ext>
            </a:extLst>
          </p:cNvPr>
          <p:cNvPicPr>
            <a:picLocks noChangeAspect="1"/>
          </p:cNvPicPr>
          <p:nvPr/>
        </p:nvPicPr>
        <p:blipFill>
          <a:blip r:embed="rId3"/>
          <a:stretch>
            <a:fillRect/>
          </a:stretch>
        </p:blipFill>
        <p:spPr>
          <a:xfrm>
            <a:off x="-6510696" y="1239083"/>
            <a:ext cx="4639512" cy="1536093"/>
          </a:xfrm>
          <a:prstGeom prst="rect">
            <a:avLst/>
          </a:prstGeom>
        </p:spPr>
      </p:pic>
      <p:pic>
        <p:nvPicPr>
          <p:cNvPr id="11" name="Picture 10" descr="A black arrow pointing up&#10;&#10;Description automatically generated">
            <a:extLst>
              <a:ext uri="{FF2B5EF4-FFF2-40B4-BE49-F238E27FC236}">
                <a16:creationId xmlns:a16="http://schemas.microsoft.com/office/drawing/2014/main" id="{606E411C-F23D-A1C4-C73A-ACEE9FC3722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621400" y="1173050"/>
            <a:ext cx="1003300" cy="1003300"/>
          </a:xfrm>
          <a:prstGeom prst="rect">
            <a:avLst/>
          </a:prstGeom>
        </p:spPr>
      </p:pic>
      <p:sp>
        <p:nvSpPr>
          <p:cNvPr id="12" name="Google Shape;342;p47">
            <a:extLst>
              <a:ext uri="{FF2B5EF4-FFF2-40B4-BE49-F238E27FC236}">
                <a16:creationId xmlns:a16="http://schemas.microsoft.com/office/drawing/2014/main" id="{E82FCD19-F8E2-4CD7-5CFE-86FA3656DE58}"/>
              </a:ext>
            </a:extLst>
          </p:cNvPr>
          <p:cNvSpPr txBox="1">
            <a:spLocks noGrp="1"/>
          </p:cNvSpPr>
          <p:nvPr>
            <p:ph type="subTitle" idx="1"/>
          </p:nvPr>
        </p:nvSpPr>
        <p:spPr>
          <a:xfrm>
            <a:off x="2149150" y="2525600"/>
            <a:ext cx="2066100" cy="720300"/>
          </a:xfrm>
          <a:prstGeom prst="rect">
            <a:avLst/>
          </a:prstGeom>
        </p:spPr>
        <p:txBody>
          <a:bodyPr spcFirstLastPara="1" wrap="square" lIns="91425" tIns="91425" rIns="91425" bIns="91425" anchor="t" anchorCtr="0">
            <a:noAutofit/>
          </a:bodyPr>
          <a:lstStyle/>
          <a:p>
            <a:pPr marL="0" indent="0"/>
            <a:r>
              <a:rPr lang="en-GB" sz="1400">
                <a:latin typeface="Albert Sans" panose="020B0604020202020204" charset="0"/>
                <a:cs typeface="Alexandria Medium" panose="020B0604020202020204" charset="-78"/>
              </a:rPr>
              <a:t>All models showed high accuracy, ranging from </a:t>
            </a:r>
            <a:r>
              <a:rPr lang="en-GB" sz="1400" b="1">
                <a:latin typeface="Albert Sans" panose="020B0604020202020204" charset="0"/>
                <a:cs typeface="Alexandria Medium" panose="020B0604020202020204" charset="-78"/>
              </a:rPr>
              <a:t>99.45%</a:t>
            </a:r>
            <a:r>
              <a:rPr lang="en-GB" sz="1400">
                <a:latin typeface="Albert Sans" panose="020B0604020202020204" charset="0"/>
                <a:cs typeface="Alexandria Medium" panose="020B0604020202020204" charset="-78"/>
              </a:rPr>
              <a:t> to </a:t>
            </a:r>
            <a:r>
              <a:rPr lang="en-GB" sz="1400" b="1">
                <a:latin typeface="Albert Sans" panose="020B0604020202020204" charset="0"/>
                <a:cs typeface="Alexandria Medium" panose="020B0604020202020204" charset="-78"/>
              </a:rPr>
              <a:t>99.94%</a:t>
            </a:r>
            <a:r>
              <a:rPr lang="en-GB" sz="1400">
                <a:latin typeface="Albert Sans" panose="020B0604020202020204" charset="0"/>
                <a:cs typeface="Alexandria Medium" panose="020B0604020202020204" charset="-78"/>
              </a:rPr>
              <a:t>.</a:t>
            </a:r>
          </a:p>
          <a:p>
            <a:pPr marL="0" lvl="0" indent="0" algn="l" rtl="0">
              <a:spcBef>
                <a:spcPts val="0"/>
              </a:spcBef>
              <a:spcAft>
                <a:spcPts val="0"/>
              </a:spcAft>
              <a:buNone/>
            </a:pPr>
            <a:endParaRPr/>
          </a:p>
        </p:txBody>
      </p:sp>
      <p:sp>
        <p:nvSpPr>
          <p:cNvPr id="13" name="Google Shape;345;p47">
            <a:extLst>
              <a:ext uri="{FF2B5EF4-FFF2-40B4-BE49-F238E27FC236}">
                <a16:creationId xmlns:a16="http://schemas.microsoft.com/office/drawing/2014/main" id="{904D0975-DFE8-F1ED-762F-78F89062A47F}"/>
              </a:ext>
            </a:extLst>
          </p:cNvPr>
          <p:cNvSpPr txBox="1">
            <a:spLocks/>
          </p:cNvSpPr>
          <p:nvPr/>
        </p:nvSpPr>
        <p:spPr>
          <a:xfrm>
            <a:off x="2149150" y="2069600"/>
            <a:ext cx="2066100" cy="45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a:latin typeface="Alexandria Medium" panose="020B0604020202020204" charset="-78"/>
                <a:cs typeface="Alexandria Medium" panose="020B0604020202020204" charset="-78"/>
              </a:rPr>
              <a:t>High Accuracy</a:t>
            </a:r>
          </a:p>
        </p:txBody>
      </p:sp>
      <p:pic>
        <p:nvPicPr>
          <p:cNvPr id="14" name="Picture 13" descr="A black arrow pointing up&#10;&#10;Description automatically generated">
            <a:extLst>
              <a:ext uri="{FF2B5EF4-FFF2-40B4-BE49-F238E27FC236}">
                <a16:creationId xmlns:a16="http://schemas.microsoft.com/office/drawing/2014/main" id="{2DD19BFD-70AB-081E-2051-32FFEA38BC8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V="1">
            <a:off x="4926450" y="1086050"/>
            <a:ext cx="1117600" cy="1117600"/>
          </a:xfrm>
          <a:prstGeom prst="rect">
            <a:avLst/>
          </a:prstGeom>
        </p:spPr>
      </p:pic>
      <p:sp>
        <p:nvSpPr>
          <p:cNvPr id="15" name="Google Shape;342;p47">
            <a:extLst>
              <a:ext uri="{FF2B5EF4-FFF2-40B4-BE49-F238E27FC236}">
                <a16:creationId xmlns:a16="http://schemas.microsoft.com/office/drawing/2014/main" id="{F8CA834C-9837-C613-7DD2-22564113710A}"/>
              </a:ext>
            </a:extLst>
          </p:cNvPr>
          <p:cNvSpPr txBox="1">
            <a:spLocks/>
          </p:cNvSpPr>
          <p:nvPr/>
        </p:nvSpPr>
        <p:spPr>
          <a:xfrm>
            <a:off x="4687500" y="2525600"/>
            <a:ext cx="2066100"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Albert Sans"/>
              <a:buNone/>
              <a:defRPr sz="30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cs typeface="Alexandria Medium" panose="020B0604020202020204" charset="-78"/>
              </a:rPr>
              <a:t>The error rates were low, ranging from </a:t>
            </a:r>
            <a:r>
              <a:rPr lang="en-GB" sz="1400" b="1">
                <a:latin typeface="Albert Sans" panose="020B0604020202020204" charset="0"/>
                <a:cs typeface="Alexandria Medium" panose="020B0604020202020204" charset="-78"/>
              </a:rPr>
              <a:t>0.06% </a:t>
            </a:r>
            <a:r>
              <a:rPr lang="en-GB" sz="1400">
                <a:latin typeface="Albert Sans" panose="020B0604020202020204" charset="0"/>
                <a:cs typeface="Alexandria Medium" panose="020B0604020202020204" charset="-78"/>
              </a:rPr>
              <a:t>to </a:t>
            </a:r>
            <a:r>
              <a:rPr lang="en-GB" sz="1400" b="1">
                <a:latin typeface="Albert Sans" panose="020B0604020202020204" charset="0"/>
                <a:cs typeface="Alexandria Medium" panose="020B0604020202020204" charset="-78"/>
              </a:rPr>
              <a:t>0.55%</a:t>
            </a:r>
            <a:r>
              <a:rPr lang="en-GB" sz="1400">
                <a:latin typeface="Albert Sans" panose="020B0604020202020204" charset="0"/>
                <a:cs typeface="Alexandria Medium" panose="020B0604020202020204" charset="-78"/>
              </a:rPr>
              <a:t>.</a:t>
            </a:r>
          </a:p>
          <a:p>
            <a:pPr marL="0" indent="0"/>
            <a:endParaRPr lang="en-GB"/>
          </a:p>
        </p:txBody>
      </p:sp>
      <p:sp>
        <p:nvSpPr>
          <p:cNvPr id="16" name="Google Shape;345;p47">
            <a:extLst>
              <a:ext uri="{FF2B5EF4-FFF2-40B4-BE49-F238E27FC236}">
                <a16:creationId xmlns:a16="http://schemas.microsoft.com/office/drawing/2014/main" id="{64BFC58C-6391-E00B-A248-F6C19D8B793C}"/>
              </a:ext>
            </a:extLst>
          </p:cNvPr>
          <p:cNvSpPr txBox="1">
            <a:spLocks/>
          </p:cNvSpPr>
          <p:nvPr/>
        </p:nvSpPr>
        <p:spPr>
          <a:xfrm>
            <a:off x="4687500" y="2069600"/>
            <a:ext cx="2066100" cy="45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a:latin typeface="Alexandria Medium" panose="020B0604020202020204" charset="-78"/>
                <a:cs typeface="Alexandria Medium" panose="020B0604020202020204" charset="-78"/>
              </a:rPr>
              <a:t>Low Error rate</a:t>
            </a:r>
          </a:p>
        </p:txBody>
      </p:sp>
      <p:sp>
        <p:nvSpPr>
          <p:cNvPr id="17" name="TextBox 16">
            <a:extLst>
              <a:ext uri="{FF2B5EF4-FFF2-40B4-BE49-F238E27FC236}">
                <a16:creationId xmlns:a16="http://schemas.microsoft.com/office/drawing/2014/main" id="{9FB7022D-8958-50D1-9DB8-F8B062A976F4}"/>
              </a:ext>
            </a:extLst>
          </p:cNvPr>
          <p:cNvSpPr txBox="1"/>
          <p:nvPr/>
        </p:nvSpPr>
        <p:spPr>
          <a:xfrm>
            <a:off x="728648" y="3789782"/>
            <a:ext cx="7917704" cy="738664"/>
          </a:xfrm>
          <a:prstGeom prst="rect">
            <a:avLst/>
          </a:prstGeom>
          <a:noFill/>
        </p:spPr>
        <p:txBody>
          <a:bodyPr wrap="square">
            <a:spAutoFit/>
          </a:bodyPr>
          <a:lstStyle/>
          <a:p>
            <a:r>
              <a:rPr lang="en-GB">
                <a:latin typeface="Albert Sans" panose="020B0604020202020204" charset="0"/>
              </a:rPr>
              <a:t>This analysis demonstrates that, although accuracy is high across all models, the linear kernel provided the best performance for predicting buying sessions, which is key for online retailers.</a:t>
            </a:r>
          </a:p>
          <a:p>
            <a:endParaRPr lang="en-GB">
              <a:latin typeface="Albert Sans" panose="020B0604020202020204" charset="0"/>
            </a:endParaRPr>
          </a:p>
        </p:txBody>
      </p:sp>
    </p:spTree>
    <p:extLst>
      <p:ext uri="{BB962C8B-B14F-4D97-AF65-F5344CB8AC3E}">
        <p14:creationId xmlns:p14="http://schemas.microsoft.com/office/powerpoint/2010/main" val="299064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4713-D288-B928-40B2-9AD857021933}"/>
              </a:ext>
            </a:extLst>
          </p:cNvPr>
          <p:cNvSpPr>
            <a:spLocks noGrp="1"/>
          </p:cNvSpPr>
          <p:nvPr>
            <p:ph type="title"/>
          </p:nvPr>
        </p:nvSpPr>
        <p:spPr>
          <a:xfrm>
            <a:off x="791651" y="5170481"/>
            <a:ext cx="5925300" cy="1001181"/>
          </a:xfrm>
        </p:spPr>
        <p:txBody>
          <a:bodyPr/>
          <a:lstStyle/>
          <a:p>
            <a:r>
              <a:rPr lang="en-US" sz="4800"/>
              <a:t>Reflections</a:t>
            </a:r>
          </a:p>
        </p:txBody>
      </p:sp>
      <p:sp>
        <p:nvSpPr>
          <p:cNvPr id="3" name="TextBox 2">
            <a:extLst>
              <a:ext uri="{FF2B5EF4-FFF2-40B4-BE49-F238E27FC236}">
                <a16:creationId xmlns:a16="http://schemas.microsoft.com/office/drawing/2014/main" id="{E5CD6006-6C7E-EB1A-B990-2984C7418762}"/>
              </a:ext>
            </a:extLst>
          </p:cNvPr>
          <p:cNvSpPr txBox="1"/>
          <p:nvPr/>
        </p:nvSpPr>
        <p:spPr>
          <a:xfrm>
            <a:off x="791653" y="6186671"/>
            <a:ext cx="6823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study highlighted the importance of kernel selection in SVM models, with the </a:t>
            </a:r>
            <a:r>
              <a:rPr lang="en-US" b="1">
                <a:latin typeface="Albert Sans" panose="020B0604020202020204" charset="0"/>
              </a:rPr>
              <a:t>linear kernel proving most effective</a:t>
            </a:r>
            <a:r>
              <a:rPr lang="en-US">
                <a:latin typeface="Albert Sans" panose="020B0604020202020204" charset="0"/>
              </a:rPr>
              <a:t> in this context.</a:t>
            </a:r>
          </a:p>
        </p:txBody>
      </p:sp>
      <p:sp>
        <p:nvSpPr>
          <p:cNvPr id="4" name="TextBox 3">
            <a:extLst>
              <a:ext uri="{FF2B5EF4-FFF2-40B4-BE49-F238E27FC236}">
                <a16:creationId xmlns:a16="http://schemas.microsoft.com/office/drawing/2014/main" id="{A026868A-AB5B-7A00-8A9B-DBF93C480776}"/>
              </a:ext>
            </a:extLst>
          </p:cNvPr>
          <p:cNvSpPr txBox="1"/>
          <p:nvPr/>
        </p:nvSpPr>
        <p:spPr>
          <a:xfrm>
            <a:off x="791652" y="6791836"/>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classifier could be applied in real-time on e-commerce sites to predict buying behavior and personalize user experience by prioritizing likely buyers during peak traffic.</a:t>
            </a:r>
          </a:p>
        </p:txBody>
      </p:sp>
      <p:sp>
        <p:nvSpPr>
          <p:cNvPr id="5" name="TextBox 4">
            <a:extLst>
              <a:ext uri="{FF2B5EF4-FFF2-40B4-BE49-F238E27FC236}">
                <a16:creationId xmlns:a16="http://schemas.microsoft.com/office/drawing/2014/main" id="{4EA15EB6-912F-D04B-2CB2-19C0C32C2B09}"/>
              </a:ext>
            </a:extLst>
          </p:cNvPr>
          <p:cNvSpPr txBox="1"/>
          <p:nvPr/>
        </p:nvSpPr>
        <p:spPr>
          <a:xfrm>
            <a:off x="791651" y="7643070"/>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Using low-level HTTP data instead of transactional data allows for a more </a:t>
            </a:r>
            <a:r>
              <a:rPr lang="en-US" b="1">
                <a:latin typeface="Albert Sans" panose="020B0604020202020204" charset="0"/>
              </a:rPr>
              <a:t>generalized model</a:t>
            </a:r>
            <a:r>
              <a:rPr lang="en-US">
                <a:latin typeface="Albert Sans" panose="020B0604020202020204" charset="0"/>
              </a:rPr>
              <a:t> applicable across different e-commerce platforms, but it may lack the precision of models using detailed user data.</a:t>
            </a:r>
          </a:p>
        </p:txBody>
      </p:sp>
      <p:sp>
        <p:nvSpPr>
          <p:cNvPr id="6" name="TextBox 5">
            <a:extLst>
              <a:ext uri="{FF2B5EF4-FFF2-40B4-BE49-F238E27FC236}">
                <a16:creationId xmlns:a16="http://schemas.microsoft.com/office/drawing/2014/main" id="{DE89A2A9-D750-8BF9-9367-5CCD1A807F9F}"/>
              </a:ext>
            </a:extLst>
          </p:cNvPr>
          <p:cNvSpPr txBox="1"/>
          <p:nvPr/>
        </p:nvSpPr>
        <p:spPr>
          <a:xfrm>
            <a:off x="791651" y="8494304"/>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Future work could involve testing the model in real-time applications and exploring other classifiers like </a:t>
            </a:r>
            <a:r>
              <a:rPr lang="en-US" b="1">
                <a:latin typeface="Albert Sans" panose="020B0604020202020204" charset="0"/>
              </a:rPr>
              <a:t>decision trees and nearest </a:t>
            </a:r>
            <a:r>
              <a:rPr lang="en-US" b="1" err="1">
                <a:latin typeface="Albert Sans" panose="020B0604020202020204" charset="0"/>
              </a:rPr>
              <a:t>neighbour</a:t>
            </a:r>
            <a:r>
              <a:rPr lang="en-US">
                <a:latin typeface="Albert Sans" panose="020B0604020202020204" charset="0"/>
              </a:rPr>
              <a:t> for comparison.</a:t>
            </a:r>
          </a:p>
        </p:txBody>
      </p:sp>
    </p:spTree>
    <p:extLst>
      <p:ext uri="{BB962C8B-B14F-4D97-AF65-F5344CB8AC3E}">
        <p14:creationId xmlns:p14="http://schemas.microsoft.com/office/powerpoint/2010/main" val="1734403994"/>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8079D-8E3F-D157-38AB-227FD164F0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EFE75E-A5EC-EAE9-0556-926798E102DE}"/>
              </a:ext>
            </a:extLst>
          </p:cNvPr>
          <p:cNvSpPr>
            <a:spLocks noGrp="1"/>
          </p:cNvSpPr>
          <p:nvPr>
            <p:ph type="title"/>
          </p:nvPr>
        </p:nvSpPr>
        <p:spPr>
          <a:xfrm>
            <a:off x="791651" y="530753"/>
            <a:ext cx="5925300" cy="1001181"/>
          </a:xfrm>
        </p:spPr>
        <p:txBody>
          <a:bodyPr/>
          <a:lstStyle/>
          <a:p>
            <a:r>
              <a:rPr lang="en-US" sz="4800"/>
              <a:t>Reflections</a:t>
            </a:r>
          </a:p>
        </p:txBody>
      </p:sp>
      <p:sp>
        <p:nvSpPr>
          <p:cNvPr id="3" name="TextBox 2">
            <a:extLst>
              <a:ext uri="{FF2B5EF4-FFF2-40B4-BE49-F238E27FC236}">
                <a16:creationId xmlns:a16="http://schemas.microsoft.com/office/drawing/2014/main" id="{1B546EC5-536A-6408-DDE3-A1791AB36508}"/>
              </a:ext>
            </a:extLst>
          </p:cNvPr>
          <p:cNvSpPr txBox="1"/>
          <p:nvPr/>
        </p:nvSpPr>
        <p:spPr>
          <a:xfrm>
            <a:off x="791653" y="6186671"/>
            <a:ext cx="6823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study highlighted the importance of kernel selection in SVM models, with the </a:t>
            </a:r>
            <a:r>
              <a:rPr lang="en-US" b="1">
                <a:latin typeface="Albert Sans" panose="020B0604020202020204" charset="0"/>
              </a:rPr>
              <a:t>linear kernel proving most effective</a:t>
            </a:r>
            <a:r>
              <a:rPr lang="en-US">
                <a:latin typeface="Albert Sans" panose="020B0604020202020204" charset="0"/>
              </a:rPr>
              <a:t> in this context.</a:t>
            </a:r>
          </a:p>
        </p:txBody>
      </p:sp>
      <p:sp>
        <p:nvSpPr>
          <p:cNvPr id="4" name="TextBox 3">
            <a:extLst>
              <a:ext uri="{FF2B5EF4-FFF2-40B4-BE49-F238E27FC236}">
                <a16:creationId xmlns:a16="http://schemas.microsoft.com/office/drawing/2014/main" id="{08BA21A9-FA6B-EF95-75B3-74048DB0C2AD}"/>
              </a:ext>
            </a:extLst>
          </p:cNvPr>
          <p:cNvSpPr txBox="1"/>
          <p:nvPr/>
        </p:nvSpPr>
        <p:spPr>
          <a:xfrm>
            <a:off x="791652" y="6791836"/>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classifier could be applied in real-time on e-commerce sites to predict buying behavior and personalize user experience by prioritizing likely buyers during peak traffic.</a:t>
            </a:r>
          </a:p>
        </p:txBody>
      </p:sp>
      <p:sp>
        <p:nvSpPr>
          <p:cNvPr id="5" name="TextBox 4">
            <a:extLst>
              <a:ext uri="{FF2B5EF4-FFF2-40B4-BE49-F238E27FC236}">
                <a16:creationId xmlns:a16="http://schemas.microsoft.com/office/drawing/2014/main" id="{AEA644DD-CA8B-C54B-9558-3E4011B65BFD}"/>
              </a:ext>
            </a:extLst>
          </p:cNvPr>
          <p:cNvSpPr txBox="1"/>
          <p:nvPr/>
        </p:nvSpPr>
        <p:spPr>
          <a:xfrm>
            <a:off x="791651" y="7643070"/>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Using low-level HTTP data instead of transactional data allows for a more </a:t>
            </a:r>
            <a:r>
              <a:rPr lang="en-US" b="1">
                <a:latin typeface="Albert Sans" panose="020B0604020202020204" charset="0"/>
              </a:rPr>
              <a:t>generalized model</a:t>
            </a:r>
            <a:r>
              <a:rPr lang="en-US">
                <a:latin typeface="Albert Sans" panose="020B0604020202020204" charset="0"/>
              </a:rPr>
              <a:t> applicable across different e-commerce platforms, but it may lack the precision of models using detailed user data.</a:t>
            </a:r>
          </a:p>
        </p:txBody>
      </p:sp>
      <p:sp>
        <p:nvSpPr>
          <p:cNvPr id="6" name="TextBox 5">
            <a:extLst>
              <a:ext uri="{FF2B5EF4-FFF2-40B4-BE49-F238E27FC236}">
                <a16:creationId xmlns:a16="http://schemas.microsoft.com/office/drawing/2014/main" id="{3E623FB9-FE65-7BDB-3000-F23602E80392}"/>
              </a:ext>
            </a:extLst>
          </p:cNvPr>
          <p:cNvSpPr txBox="1"/>
          <p:nvPr/>
        </p:nvSpPr>
        <p:spPr>
          <a:xfrm>
            <a:off x="791651" y="8494304"/>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Future work could involve testing the model in real-time applications and exploring other classifiers like </a:t>
            </a:r>
            <a:r>
              <a:rPr lang="en-US" b="1">
                <a:latin typeface="Albert Sans" panose="020B0604020202020204" charset="0"/>
              </a:rPr>
              <a:t>decision trees and nearest </a:t>
            </a:r>
            <a:r>
              <a:rPr lang="en-US" b="1" err="1">
                <a:latin typeface="Albert Sans" panose="020B0604020202020204" charset="0"/>
              </a:rPr>
              <a:t>neighbour</a:t>
            </a:r>
            <a:r>
              <a:rPr lang="en-US">
                <a:latin typeface="Albert Sans" panose="020B0604020202020204" charset="0"/>
              </a:rPr>
              <a:t> for comparison.</a:t>
            </a:r>
          </a:p>
        </p:txBody>
      </p:sp>
    </p:spTree>
    <p:extLst>
      <p:ext uri="{BB962C8B-B14F-4D97-AF65-F5344CB8AC3E}">
        <p14:creationId xmlns:p14="http://schemas.microsoft.com/office/powerpoint/2010/main" val="654281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381F1-8153-2184-512A-84E3F91BA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59979-FCE5-203B-503C-07B23D284F70}"/>
              </a:ext>
            </a:extLst>
          </p:cNvPr>
          <p:cNvSpPr>
            <a:spLocks noGrp="1"/>
          </p:cNvSpPr>
          <p:nvPr>
            <p:ph type="title"/>
          </p:nvPr>
        </p:nvSpPr>
        <p:spPr>
          <a:xfrm>
            <a:off x="791651" y="530753"/>
            <a:ext cx="5925300" cy="1001181"/>
          </a:xfrm>
        </p:spPr>
        <p:txBody>
          <a:bodyPr/>
          <a:lstStyle/>
          <a:p>
            <a:r>
              <a:rPr lang="en-US" sz="4800"/>
              <a:t>Reflections</a:t>
            </a:r>
          </a:p>
        </p:txBody>
      </p:sp>
      <p:sp>
        <p:nvSpPr>
          <p:cNvPr id="3" name="TextBox 2">
            <a:extLst>
              <a:ext uri="{FF2B5EF4-FFF2-40B4-BE49-F238E27FC236}">
                <a16:creationId xmlns:a16="http://schemas.microsoft.com/office/drawing/2014/main" id="{94F89AC7-7EDA-3CB3-354D-B331F505D1DB}"/>
              </a:ext>
            </a:extLst>
          </p:cNvPr>
          <p:cNvSpPr txBox="1"/>
          <p:nvPr/>
        </p:nvSpPr>
        <p:spPr>
          <a:xfrm>
            <a:off x="791653" y="2342808"/>
            <a:ext cx="6823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study highlighted the importance of kernel selection in SVM models, with the </a:t>
            </a:r>
            <a:r>
              <a:rPr lang="en-US" b="1">
                <a:latin typeface="Albert Sans" panose="020B0604020202020204" charset="0"/>
              </a:rPr>
              <a:t>linear kernel proving most effective</a:t>
            </a:r>
            <a:r>
              <a:rPr lang="en-US">
                <a:latin typeface="Albert Sans" panose="020B0604020202020204" charset="0"/>
              </a:rPr>
              <a:t> in this context.</a:t>
            </a:r>
          </a:p>
        </p:txBody>
      </p:sp>
      <p:sp>
        <p:nvSpPr>
          <p:cNvPr id="4" name="TextBox 3">
            <a:extLst>
              <a:ext uri="{FF2B5EF4-FFF2-40B4-BE49-F238E27FC236}">
                <a16:creationId xmlns:a16="http://schemas.microsoft.com/office/drawing/2014/main" id="{DF464641-B0C7-118D-89A7-9ACDEA6006B2}"/>
              </a:ext>
            </a:extLst>
          </p:cNvPr>
          <p:cNvSpPr txBox="1"/>
          <p:nvPr/>
        </p:nvSpPr>
        <p:spPr>
          <a:xfrm>
            <a:off x="791652" y="5166235"/>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classifier could be applied in real-time on e-commerce sites to predict buying behavior and personalize user experience by prioritizing likely buyers during peak traffic.</a:t>
            </a:r>
          </a:p>
        </p:txBody>
      </p:sp>
      <p:sp>
        <p:nvSpPr>
          <p:cNvPr id="5" name="TextBox 4">
            <a:extLst>
              <a:ext uri="{FF2B5EF4-FFF2-40B4-BE49-F238E27FC236}">
                <a16:creationId xmlns:a16="http://schemas.microsoft.com/office/drawing/2014/main" id="{A08BDAC0-6EF0-BD3A-9811-459430A79404}"/>
              </a:ext>
            </a:extLst>
          </p:cNvPr>
          <p:cNvSpPr txBox="1"/>
          <p:nvPr/>
        </p:nvSpPr>
        <p:spPr>
          <a:xfrm>
            <a:off x="791651" y="5932804"/>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Using low-level HTTP data instead of transactional data allows for a more </a:t>
            </a:r>
            <a:r>
              <a:rPr lang="en-US" b="1">
                <a:latin typeface="Albert Sans" panose="020B0604020202020204" charset="0"/>
              </a:rPr>
              <a:t>generalized model</a:t>
            </a:r>
            <a:r>
              <a:rPr lang="en-US">
                <a:latin typeface="Albert Sans" panose="020B0604020202020204" charset="0"/>
              </a:rPr>
              <a:t> applicable across different e-commerce platforms, but it may lack the precision of models using detailed user data.</a:t>
            </a:r>
          </a:p>
        </p:txBody>
      </p:sp>
      <p:sp>
        <p:nvSpPr>
          <p:cNvPr id="6" name="TextBox 5">
            <a:extLst>
              <a:ext uri="{FF2B5EF4-FFF2-40B4-BE49-F238E27FC236}">
                <a16:creationId xmlns:a16="http://schemas.microsoft.com/office/drawing/2014/main" id="{497CE3A2-EBC0-9784-77DE-D8B1E8C43DA9}"/>
              </a:ext>
            </a:extLst>
          </p:cNvPr>
          <p:cNvSpPr txBox="1"/>
          <p:nvPr/>
        </p:nvSpPr>
        <p:spPr>
          <a:xfrm>
            <a:off x="791651" y="6682439"/>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Future work could involve testing the model in real-time applications and exploring other classifiers like </a:t>
            </a:r>
            <a:r>
              <a:rPr lang="en-US" b="1">
                <a:latin typeface="Albert Sans" panose="020B0604020202020204" charset="0"/>
              </a:rPr>
              <a:t>decision trees and nearest </a:t>
            </a:r>
            <a:r>
              <a:rPr lang="en-US" b="1" err="1">
                <a:latin typeface="Albert Sans" panose="020B0604020202020204" charset="0"/>
              </a:rPr>
              <a:t>neighbour</a:t>
            </a:r>
            <a:r>
              <a:rPr lang="en-US">
                <a:latin typeface="Albert Sans" panose="020B0604020202020204" charset="0"/>
              </a:rPr>
              <a:t> for comparison.</a:t>
            </a:r>
          </a:p>
        </p:txBody>
      </p:sp>
    </p:spTree>
    <p:extLst>
      <p:ext uri="{BB962C8B-B14F-4D97-AF65-F5344CB8AC3E}">
        <p14:creationId xmlns:p14="http://schemas.microsoft.com/office/powerpoint/2010/main" val="379372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D128C-35F2-BABE-6ED5-4E6E8EBFF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1CD5F-9383-8AF1-78CA-D0765BCBFA66}"/>
              </a:ext>
            </a:extLst>
          </p:cNvPr>
          <p:cNvSpPr>
            <a:spLocks noGrp="1"/>
          </p:cNvSpPr>
          <p:nvPr>
            <p:ph type="title"/>
          </p:nvPr>
        </p:nvSpPr>
        <p:spPr>
          <a:xfrm>
            <a:off x="791651" y="530753"/>
            <a:ext cx="5925300" cy="1001181"/>
          </a:xfrm>
        </p:spPr>
        <p:txBody>
          <a:bodyPr/>
          <a:lstStyle/>
          <a:p>
            <a:r>
              <a:rPr lang="en-US" sz="4800"/>
              <a:t>Reflections</a:t>
            </a:r>
          </a:p>
        </p:txBody>
      </p:sp>
      <p:sp>
        <p:nvSpPr>
          <p:cNvPr id="3" name="TextBox 2">
            <a:extLst>
              <a:ext uri="{FF2B5EF4-FFF2-40B4-BE49-F238E27FC236}">
                <a16:creationId xmlns:a16="http://schemas.microsoft.com/office/drawing/2014/main" id="{389BC223-6D15-983E-4D38-35C32C60024A}"/>
              </a:ext>
            </a:extLst>
          </p:cNvPr>
          <p:cNvSpPr txBox="1"/>
          <p:nvPr/>
        </p:nvSpPr>
        <p:spPr>
          <a:xfrm>
            <a:off x="791653" y="1496143"/>
            <a:ext cx="6823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study highlighted the importance of kernel selection in SVM models, with the </a:t>
            </a:r>
            <a:r>
              <a:rPr lang="en-US" b="1">
                <a:latin typeface="Albert Sans" panose="020B0604020202020204" charset="0"/>
              </a:rPr>
              <a:t>linear kernel proving most effective</a:t>
            </a:r>
            <a:r>
              <a:rPr lang="en-US">
                <a:latin typeface="Albert Sans" panose="020B0604020202020204" charset="0"/>
              </a:rPr>
              <a:t> in this context.</a:t>
            </a:r>
          </a:p>
        </p:txBody>
      </p:sp>
      <p:sp>
        <p:nvSpPr>
          <p:cNvPr id="4" name="TextBox 3">
            <a:extLst>
              <a:ext uri="{FF2B5EF4-FFF2-40B4-BE49-F238E27FC236}">
                <a16:creationId xmlns:a16="http://schemas.microsoft.com/office/drawing/2014/main" id="{0E23FCBC-F081-84F8-0419-75E3185F6F11}"/>
              </a:ext>
            </a:extLst>
          </p:cNvPr>
          <p:cNvSpPr txBox="1"/>
          <p:nvPr/>
        </p:nvSpPr>
        <p:spPr>
          <a:xfrm>
            <a:off x="791652" y="2406105"/>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classifier could be applied in real-time on e-commerce sites to predict buying behavior and personalize user experience by prioritizing likely buyers during peak traffic.</a:t>
            </a:r>
          </a:p>
        </p:txBody>
      </p:sp>
      <p:sp>
        <p:nvSpPr>
          <p:cNvPr id="5" name="TextBox 4">
            <a:extLst>
              <a:ext uri="{FF2B5EF4-FFF2-40B4-BE49-F238E27FC236}">
                <a16:creationId xmlns:a16="http://schemas.microsoft.com/office/drawing/2014/main" id="{4DB1BFAD-189B-C200-6535-FF2777E7B3B5}"/>
              </a:ext>
            </a:extLst>
          </p:cNvPr>
          <p:cNvSpPr txBox="1"/>
          <p:nvPr/>
        </p:nvSpPr>
        <p:spPr>
          <a:xfrm>
            <a:off x="808584" y="5153871"/>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Using low-level HTTP data instead of transactional data allows for a more </a:t>
            </a:r>
            <a:r>
              <a:rPr lang="en-US" b="1">
                <a:latin typeface="Albert Sans" panose="020B0604020202020204" charset="0"/>
              </a:rPr>
              <a:t>generalized model</a:t>
            </a:r>
            <a:r>
              <a:rPr lang="en-US">
                <a:latin typeface="Albert Sans" panose="020B0604020202020204" charset="0"/>
              </a:rPr>
              <a:t> applicable across different e-commerce platforms, but it may lack the precision of models using detailed user data.</a:t>
            </a:r>
          </a:p>
        </p:txBody>
      </p:sp>
      <p:sp>
        <p:nvSpPr>
          <p:cNvPr id="6" name="TextBox 5">
            <a:extLst>
              <a:ext uri="{FF2B5EF4-FFF2-40B4-BE49-F238E27FC236}">
                <a16:creationId xmlns:a16="http://schemas.microsoft.com/office/drawing/2014/main" id="{0EB30C0A-68B0-9D7F-7EEC-C45F95754E2F}"/>
              </a:ext>
            </a:extLst>
          </p:cNvPr>
          <p:cNvSpPr txBox="1"/>
          <p:nvPr/>
        </p:nvSpPr>
        <p:spPr>
          <a:xfrm>
            <a:off x="791651" y="5903505"/>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Future work could involve testing the model in real-time applications and exploring other classifiers like </a:t>
            </a:r>
            <a:r>
              <a:rPr lang="en-US" b="1">
                <a:latin typeface="Albert Sans" panose="020B0604020202020204" charset="0"/>
              </a:rPr>
              <a:t>decision trees and nearest </a:t>
            </a:r>
            <a:r>
              <a:rPr lang="en-US" b="1" err="1">
                <a:latin typeface="Albert Sans" panose="020B0604020202020204" charset="0"/>
              </a:rPr>
              <a:t>neighbour</a:t>
            </a:r>
            <a:r>
              <a:rPr lang="en-US">
                <a:latin typeface="Albert Sans" panose="020B0604020202020204" charset="0"/>
              </a:rPr>
              <a:t> for comparison.</a:t>
            </a:r>
          </a:p>
        </p:txBody>
      </p:sp>
    </p:spTree>
    <p:extLst>
      <p:ext uri="{BB962C8B-B14F-4D97-AF65-F5344CB8AC3E}">
        <p14:creationId xmlns:p14="http://schemas.microsoft.com/office/powerpoint/2010/main" val="4128649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F5B0E-93E2-4481-E1FF-966328C5B5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E96225-5F63-D454-9183-C34A79AFB261}"/>
              </a:ext>
            </a:extLst>
          </p:cNvPr>
          <p:cNvSpPr>
            <a:spLocks noGrp="1"/>
          </p:cNvSpPr>
          <p:nvPr>
            <p:ph type="title"/>
          </p:nvPr>
        </p:nvSpPr>
        <p:spPr>
          <a:xfrm>
            <a:off x="791651" y="530753"/>
            <a:ext cx="5925300" cy="1001181"/>
          </a:xfrm>
        </p:spPr>
        <p:txBody>
          <a:bodyPr/>
          <a:lstStyle/>
          <a:p>
            <a:r>
              <a:rPr lang="en-US" sz="4800"/>
              <a:t>Reflections</a:t>
            </a:r>
          </a:p>
        </p:txBody>
      </p:sp>
      <p:sp>
        <p:nvSpPr>
          <p:cNvPr id="3" name="TextBox 2">
            <a:extLst>
              <a:ext uri="{FF2B5EF4-FFF2-40B4-BE49-F238E27FC236}">
                <a16:creationId xmlns:a16="http://schemas.microsoft.com/office/drawing/2014/main" id="{A2A4C1C0-2697-8366-3274-FBB980C84CFB}"/>
              </a:ext>
            </a:extLst>
          </p:cNvPr>
          <p:cNvSpPr txBox="1"/>
          <p:nvPr/>
        </p:nvSpPr>
        <p:spPr>
          <a:xfrm>
            <a:off x="791653" y="1496143"/>
            <a:ext cx="6823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study highlighted the importance of kernel selection in SVM models, with the </a:t>
            </a:r>
            <a:r>
              <a:rPr lang="en-US" b="1">
                <a:latin typeface="Albert Sans" panose="020B0604020202020204" charset="0"/>
              </a:rPr>
              <a:t>linear kernel proving most effective</a:t>
            </a:r>
            <a:r>
              <a:rPr lang="en-US">
                <a:latin typeface="Albert Sans" panose="020B0604020202020204" charset="0"/>
              </a:rPr>
              <a:t> in this context.</a:t>
            </a:r>
          </a:p>
        </p:txBody>
      </p:sp>
      <p:sp>
        <p:nvSpPr>
          <p:cNvPr id="4" name="TextBox 3">
            <a:extLst>
              <a:ext uri="{FF2B5EF4-FFF2-40B4-BE49-F238E27FC236}">
                <a16:creationId xmlns:a16="http://schemas.microsoft.com/office/drawing/2014/main" id="{7D776110-27E0-B7EE-27EA-69BAB75231E4}"/>
              </a:ext>
            </a:extLst>
          </p:cNvPr>
          <p:cNvSpPr txBox="1"/>
          <p:nvPr/>
        </p:nvSpPr>
        <p:spPr>
          <a:xfrm>
            <a:off x="791652" y="2118238"/>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classifier could be applied in real-time on e-commerce sites to predict buying behavior and personalize user experience by prioritizing likely buyers during peak traffic.</a:t>
            </a:r>
          </a:p>
        </p:txBody>
      </p:sp>
      <p:sp>
        <p:nvSpPr>
          <p:cNvPr id="5" name="TextBox 4">
            <a:extLst>
              <a:ext uri="{FF2B5EF4-FFF2-40B4-BE49-F238E27FC236}">
                <a16:creationId xmlns:a16="http://schemas.microsoft.com/office/drawing/2014/main" id="{0F59CE2B-6061-DC74-FB1B-01FE8E8099EB}"/>
              </a:ext>
            </a:extLst>
          </p:cNvPr>
          <p:cNvSpPr txBox="1"/>
          <p:nvPr/>
        </p:nvSpPr>
        <p:spPr>
          <a:xfrm>
            <a:off x="791651" y="3003341"/>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Using low-level HTTP data instead of transactional data allows for a more </a:t>
            </a:r>
            <a:r>
              <a:rPr lang="en-US" b="1">
                <a:latin typeface="Albert Sans" panose="020B0604020202020204" charset="0"/>
              </a:rPr>
              <a:t>generalized model</a:t>
            </a:r>
            <a:r>
              <a:rPr lang="en-US">
                <a:latin typeface="Albert Sans" panose="020B0604020202020204" charset="0"/>
              </a:rPr>
              <a:t> applicable across different e-commerce platforms, but it may lack the precision of models using detailed user data.</a:t>
            </a:r>
          </a:p>
        </p:txBody>
      </p:sp>
      <p:sp>
        <p:nvSpPr>
          <p:cNvPr id="6" name="TextBox 5">
            <a:extLst>
              <a:ext uri="{FF2B5EF4-FFF2-40B4-BE49-F238E27FC236}">
                <a16:creationId xmlns:a16="http://schemas.microsoft.com/office/drawing/2014/main" id="{7EC765FC-B267-BF76-2127-ED141F388319}"/>
              </a:ext>
            </a:extLst>
          </p:cNvPr>
          <p:cNvSpPr txBox="1"/>
          <p:nvPr/>
        </p:nvSpPr>
        <p:spPr>
          <a:xfrm>
            <a:off x="791651" y="5192306"/>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Future work could involve testing the model in real-time applications and exploring other classifiers like </a:t>
            </a:r>
            <a:r>
              <a:rPr lang="en-US" b="1">
                <a:latin typeface="Albert Sans" panose="020B0604020202020204" charset="0"/>
              </a:rPr>
              <a:t>decision trees and nearest </a:t>
            </a:r>
            <a:r>
              <a:rPr lang="en-US" b="1" err="1">
                <a:latin typeface="Albert Sans" panose="020B0604020202020204" charset="0"/>
              </a:rPr>
              <a:t>neighbour</a:t>
            </a:r>
            <a:r>
              <a:rPr lang="en-US">
                <a:latin typeface="Albert Sans" panose="020B0604020202020204" charset="0"/>
              </a:rPr>
              <a:t> for comparison.</a:t>
            </a:r>
          </a:p>
        </p:txBody>
      </p:sp>
    </p:spTree>
    <p:extLst>
      <p:ext uri="{BB962C8B-B14F-4D97-AF65-F5344CB8AC3E}">
        <p14:creationId xmlns:p14="http://schemas.microsoft.com/office/powerpoint/2010/main" val="2133655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01C42-B78C-DBD9-DE67-38809F1ED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2D22B4-AD90-4BC0-9768-8F37143E173A}"/>
              </a:ext>
            </a:extLst>
          </p:cNvPr>
          <p:cNvSpPr>
            <a:spLocks noGrp="1"/>
          </p:cNvSpPr>
          <p:nvPr>
            <p:ph type="title"/>
          </p:nvPr>
        </p:nvSpPr>
        <p:spPr>
          <a:xfrm>
            <a:off x="791651" y="530753"/>
            <a:ext cx="5925300" cy="1001181"/>
          </a:xfrm>
        </p:spPr>
        <p:txBody>
          <a:bodyPr/>
          <a:lstStyle/>
          <a:p>
            <a:r>
              <a:rPr lang="en-US" sz="4800"/>
              <a:t>Reflections</a:t>
            </a:r>
          </a:p>
        </p:txBody>
      </p:sp>
      <p:sp>
        <p:nvSpPr>
          <p:cNvPr id="3" name="TextBox 2">
            <a:extLst>
              <a:ext uri="{FF2B5EF4-FFF2-40B4-BE49-F238E27FC236}">
                <a16:creationId xmlns:a16="http://schemas.microsoft.com/office/drawing/2014/main" id="{322A44D1-83EE-43AA-E82A-8AFD21DF2243}"/>
              </a:ext>
            </a:extLst>
          </p:cNvPr>
          <p:cNvSpPr txBox="1"/>
          <p:nvPr/>
        </p:nvSpPr>
        <p:spPr>
          <a:xfrm>
            <a:off x="791653" y="1496143"/>
            <a:ext cx="68232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study highlighted the importance of kernel selection in SVM models, with the </a:t>
            </a:r>
            <a:r>
              <a:rPr lang="en-US" b="1">
                <a:latin typeface="Albert Sans" panose="020B0604020202020204" charset="0"/>
              </a:rPr>
              <a:t>linear kernel proving most effective</a:t>
            </a:r>
            <a:r>
              <a:rPr lang="en-US">
                <a:latin typeface="Albert Sans" panose="020B0604020202020204" charset="0"/>
              </a:rPr>
              <a:t> in this context.</a:t>
            </a:r>
          </a:p>
        </p:txBody>
      </p:sp>
      <p:sp>
        <p:nvSpPr>
          <p:cNvPr id="4" name="TextBox 3">
            <a:extLst>
              <a:ext uri="{FF2B5EF4-FFF2-40B4-BE49-F238E27FC236}">
                <a16:creationId xmlns:a16="http://schemas.microsoft.com/office/drawing/2014/main" id="{582DC56C-89B0-BA83-C0D3-F3BE7028A75A}"/>
              </a:ext>
            </a:extLst>
          </p:cNvPr>
          <p:cNvSpPr txBox="1"/>
          <p:nvPr/>
        </p:nvSpPr>
        <p:spPr>
          <a:xfrm>
            <a:off x="791652" y="2118238"/>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classifier could be applied in real-time on e-commerce sites to predict buying behavior and personalize user experience by prioritizing likely buyers during peak traffic.</a:t>
            </a:r>
          </a:p>
        </p:txBody>
      </p:sp>
      <p:sp>
        <p:nvSpPr>
          <p:cNvPr id="5" name="TextBox 4">
            <a:extLst>
              <a:ext uri="{FF2B5EF4-FFF2-40B4-BE49-F238E27FC236}">
                <a16:creationId xmlns:a16="http://schemas.microsoft.com/office/drawing/2014/main" id="{5F0D96FC-15F4-C2C2-6988-62B7FA549038}"/>
              </a:ext>
            </a:extLst>
          </p:cNvPr>
          <p:cNvSpPr txBox="1"/>
          <p:nvPr/>
        </p:nvSpPr>
        <p:spPr>
          <a:xfrm>
            <a:off x="791651" y="2969475"/>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Using low-level HTTP data instead of transactional data allows for a more </a:t>
            </a:r>
            <a:r>
              <a:rPr lang="en-US" b="1">
                <a:latin typeface="Albert Sans" panose="020B0604020202020204" charset="0"/>
              </a:rPr>
              <a:t>generalized model</a:t>
            </a:r>
            <a:r>
              <a:rPr lang="en-US">
                <a:latin typeface="Albert Sans" panose="020B0604020202020204" charset="0"/>
              </a:rPr>
              <a:t> applicable across different e-commerce platforms, but it may lack the precision of models using detailed user data.</a:t>
            </a:r>
          </a:p>
        </p:txBody>
      </p:sp>
      <p:sp>
        <p:nvSpPr>
          <p:cNvPr id="6" name="TextBox 5">
            <a:extLst>
              <a:ext uri="{FF2B5EF4-FFF2-40B4-BE49-F238E27FC236}">
                <a16:creationId xmlns:a16="http://schemas.microsoft.com/office/drawing/2014/main" id="{325F9D3D-6FF6-3D98-BEE7-34D7C0F383CE}"/>
              </a:ext>
            </a:extLst>
          </p:cNvPr>
          <p:cNvSpPr txBox="1"/>
          <p:nvPr/>
        </p:nvSpPr>
        <p:spPr>
          <a:xfrm>
            <a:off x="791651" y="3837640"/>
            <a:ext cx="68232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Future work could involve testing the model in real-time applications and exploring other classifiers like </a:t>
            </a:r>
            <a:r>
              <a:rPr lang="en-US" b="1">
                <a:latin typeface="Albert Sans" panose="020B0604020202020204" charset="0"/>
              </a:rPr>
              <a:t>decision trees and nearest </a:t>
            </a:r>
            <a:r>
              <a:rPr lang="en-US" b="1" err="1">
                <a:latin typeface="Albert Sans" panose="020B0604020202020204" charset="0"/>
              </a:rPr>
              <a:t>neighbour</a:t>
            </a:r>
            <a:r>
              <a:rPr lang="en-US">
                <a:latin typeface="Albert Sans" panose="020B0604020202020204" charset="0"/>
              </a:rPr>
              <a:t> for comparison.</a:t>
            </a:r>
          </a:p>
        </p:txBody>
      </p:sp>
    </p:spTree>
    <p:extLst>
      <p:ext uri="{BB962C8B-B14F-4D97-AF65-F5344CB8AC3E}">
        <p14:creationId xmlns:p14="http://schemas.microsoft.com/office/powerpoint/2010/main" val="3385387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DF0ACCD3-388A-D95F-704F-C50DFF756A30}"/>
            </a:ext>
          </a:extLst>
        </p:cNvPr>
        <p:cNvGrpSpPr/>
        <p:nvPr/>
      </p:nvGrpSpPr>
      <p:grpSpPr>
        <a:xfrm>
          <a:off x="0" y="0"/>
          <a:ext cx="0" cy="0"/>
          <a:chOff x="0" y="0"/>
          <a:chExt cx="0" cy="0"/>
        </a:xfrm>
      </p:grpSpPr>
      <p:sp>
        <p:nvSpPr>
          <p:cNvPr id="234" name="Google Shape;234;p39">
            <a:extLst>
              <a:ext uri="{FF2B5EF4-FFF2-40B4-BE49-F238E27FC236}">
                <a16:creationId xmlns:a16="http://schemas.microsoft.com/office/drawing/2014/main" id="{4DB7E226-3442-81E0-A50E-27872FA5AB7E}"/>
              </a:ext>
            </a:extLst>
          </p:cNvPr>
          <p:cNvSpPr txBox="1">
            <a:spLocks noGrp="1"/>
          </p:cNvSpPr>
          <p:nvPr>
            <p:ph type="title"/>
          </p:nvPr>
        </p:nvSpPr>
        <p:spPr>
          <a:xfrm>
            <a:off x="715100" y="5167010"/>
            <a:ext cx="7708800" cy="12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Gene Expression Data Classification using Support Vector Machine and Mutual Information-based Gene Selection.</a:t>
            </a:r>
          </a:p>
        </p:txBody>
      </p:sp>
      <p:sp>
        <p:nvSpPr>
          <p:cNvPr id="235" name="Google Shape;235;p39">
            <a:extLst>
              <a:ext uri="{FF2B5EF4-FFF2-40B4-BE49-F238E27FC236}">
                <a16:creationId xmlns:a16="http://schemas.microsoft.com/office/drawing/2014/main" id="{0FF9341B-666E-0D2D-B164-1DA8EF8B6CF1}"/>
              </a:ext>
            </a:extLst>
          </p:cNvPr>
          <p:cNvSpPr txBox="1">
            <a:spLocks noGrp="1"/>
          </p:cNvSpPr>
          <p:nvPr>
            <p:ph type="title" idx="2"/>
          </p:nvPr>
        </p:nvSpPr>
        <p:spPr>
          <a:xfrm>
            <a:off x="715100" y="-1278550"/>
            <a:ext cx="7708800" cy="12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Tree>
    <p:extLst>
      <p:ext uri="{BB962C8B-B14F-4D97-AF65-F5344CB8AC3E}">
        <p14:creationId xmlns:p14="http://schemas.microsoft.com/office/powerpoint/2010/main" val="12001719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8BECB3C2-BF38-17EA-8E33-DEB55E974C80}"/>
            </a:ext>
          </a:extLst>
        </p:cNvPr>
        <p:cNvGrpSpPr/>
        <p:nvPr/>
      </p:nvGrpSpPr>
      <p:grpSpPr>
        <a:xfrm>
          <a:off x="0" y="0"/>
          <a:ext cx="0" cy="0"/>
          <a:chOff x="0" y="0"/>
          <a:chExt cx="0" cy="0"/>
        </a:xfrm>
      </p:grpSpPr>
      <p:sp>
        <p:nvSpPr>
          <p:cNvPr id="234" name="Google Shape;234;p39">
            <a:extLst>
              <a:ext uri="{FF2B5EF4-FFF2-40B4-BE49-F238E27FC236}">
                <a16:creationId xmlns:a16="http://schemas.microsoft.com/office/drawing/2014/main" id="{20C037C1-6681-1620-306E-4FD17CF423E7}"/>
              </a:ext>
            </a:extLst>
          </p:cNvPr>
          <p:cNvSpPr txBox="1">
            <a:spLocks noGrp="1"/>
          </p:cNvSpPr>
          <p:nvPr>
            <p:ph type="title"/>
          </p:nvPr>
        </p:nvSpPr>
        <p:spPr>
          <a:xfrm>
            <a:off x="715100" y="3104530"/>
            <a:ext cx="7708800" cy="12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Gene Expression Data Classification using Support Vector Machine and Mutual Information-based Gene Selection.</a:t>
            </a:r>
          </a:p>
        </p:txBody>
      </p:sp>
      <p:sp>
        <p:nvSpPr>
          <p:cNvPr id="235" name="Google Shape;235;p39">
            <a:extLst>
              <a:ext uri="{FF2B5EF4-FFF2-40B4-BE49-F238E27FC236}">
                <a16:creationId xmlns:a16="http://schemas.microsoft.com/office/drawing/2014/main" id="{34308A27-0D12-CD8B-2B97-A1335B548F4D}"/>
              </a:ext>
            </a:extLst>
          </p:cNvPr>
          <p:cNvSpPr txBox="1">
            <a:spLocks noGrp="1"/>
          </p:cNvSpPr>
          <p:nvPr>
            <p:ph type="title" idx="2"/>
          </p:nvPr>
        </p:nvSpPr>
        <p:spPr>
          <a:xfrm>
            <a:off x="715100" y="2074250"/>
            <a:ext cx="7708800" cy="125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Tree>
    <p:extLst>
      <p:ext uri="{BB962C8B-B14F-4D97-AF65-F5344CB8AC3E}">
        <p14:creationId xmlns:p14="http://schemas.microsoft.com/office/powerpoint/2010/main" val="1602879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EA355376-912B-FDD6-3C26-61DA137EAE0C}"/>
            </a:ext>
          </a:extLst>
        </p:cNvPr>
        <p:cNvGrpSpPr/>
        <p:nvPr/>
      </p:nvGrpSpPr>
      <p:grpSpPr>
        <a:xfrm>
          <a:off x="0" y="0"/>
          <a:ext cx="0" cy="0"/>
          <a:chOff x="0" y="0"/>
          <a:chExt cx="0" cy="0"/>
        </a:xfrm>
      </p:grpSpPr>
      <p:sp>
        <p:nvSpPr>
          <p:cNvPr id="264" name="Google Shape;264;p43">
            <a:extLst>
              <a:ext uri="{FF2B5EF4-FFF2-40B4-BE49-F238E27FC236}">
                <a16:creationId xmlns:a16="http://schemas.microsoft.com/office/drawing/2014/main" id="{80E159FD-15A3-4F70-80B2-52B50FBCC6DD}"/>
              </a:ext>
            </a:extLst>
          </p:cNvPr>
          <p:cNvSpPr txBox="1">
            <a:spLocks noGrp="1"/>
          </p:cNvSpPr>
          <p:nvPr>
            <p:ph type="title"/>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Machines Explained</a:t>
            </a:r>
            <a:endParaRPr/>
          </a:p>
        </p:txBody>
      </p:sp>
      <p:cxnSp>
        <p:nvCxnSpPr>
          <p:cNvPr id="11" name="Straight Connector 10">
            <a:extLst>
              <a:ext uri="{FF2B5EF4-FFF2-40B4-BE49-F238E27FC236}">
                <a16:creationId xmlns:a16="http://schemas.microsoft.com/office/drawing/2014/main" id="{FB173432-26C6-66CA-4025-D2C143AADB08}"/>
              </a:ext>
            </a:extLst>
          </p:cNvPr>
          <p:cNvCxnSpPr/>
          <p:nvPr/>
        </p:nvCxnSpPr>
        <p:spPr>
          <a:xfrm>
            <a:off x="951571" y="3247599"/>
            <a:ext cx="6787376"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8776ACE-FBA6-63A7-2072-F4BFFFCBB090}"/>
              </a:ext>
            </a:extLst>
          </p:cNvPr>
          <p:cNvCxnSpPr>
            <a:cxnSpLocks/>
          </p:cNvCxnSpPr>
          <p:nvPr/>
        </p:nvCxnSpPr>
        <p:spPr>
          <a:xfrm>
            <a:off x="95157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7F784E-B193-7B23-9C6B-FEC31E587C14}"/>
              </a:ext>
            </a:extLst>
          </p:cNvPr>
          <p:cNvCxnSpPr>
            <a:cxnSpLocks/>
          </p:cNvCxnSpPr>
          <p:nvPr/>
        </p:nvCxnSpPr>
        <p:spPr>
          <a:xfrm>
            <a:off x="192119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41BBB2-94B3-9FAC-A532-09D8319B3596}"/>
              </a:ext>
            </a:extLst>
          </p:cNvPr>
          <p:cNvCxnSpPr>
            <a:cxnSpLocks/>
          </p:cNvCxnSpPr>
          <p:nvPr/>
        </p:nvCxnSpPr>
        <p:spPr>
          <a:xfrm>
            <a:off x="289082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D5ACFB7-190E-F4C2-653C-A7350CB00F76}"/>
              </a:ext>
            </a:extLst>
          </p:cNvPr>
          <p:cNvCxnSpPr>
            <a:cxnSpLocks/>
          </p:cNvCxnSpPr>
          <p:nvPr/>
        </p:nvCxnSpPr>
        <p:spPr>
          <a:xfrm>
            <a:off x="386044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159A96-6930-C923-C8CE-DBF1A0F54E38}"/>
              </a:ext>
            </a:extLst>
          </p:cNvPr>
          <p:cNvCxnSpPr>
            <a:cxnSpLocks/>
          </p:cNvCxnSpPr>
          <p:nvPr/>
        </p:nvCxnSpPr>
        <p:spPr>
          <a:xfrm>
            <a:off x="483007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ED7C09D-01B6-07FF-56C8-5BC78C3623BC}"/>
              </a:ext>
            </a:extLst>
          </p:cNvPr>
          <p:cNvCxnSpPr>
            <a:cxnSpLocks/>
          </p:cNvCxnSpPr>
          <p:nvPr/>
        </p:nvCxnSpPr>
        <p:spPr>
          <a:xfrm>
            <a:off x="5799696"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A4C2FE5-4227-4C85-A1E2-105AA143CF03}"/>
              </a:ext>
            </a:extLst>
          </p:cNvPr>
          <p:cNvCxnSpPr>
            <a:cxnSpLocks/>
          </p:cNvCxnSpPr>
          <p:nvPr/>
        </p:nvCxnSpPr>
        <p:spPr>
          <a:xfrm>
            <a:off x="6769321"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928234-9742-3B36-39C9-405A111361EC}"/>
              </a:ext>
            </a:extLst>
          </p:cNvPr>
          <p:cNvCxnSpPr>
            <a:cxnSpLocks/>
          </p:cNvCxnSpPr>
          <p:nvPr/>
        </p:nvCxnSpPr>
        <p:spPr>
          <a:xfrm>
            <a:off x="7738947" y="3032570"/>
            <a:ext cx="0" cy="43005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8449038E-7B99-023D-2FC5-58A3CD88C2FB}"/>
              </a:ext>
            </a:extLst>
          </p:cNvPr>
          <p:cNvSpPr/>
          <p:nvPr/>
        </p:nvSpPr>
        <p:spPr>
          <a:xfrm>
            <a:off x="1983858" y="3154672"/>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4B181D6C-034D-3660-782C-F59EDD2ADF7D}"/>
              </a:ext>
            </a:extLst>
          </p:cNvPr>
          <p:cNvSpPr/>
          <p:nvPr/>
        </p:nvSpPr>
        <p:spPr>
          <a:xfrm>
            <a:off x="2225464"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0CD4C893-FB2F-B6B8-1B64-4F8433E10D82}"/>
              </a:ext>
            </a:extLst>
          </p:cNvPr>
          <p:cNvSpPr/>
          <p:nvPr/>
        </p:nvSpPr>
        <p:spPr>
          <a:xfrm>
            <a:off x="3017206"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550FB0D3-95C6-1DE9-70DA-65AE19357A14}"/>
              </a:ext>
            </a:extLst>
          </p:cNvPr>
          <p:cNvSpPr/>
          <p:nvPr/>
        </p:nvSpPr>
        <p:spPr>
          <a:xfrm>
            <a:off x="2351849" y="3142395"/>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81E2F292-7981-F899-3986-6C27507428C3}"/>
              </a:ext>
            </a:extLst>
          </p:cNvPr>
          <p:cNvSpPr/>
          <p:nvPr/>
        </p:nvSpPr>
        <p:spPr>
          <a:xfrm>
            <a:off x="2675230" y="3154670"/>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9596A62B-F3E0-0DE6-BE6D-3907A5DC5972}"/>
              </a:ext>
            </a:extLst>
          </p:cNvPr>
          <p:cNvSpPr/>
          <p:nvPr/>
        </p:nvSpPr>
        <p:spPr>
          <a:xfrm>
            <a:off x="2890820" y="3154671"/>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77136D1-15C5-B1A8-1314-E69BD81E473C}"/>
              </a:ext>
            </a:extLst>
          </p:cNvPr>
          <p:cNvSpPr/>
          <p:nvPr/>
        </p:nvSpPr>
        <p:spPr>
          <a:xfrm>
            <a:off x="1808105" y="3149829"/>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C2ADEAA4-FA25-CA10-9FE5-940D8173894C}"/>
              </a:ext>
            </a:extLst>
          </p:cNvPr>
          <p:cNvSpPr/>
          <p:nvPr/>
        </p:nvSpPr>
        <p:spPr>
          <a:xfrm>
            <a:off x="3180754" y="3149828"/>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D353CA84-EB2E-FA43-CF5D-4DB5215A2A24}"/>
              </a:ext>
            </a:extLst>
          </p:cNvPr>
          <p:cNvSpPr/>
          <p:nvPr/>
        </p:nvSpPr>
        <p:spPr>
          <a:xfrm>
            <a:off x="3340587" y="3142394"/>
            <a:ext cx="163550" cy="185853"/>
          </a:xfrm>
          <a:prstGeom prst="ellipse">
            <a:avLst/>
          </a:prstGeom>
          <a:solidFill>
            <a:srgbClr val="FF000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D46FB007-4952-6932-8B38-1ED9F5541409}"/>
              </a:ext>
            </a:extLst>
          </p:cNvPr>
          <p:cNvCxnSpPr/>
          <p:nvPr/>
        </p:nvCxnSpPr>
        <p:spPr>
          <a:xfrm>
            <a:off x="4423317" y="2778120"/>
            <a:ext cx="0" cy="92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1B34AF66-A6ED-E094-301B-4D4170EB3D05}"/>
              </a:ext>
            </a:extLst>
          </p:cNvPr>
          <p:cNvSpPr/>
          <p:nvPr/>
        </p:nvSpPr>
        <p:spPr>
          <a:xfrm>
            <a:off x="5151334" y="314239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16B3892A-5FE3-797E-18BA-39E7466D2D03}"/>
              </a:ext>
            </a:extLst>
          </p:cNvPr>
          <p:cNvSpPr/>
          <p:nvPr/>
        </p:nvSpPr>
        <p:spPr>
          <a:xfrm>
            <a:off x="5296568" y="31615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0CFCAF5A-4EC8-7112-C660-E9BDA831F48A}"/>
              </a:ext>
            </a:extLst>
          </p:cNvPr>
          <p:cNvSpPr/>
          <p:nvPr/>
        </p:nvSpPr>
        <p:spPr>
          <a:xfrm>
            <a:off x="5006100" y="3139580"/>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7A945D71-7726-557D-65F8-046E3AE6F8D0}"/>
              </a:ext>
            </a:extLst>
          </p:cNvPr>
          <p:cNvSpPr/>
          <p:nvPr/>
        </p:nvSpPr>
        <p:spPr>
          <a:xfrm>
            <a:off x="5475515" y="3152197"/>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641AD6F8-3B60-6030-46F8-82EBAFEEF574}"/>
              </a:ext>
            </a:extLst>
          </p:cNvPr>
          <p:cNvSpPr/>
          <p:nvPr/>
        </p:nvSpPr>
        <p:spPr>
          <a:xfrm>
            <a:off x="5764649" y="3139579"/>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AC15BF58-0A02-F13D-0F87-AA6E42E3FFF3}"/>
              </a:ext>
            </a:extLst>
          </p:cNvPr>
          <p:cNvSpPr/>
          <p:nvPr/>
        </p:nvSpPr>
        <p:spPr>
          <a:xfrm>
            <a:off x="6022984" y="3149828"/>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337CA6DF-D335-FC86-9624-9EDAE41C0462}"/>
              </a:ext>
            </a:extLst>
          </p:cNvPr>
          <p:cNvSpPr/>
          <p:nvPr/>
        </p:nvSpPr>
        <p:spPr>
          <a:xfrm>
            <a:off x="5764649" y="3145666"/>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3F21EEF9-9082-F9BB-7AD3-7A63C33E0450}"/>
              </a:ext>
            </a:extLst>
          </p:cNvPr>
          <p:cNvSpPr/>
          <p:nvPr/>
        </p:nvSpPr>
        <p:spPr>
          <a:xfrm>
            <a:off x="4557531" y="3161543"/>
            <a:ext cx="163550" cy="185853"/>
          </a:xfrm>
          <a:prstGeom prst="ellipse">
            <a:avLst/>
          </a:prstGeom>
          <a:solidFill>
            <a:srgbClr val="92D050"/>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Google Shape;342;p47">
            <a:extLst>
              <a:ext uri="{FF2B5EF4-FFF2-40B4-BE49-F238E27FC236}">
                <a16:creationId xmlns:a16="http://schemas.microsoft.com/office/drawing/2014/main" id="{57F67E67-6401-1483-C2BE-E25F6A1ADE01}"/>
              </a:ext>
            </a:extLst>
          </p:cNvPr>
          <p:cNvSpPr txBox="1">
            <a:spLocks noGrp="1"/>
          </p:cNvSpPr>
          <p:nvPr>
            <p:ph type="subTitle" idx="1"/>
          </p:nvPr>
        </p:nvSpPr>
        <p:spPr>
          <a:xfrm>
            <a:off x="784930" y="1148920"/>
            <a:ext cx="5789030" cy="7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Albert Sans" panose="020B0604020202020204" charset="0"/>
              </a:rPr>
              <a:t>To explain simple classification. Imagine we have a number line</a:t>
            </a:r>
            <a:endParaRPr sz="1400"/>
          </a:p>
        </p:txBody>
      </p:sp>
      <p:cxnSp>
        <p:nvCxnSpPr>
          <p:cNvPr id="44" name="Connector: Curved 43">
            <a:extLst>
              <a:ext uri="{FF2B5EF4-FFF2-40B4-BE49-F238E27FC236}">
                <a16:creationId xmlns:a16="http://schemas.microsoft.com/office/drawing/2014/main" id="{9BDFC5F4-A287-7448-63E8-6BC15246A136}"/>
              </a:ext>
            </a:extLst>
          </p:cNvPr>
          <p:cNvCxnSpPr>
            <a:cxnSpLocks/>
          </p:cNvCxnSpPr>
          <p:nvPr/>
        </p:nvCxnSpPr>
        <p:spPr>
          <a:xfrm>
            <a:off x="2192229" y="2103959"/>
            <a:ext cx="917584" cy="629652"/>
          </a:xfrm>
          <a:prstGeom prst="curvedConnector3">
            <a:avLst>
              <a:gd name="adj1" fmla="val 122917"/>
            </a:avLst>
          </a:prstGeom>
          <a:ln w="28575">
            <a:tailEnd type="triangle"/>
          </a:ln>
        </p:spPr>
        <p:style>
          <a:lnRef idx="1">
            <a:schemeClr val="dk1"/>
          </a:lnRef>
          <a:fillRef idx="0">
            <a:schemeClr val="dk1"/>
          </a:fillRef>
          <a:effectRef idx="0">
            <a:schemeClr val="dk1"/>
          </a:effectRef>
          <a:fontRef idx="minor">
            <a:schemeClr val="tx1"/>
          </a:fontRef>
        </p:style>
      </p:cxnSp>
      <p:sp>
        <p:nvSpPr>
          <p:cNvPr id="51" name="Google Shape;342;p47">
            <a:extLst>
              <a:ext uri="{FF2B5EF4-FFF2-40B4-BE49-F238E27FC236}">
                <a16:creationId xmlns:a16="http://schemas.microsoft.com/office/drawing/2014/main" id="{C190A2C0-8906-B011-960E-CA6ED91AC88E}"/>
              </a:ext>
            </a:extLst>
          </p:cNvPr>
          <p:cNvSpPr txBox="1">
            <a:spLocks/>
          </p:cNvSpPr>
          <p:nvPr/>
        </p:nvSpPr>
        <p:spPr>
          <a:xfrm>
            <a:off x="1016134" y="1913186"/>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Not Obese</a:t>
            </a:r>
            <a:endParaRPr lang="en-GB" sz="1400"/>
          </a:p>
        </p:txBody>
      </p:sp>
      <p:cxnSp>
        <p:nvCxnSpPr>
          <p:cNvPr id="52" name="Connector: Curved 51">
            <a:extLst>
              <a:ext uri="{FF2B5EF4-FFF2-40B4-BE49-F238E27FC236}">
                <a16:creationId xmlns:a16="http://schemas.microsoft.com/office/drawing/2014/main" id="{392CB0CE-42FB-6FFA-89AA-FA4946BF2999}"/>
              </a:ext>
            </a:extLst>
          </p:cNvPr>
          <p:cNvCxnSpPr>
            <a:cxnSpLocks/>
          </p:cNvCxnSpPr>
          <p:nvPr/>
        </p:nvCxnSpPr>
        <p:spPr>
          <a:xfrm flipH="1">
            <a:off x="5604854" y="2056592"/>
            <a:ext cx="917584" cy="629652"/>
          </a:xfrm>
          <a:prstGeom prst="curvedConnector3">
            <a:avLst>
              <a:gd name="adj1" fmla="val 122917"/>
            </a:avLst>
          </a:prstGeom>
          <a:ln w="28575">
            <a:tailEnd type="triangle"/>
          </a:ln>
        </p:spPr>
        <p:style>
          <a:lnRef idx="1">
            <a:schemeClr val="dk1"/>
          </a:lnRef>
          <a:fillRef idx="0">
            <a:schemeClr val="dk1"/>
          </a:fillRef>
          <a:effectRef idx="0">
            <a:schemeClr val="dk1"/>
          </a:effectRef>
          <a:fontRef idx="minor">
            <a:schemeClr val="tx1"/>
          </a:fontRef>
        </p:style>
      </p:cxnSp>
      <p:sp>
        <p:nvSpPr>
          <p:cNvPr id="53" name="Google Shape;342;p47">
            <a:extLst>
              <a:ext uri="{FF2B5EF4-FFF2-40B4-BE49-F238E27FC236}">
                <a16:creationId xmlns:a16="http://schemas.microsoft.com/office/drawing/2014/main" id="{FBC9B435-1022-0859-6992-44C5550B97FC}"/>
              </a:ext>
            </a:extLst>
          </p:cNvPr>
          <p:cNvSpPr txBox="1">
            <a:spLocks/>
          </p:cNvSpPr>
          <p:nvPr/>
        </p:nvSpPr>
        <p:spPr>
          <a:xfrm flipH="1">
            <a:off x="6655240" y="1869414"/>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Obese</a:t>
            </a:r>
            <a:endParaRPr lang="en-GB" sz="1400"/>
          </a:p>
        </p:txBody>
      </p:sp>
      <p:cxnSp>
        <p:nvCxnSpPr>
          <p:cNvPr id="55" name="Connector: Curved 54">
            <a:extLst>
              <a:ext uri="{FF2B5EF4-FFF2-40B4-BE49-F238E27FC236}">
                <a16:creationId xmlns:a16="http://schemas.microsoft.com/office/drawing/2014/main" id="{5D599A09-41D1-B637-D644-83F8C39B3501}"/>
              </a:ext>
            </a:extLst>
          </p:cNvPr>
          <p:cNvCxnSpPr>
            <a:cxnSpLocks/>
          </p:cNvCxnSpPr>
          <p:nvPr/>
        </p:nvCxnSpPr>
        <p:spPr>
          <a:xfrm flipV="1">
            <a:off x="3731941" y="5252321"/>
            <a:ext cx="691376" cy="517947"/>
          </a:xfrm>
          <a:prstGeom prst="curvedConnector3">
            <a:avLst>
              <a:gd name="adj1" fmla="val 105914"/>
            </a:avLst>
          </a:prstGeom>
          <a:ln w="28575">
            <a:tailEnd type="triangle"/>
          </a:ln>
        </p:spPr>
        <p:style>
          <a:lnRef idx="1">
            <a:schemeClr val="dk1"/>
          </a:lnRef>
          <a:fillRef idx="0">
            <a:schemeClr val="dk1"/>
          </a:fillRef>
          <a:effectRef idx="0">
            <a:schemeClr val="dk1"/>
          </a:effectRef>
          <a:fontRef idx="minor">
            <a:schemeClr val="tx1"/>
          </a:fontRef>
        </p:style>
      </p:cxnSp>
      <p:sp>
        <p:nvSpPr>
          <p:cNvPr id="256" name="Google Shape;342;p47">
            <a:extLst>
              <a:ext uri="{FF2B5EF4-FFF2-40B4-BE49-F238E27FC236}">
                <a16:creationId xmlns:a16="http://schemas.microsoft.com/office/drawing/2014/main" id="{08545184-090B-3EB2-2CEB-BA0F04EF7A66}"/>
              </a:ext>
            </a:extLst>
          </p:cNvPr>
          <p:cNvSpPr txBox="1">
            <a:spLocks/>
          </p:cNvSpPr>
          <p:nvPr/>
        </p:nvSpPr>
        <p:spPr>
          <a:xfrm>
            <a:off x="2838780" y="5577576"/>
            <a:ext cx="2329974" cy="72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Margin</a:t>
            </a:r>
            <a:endParaRPr lang="en-GB" sz="1400"/>
          </a:p>
        </p:txBody>
      </p:sp>
      <p:sp>
        <p:nvSpPr>
          <p:cNvPr id="2" name="Google Shape;342;p47">
            <a:extLst>
              <a:ext uri="{FF2B5EF4-FFF2-40B4-BE49-F238E27FC236}">
                <a16:creationId xmlns:a16="http://schemas.microsoft.com/office/drawing/2014/main" id="{CBF74C06-DCDB-8EB0-3459-33EE9AE0219A}"/>
              </a:ext>
            </a:extLst>
          </p:cNvPr>
          <p:cNvSpPr txBox="1">
            <a:spLocks/>
          </p:cNvSpPr>
          <p:nvPr/>
        </p:nvSpPr>
        <p:spPr>
          <a:xfrm>
            <a:off x="177460" y="3465405"/>
            <a:ext cx="1147250" cy="7275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GB" sz="1400">
                <a:latin typeface="Albert Sans" panose="020B0604020202020204" charset="0"/>
              </a:rPr>
              <a:t>Mass(kg)</a:t>
            </a:r>
            <a:endParaRPr lang="en-GB" sz="1400"/>
          </a:p>
        </p:txBody>
      </p:sp>
    </p:spTree>
    <p:extLst>
      <p:ext uri="{BB962C8B-B14F-4D97-AF65-F5344CB8AC3E}">
        <p14:creationId xmlns:p14="http://schemas.microsoft.com/office/powerpoint/2010/main" val="2687154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EB06CD1B-34B5-CEF4-18CE-442D5AFA4D02}"/>
              </a:ext>
            </a:extLst>
          </p:cNvPr>
          <p:cNvSpPr>
            <a:spLocks noGrp="1"/>
          </p:cNvSpPr>
          <p:nvPr>
            <p:ph type="title"/>
          </p:nvPr>
        </p:nvSpPr>
        <p:spPr>
          <a:xfrm>
            <a:off x="715050" y="433139"/>
            <a:ext cx="7713900" cy="548700"/>
          </a:xfrm>
        </p:spPr>
        <p:txBody>
          <a:bodyPr/>
          <a:lstStyle/>
          <a:p>
            <a:r>
              <a:rPr lang="en-US"/>
              <a:t>Problem: Classification of 2 cancer tissues </a:t>
            </a:r>
          </a:p>
        </p:txBody>
      </p:sp>
      <p:sp>
        <p:nvSpPr>
          <p:cNvPr id="7" name="TextBox 6">
            <a:extLst>
              <a:ext uri="{FF2B5EF4-FFF2-40B4-BE49-F238E27FC236}">
                <a16:creationId xmlns:a16="http://schemas.microsoft.com/office/drawing/2014/main" id="{A72D0E27-D09E-89B6-D43F-B082816F912D}"/>
              </a:ext>
            </a:extLst>
          </p:cNvPr>
          <p:cNvSpPr txBox="1"/>
          <p:nvPr/>
        </p:nvSpPr>
        <p:spPr>
          <a:xfrm>
            <a:off x="-2724079" y="2085025"/>
            <a:ext cx="26987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lbert Sans" panose="020B0604020202020204" charset="0"/>
              </a:rPr>
              <a:t>Case 1: Colon Cancer tissue cell</a:t>
            </a:r>
          </a:p>
          <a:p>
            <a:pPr algn="ctr"/>
            <a:r>
              <a:rPr lang="en-US" sz="1200" b="1">
                <a:latin typeface="Albert Sans" panose="020B0604020202020204" charset="0"/>
              </a:rPr>
              <a:t> </a:t>
            </a:r>
          </a:p>
          <a:p>
            <a:pPr algn="ctr"/>
            <a:r>
              <a:rPr lang="en-US" sz="1200">
                <a:latin typeface="Albert Sans" panose="020B0604020202020204" charset="0"/>
              </a:rPr>
              <a:t>Total tissue samples: 62</a:t>
            </a:r>
          </a:p>
          <a:p>
            <a:pPr algn="ctr"/>
            <a:r>
              <a:rPr lang="en-US" sz="1200">
                <a:latin typeface="Albert Sans" panose="020B0604020202020204" charset="0"/>
              </a:rPr>
              <a:t>Cancer tissue samples: 40</a:t>
            </a:r>
          </a:p>
          <a:p>
            <a:pPr algn="ctr"/>
            <a:r>
              <a:rPr lang="en-US" sz="1200">
                <a:latin typeface="Albert Sans" panose="020B0604020202020204" charset="0"/>
              </a:rPr>
              <a:t>Normal tissue samples: 22</a:t>
            </a:r>
          </a:p>
          <a:p>
            <a:pPr algn="ctr"/>
            <a:r>
              <a:rPr lang="en-US" sz="1200">
                <a:latin typeface="Albert Sans" panose="020B0604020202020204" charset="0"/>
              </a:rPr>
              <a:t>Total number of genes: 2000</a:t>
            </a:r>
          </a:p>
        </p:txBody>
      </p:sp>
      <p:sp>
        <p:nvSpPr>
          <p:cNvPr id="8" name="TextBox 7">
            <a:extLst>
              <a:ext uri="{FF2B5EF4-FFF2-40B4-BE49-F238E27FC236}">
                <a16:creationId xmlns:a16="http://schemas.microsoft.com/office/drawing/2014/main" id="{122A01D1-9626-EF1A-3CD4-42DC1C6EC657}"/>
              </a:ext>
            </a:extLst>
          </p:cNvPr>
          <p:cNvSpPr txBox="1"/>
          <p:nvPr/>
        </p:nvSpPr>
        <p:spPr>
          <a:xfrm>
            <a:off x="9170193" y="2085025"/>
            <a:ext cx="30218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lbert Sans" panose="020B0604020202020204" charset="0"/>
              </a:rPr>
              <a:t>Case 2: Colon Cancer tissue cell </a:t>
            </a:r>
          </a:p>
          <a:p>
            <a:pPr algn="ctr"/>
            <a:endParaRPr lang="en-US" sz="1200" b="1">
              <a:latin typeface="Albert Sans" panose="020B0604020202020204" charset="0"/>
            </a:endParaRPr>
          </a:p>
          <a:p>
            <a:pPr algn="ctr"/>
            <a:r>
              <a:rPr lang="en-US" sz="1200">
                <a:latin typeface="Albert Sans" panose="020B0604020202020204" charset="0"/>
              </a:rPr>
              <a:t>Total tissue samples: 45</a:t>
            </a:r>
          </a:p>
          <a:p>
            <a:pPr algn="ctr"/>
            <a:r>
              <a:rPr lang="en-US" sz="1200">
                <a:latin typeface="Albert Sans" panose="020B0604020202020204" charset="0"/>
              </a:rPr>
              <a:t>Activated B-like tissue samples: 22</a:t>
            </a:r>
          </a:p>
          <a:p>
            <a:pPr algn="ctr"/>
            <a:r>
              <a:rPr lang="en-US" sz="1200">
                <a:latin typeface="Albert Sans" panose="020B0604020202020204" charset="0"/>
              </a:rPr>
              <a:t>Germinal Centre B-like tissue samples: 23</a:t>
            </a:r>
          </a:p>
          <a:p>
            <a:pPr algn="ctr"/>
            <a:r>
              <a:rPr lang="en-US" sz="1200">
                <a:latin typeface="Albert Sans" panose="020B0604020202020204" charset="0"/>
              </a:rPr>
              <a:t>Total number of genes: 4026</a:t>
            </a:r>
          </a:p>
        </p:txBody>
      </p:sp>
      <p:sp>
        <p:nvSpPr>
          <p:cNvPr id="9" name="TextBox 8">
            <a:extLst>
              <a:ext uri="{FF2B5EF4-FFF2-40B4-BE49-F238E27FC236}">
                <a16:creationId xmlns:a16="http://schemas.microsoft.com/office/drawing/2014/main" id="{ACB6ED3D-557F-3A77-B75D-98493704589F}"/>
              </a:ext>
            </a:extLst>
          </p:cNvPr>
          <p:cNvSpPr txBox="1"/>
          <p:nvPr/>
        </p:nvSpPr>
        <p:spPr>
          <a:xfrm>
            <a:off x="903041" y="5204230"/>
            <a:ext cx="63868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lbert Sans" panose="020B0604020202020204" charset="0"/>
                <a:cs typeface="Aldhabi" panose="01000000000000000000" pitchFamily="2" charset="-78"/>
              </a:rPr>
              <a:t>Techniques used:  </a:t>
            </a:r>
            <a:r>
              <a:rPr lang="en-US" sz="1600">
                <a:latin typeface="Albert Sans" panose="020B0604020202020204" charset="0"/>
                <a:cs typeface="Aldhabi" panose="01000000000000000000" pitchFamily="2" charset="-78"/>
              </a:rPr>
              <a:t>SVM, Mutual Information, LOOCV</a:t>
            </a:r>
          </a:p>
        </p:txBody>
      </p:sp>
      <p:sp>
        <p:nvSpPr>
          <p:cNvPr id="10" name="TextBox 9">
            <a:extLst>
              <a:ext uri="{FF2B5EF4-FFF2-40B4-BE49-F238E27FC236}">
                <a16:creationId xmlns:a16="http://schemas.microsoft.com/office/drawing/2014/main" id="{9FDE8404-4F53-1425-F753-FF6749332E44}"/>
              </a:ext>
            </a:extLst>
          </p:cNvPr>
          <p:cNvSpPr txBox="1"/>
          <p:nvPr/>
        </p:nvSpPr>
        <p:spPr>
          <a:xfrm>
            <a:off x="-5299720" y="1090440"/>
            <a:ext cx="60225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Alexandria Medium" panose="020B0604020202020204" charset="-78"/>
                <a:cs typeface="Alexandria Medium" panose="020B0604020202020204" charset="-78"/>
              </a:rPr>
              <a:t>What is being analyzed: gene expressions of Microarray data</a:t>
            </a:r>
          </a:p>
        </p:txBody>
      </p:sp>
    </p:spTree>
    <p:extLst>
      <p:ext uri="{BB962C8B-B14F-4D97-AF65-F5344CB8AC3E}">
        <p14:creationId xmlns:p14="http://schemas.microsoft.com/office/powerpoint/2010/main" val="12619889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FEBA1-298C-FAD0-1429-D22325C47A36}"/>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92537778-5831-38C7-EC89-B95ADFCFEF4B}"/>
              </a:ext>
            </a:extLst>
          </p:cNvPr>
          <p:cNvSpPr>
            <a:spLocks noGrp="1"/>
          </p:cNvSpPr>
          <p:nvPr>
            <p:ph type="title"/>
          </p:nvPr>
        </p:nvSpPr>
        <p:spPr>
          <a:xfrm>
            <a:off x="715050" y="433139"/>
            <a:ext cx="7713900" cy="548700"/>
          </a:xfrm>
        </p:spPr>
        <p:txBody>
          <a:bodyPr/>
          <a:lstStyle/>
          <a:p>
            <a:r>
              <a:rPr lang="en-US"/>
              <a:t>Problem: Classification of 2 cancer tissues </a:t>
            </a:r>
          </a:p>
        </p:txBody>
      </p:sp>
      <p:sp>
        <p:nvSpPr>
          <p:cNvPr id="7" name="TextBox 6">
            <a:extLst>
              <a:ext uri="{FF2B5EF4-FFF2-40B4-BE49-F238E27FC236}">
                <a16:creationId xmlns:a16="http://schemas.microsoft.com/office/drawing/2014/main" id="{CA7E35A5-24E5-FA5D-5197-AC2D8ADA592A}"/>
              </a:ext>
            </a:extLst>
          </p:cNvPr>
          <p:cNvSpPr txBox="1"/>
          <p:nvPr/>
        </p:nvSpPr>
        <p:spPr>
          <a:xfrm>
            <a:off x="-2724079" y="2085025"/>
            <a:ext cx="26987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lbert Sans" panose="020B0604020202020204" charset="0"/>
              </a:rPr>
              <a:t>Case 1: Colon Cancer tissue cell</a:t>
            </a:r>
          </a:p>
          <a:p>
            <a:pPr algn="ctr"/>
            <a:r>
              <a:rPr lang="en-US" sz="1200" b="1">
                <a:latin typeface="Albert Sans" panose="020B0604020202020204" charset="0"/>
              </a:rPr>
              <a:t> </a:t>
            </a:r>
          </a:p>
          <a:p>
            <a:pPr algn="ctr"/>
            <a:r>
              <a:rPr lang="en-US" sz="1200">
                <a:latin typeface="Albert Sans" panose="020B0604020202020204" charset="0"/>
              </a:rPr>
              <a:t>Total tissue samples: 62</a:t>
            </a:r>
          </a:p>
          <a:p>
            <a:pPr algn="ctr"/>
            <a:r>
              <a:rPr lang="en-US" sz="1200">
                <a:latin typeface="Albert Sans" panose="020B0604020202020204" charset="0"/>
              </a:rPr>
              <a:t>Cancer tissue samples: 40</a:t>
            </a:r>
          </a:p>
          <a:p>
            <a:pPr algn="ctr"/>
            <a:r>
              <a:rPr lang="en-US" sz="1200">
                <a:latin typeface="Albert Sans" panose="020B0604020202020204" charset="0"/>
              </a:rPr>
              <a:t>Normal tissue samples: 22</a:t>
            </a:r>
          </a:p>
          <a:p>
            <a:pPr algn="ctr"/>
            <a:r>
              <a:rPr lang="en-US" sz="1200">
                <a:latin typeface="Albert Sans" panose="020B0604020202020204" charset="0"/>
              </a:rPr>
              <a:t>Total number of genes: 2000</a:t>
            </a:r>
          </a:p>
        </p:txBody>
      </p:sp>
      <p:sp>
        <p:nvSpPr>
          <p:cNvPr id="8" name="TextBox 7">
            <a:extLst>
              <a:ext uri="{FF2B5EF4-FFF2-40B4-BE49-F238E27FC236}">
                <a16:creationId xmlns:a16="http://schemas.microsoft.com/office/drawing/2014/main" id="{985EF5F9-59BC-60F3-66E0-38A17606D624}"/>
              </a:ext>
            </a:extLst>
          </p:cNvPr>
          <p:cNvSpPr txBox="1"/>
          <p:nvPr/>
        </p:nvSpPr>
        <p:spPr>
          <a:xfrm>
            <a:off x="9170193" y="2085025"/>
            <a:ext cx="30218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lbert Sans" panose="020B0604020202020204" charset="0"/>
              </a:rPr>
              <a:t>Case 2: Colon Cancer tissue cell </a:t>
            </a:r>
          </a:p>
          <a:p>
            <a:pPr algn="ctr"/>
            <a:endParaRPr lang="en-US" sz="1200" b="1">
              <a:latin typeface="Albert Sans" panose="020B0604020202020204" charset="0"/>
            </a:endParaRPr>
          </a:p>
          <a:p>
            <a:pPr algn="ctr"/>
            <a:r>
              <a:rPr lang="en-US" sz="1200">
                <a:latin typeface="Albert Sans" panose="020B0604020202020204" charset="0"/>
              </a:rPr>
              <a:t>Total tissue samples: 45</a:t>
            </a:r>
          </a:p>
          <a:p>
            <a:pPr algn="ctr"/>
            <a:r>
              <a:rPr lang="en-US" sz="1200">
                <a:latin typeface="Albert Sans" panose="020B0604020202020204" charset="0"/>
              </a:rPr>
              <a:t>Activated B-like tissue samples: 22</a:t>
            </a:r>
          </a:p>
          <a:p>
            <a:pPr algn="ctr"/>
            <a:r>
              <a:rPr lang="en-US" sz="1200">
                <a:latin typeface="Albert Sans" panose="020B0604020202020204" charset="0"/>
              </a:rPr>
              <a:t>Germinal Centre B-like tissue samples: 23</a:t>
            </a:r>
          </a:p>
          <a:p>
            <a:pPr algn="ctr"/>
            <a:r>
              <a:rPr lang="en-US" sz="1200">
                <a:latin typeface="Albert Sans" panose="020B0604020202020204" charset="0"/>
              </a:rPr>
              <a:t>Total number of genes: 4026</a:t>
            </a:r>
          </a:p>
        </p:txBody>
      </p:sp>
      <p:sp>
        <p:nvSpPr>
          <p:cNvPr id="9" name="TextBox 8">
            <a:extLst>
              <a:ext uri="{FF2B5EF4-FFF2-40B4-BE49-F238E27FC236}">
                <a16:creationId xmlns:a16="http://schemas.microsoft.com/office/drawing/2014/main" id="{52E60D0A-9528-BE89-0B7E-83883ABDC913}"/>
              </a:ext>
            </a:extLst>
          </p:cNvPr>
          <p:cNvSpPr txBox="1"/>
          <p:nvPr/>
        </p:nvSpPr>
        <p:spPr>
          <a:xfrm>
            <a:off x="903041" y="5204230"/>
            <a:ext cx="63868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lbert Sans" panose="020B0604020202020204" charset="0"/>
                <a:cs typeface="Aldhabi" panose="01000000000000000000" pitchFamily="2" charset="-78"/>
              </a:rPr>
              <a:t>Techniques used:  </a:t>
            </a:r>
            <a:r>
              <a:rPr lang="en-US" sz="1600">
                <a:latin typeface="Albert Sans" panose="020B0604020202020204" charset="0"/>
                <a:cs typeface="Aldhabi" panose="01000000000000000000" pitchFamily="2" charset="-78"/>
              </a:rPr>
              <a:t>SVM, Mutual Information, LOOCV</a:t>
            </a:r>
          </a:p>
        </p:txBody>
      </p:sp>
      <p:sp>
        <p:nvSpPr>
          <p:cNvPr id="10" name="TextBox 9">
            <a:extLst>
              <a:ext uri="{FF2B5EF4-FFF2-40B4-BE49-F238E27FC236}">
                <a16:creationId xmlns:a16="http://schemas.microsoft.com/office/drawing/2014/main" id="{A2513BFE-BC00-4D32-1385-22DDE4183607}"/>
              </a:ext>
            </a:extLst>
          </p:cNvPr>
          <p:cNvSpPr txBox="1"/>
          <p:nvPr/>
        </p:nvSpPr>
        <p:spPr>
          <a:xfrm>
            <a:off x="836920" y="1090440"/>
            <a:ext cx="60225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Alexandria Medium" panose="020B0604020202020204" charset="-78"/>
                <a:cs typeface="Alexandria Medium" panose="020B0604020202020204" charset="-78"/>
              </a:rPr>
              <a:t>What is being analyzed: gene expressions of Microarray data</a:t>
            </a:r>
          </a:p>
        </p:txBody>
      </p:sp>
    </p:spTree>
    <p:extLst>
      <p:ext uri="{BB962C8B-B14F-4D97-AF65-F5344CB8AC3E}">
        <p14:creationId xmlns:p14="http://schemas.microsoft.com/office/powerpoint/2010/main" val="2853578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F028B-9FF1-1A91-0F46-AAC2DE477143}"/>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D2B55AD6-8BBF-1A8B-3855-205815ECF4DF}"/>
              </a:ext>
            </a:extLst>
          </p:cNvPr>
          <p:cNvSpPr>
            <a:spLocks noGrp="1"/>
          </p:cNvSpPr>
          <p:nvPr>
            <p:ph type="title"/>
          </p:nvPr>
        </p:nvSpPr>
        <p:spPr>
          <a:xfrm>
            <a:off x="715050" y="-562541"/>
            <a:ext cx="7713900" cy="548700"/>
          </a:xfrm>
        </p:spPr>
        <p:txBody>
          <a:bodyPr/>
          <a:lstStyle/>
          <a:p>
            <a:r>
              <a:rPr lang="en-US"/>
              <a:t>Problem: Classification of 2 cancer tissues </a:t>
            </a:r>
          </a:p>
        </p:txBody>
      </p:sp>
      <p:sp>
        <p:nvSpPr>
          <p:cNvPr id="7" name="TextBox 6">
            <a:extLst>
              <a:ext uri="{FF2B5EF4-FFF2-40B4-BE49-F238E27FC236}">
                <a16:creationId xmlns:a16="http://schemas.microsoft.com/office/drawing/2014/main" id="{2ED529BB-5A90-A505-22A6-EAF94EFAE08B}"/>
              </a:ext>
            </a:extLst>
          </p:cNvPr>
          <p:cNvSpPr txBox="1"/>
          <p:nvPr/>
        </p:nvSpPr>
        <p:spPr>
          <a:xfrm>
            <a:off x="1502481" y="2085025"/>
            <a:ext cx="26987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lbert Sans" panose="020B0604020202020204" charset="0"/>
              </a:rPr>
              <a:t>Case 1: Colon Cancer tissue cell</a:t>
            </a:r>
          </a:p>
          <a:p>
            <a:pPr algn="ctr"/>
            <a:r>
              <a:rPr lang="en-US" sz="1200" b="1">
                <a:latin typeface="Albert Sans" panose="020B0604020202020204" charset="0"/>
              </a:rPr>
              <a:t> </a:t>
            </a:r>
          </a:p>
          <a:p>
            <a:pPr algn="ctr"/>
            <a:r>
              <a:rPr lang="en-US" sz="1200">
                <a:latin typeface="Albert Sans" panose="020B0604020202020204" charset="0"/>
              </a:rPr>
              <a:t>Total tissue samples: 62</a:t>
            </a:r>
          </a:p>
          <a:p>
            <a:pPr algn="ctr"/>
            <a:r>
              <a:rPr lang="en-US" sz="1200">
                <a:latin typeface="Albert Sans" panose="020B0604020202020204" charset="0"/>
              </a:rPr>
              <a:t>Cancer tissue samples: 40</a:t>
            </a:r>
          </a:p>
          <a:p>
            <a:pPr algn="ctr"/>
            <a:r>
              <a:rPr lang="en-US" sz="1200">
                <a:latin typeface="Albert Sans" panose="020B0604020202020204" charset="0"/>
              </a:rPr>
              <a:t>Normal tissue samples: 22</a:t>
            </a:r>
          </a:p>
          <a:p>
            <a:pPr algn="ctr"/>
            <a:r>
              <a:rPr lang="en-US" sz="1200">
                <a:latin typeface="Albert Sans" panose="020B0604020202020204" charset="0"/>
              </a:rPr>
              <a:t>Total number of genes: 2000</a:t>
            </a:r>
          </a:p>
        </p:txBody>
      </p:sp>
      <p:sp>
        <p:nvSpPr>
          <p:cNvPr id="8" name="TextBox 7">
            <a:extLst>
              <a:ext uri="{FF2B5EF4-FFF2-40B4-BE49-F238E27FC236}">
                <a16:creationId xmlns:a16="http://schemas.microsoft.com/office/drawing/2014/main" id="{2F4A5153-0DE3-C914-932B-E5968B04B3DF}"/>
              </a:ext>
            </a:extLst>
          </p:cNvPr>
          <p:cNvSpPr txBox="1"/>
          <p:nvPr/>
        </p:nvSpPr>
        <p:spPr>
          <a:xfrm>
            <a:off x="4852193" y="2085025"/>
            <a:ext cx="30218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lbert Sans" panose="020B0604020202020204" charset="0"/>
              </a:rPr>
              <a:t>Case 2: Colon Cancer tissue cell </a:t>
            </a:r>
          </a:p>
          <a:p>
            <a:pPr algn="ctr"/>
            <a:endParaRPr lang="en-US" sz="1200" b="1">
              <a:latin typeface="Albert Sans" panose="020B0604020202020204" charset="0"/>
            </a:endParaRPr>
          </a:p>
          <a:p>
            <a:pPr algn="ctr"/>
            <a:r>
              <a:rPr lang="en-US" sz="1200">
                <a:latin typeface="Albert Sans" panose="020B0604020202020204" charset="0"/>
              </a:rPr>
              <a:t>Total tissue samples: 45</a:t>
            </a:r>
          </a:p>
          <a:p>
            <a:pPr algn="ctr"/>
            <a:r>
              <a:rPr lang="en-US" sz="1200">
                <a:latin typeface="Albert Sans" panose="020B0604020202020204" charset="0"/>
              </a:rPr>
              <a:t>Activated B-like tissue samples: 22</a:t>
            </a:r>
          </a:p>
          <a:p>
            <a:pPr algn="ctr"/>
            <a:r>
              <a:rPr lang="en-US" sz="1200">
                <a:latin typeface="Albert Sans" panose="020B0604020202020204" charset="0"/>
              </a:rPr>
              <a:t>Germinal Centre B-like tissue samples: 23</a:t>
            </a:r>
          </a:p>
          <a:p>
            <a:pPr algn="ctr"/>
            <a:r>
              <a:rPr lang="en-US" sz="1200">
                <a:latin typeface="Albert Sans" panose="020B0604020202020204" charset="0"/>
              </a:rPr>
              <a:t>Total number of genes: 4026</a:t>
            </a:r>
          </a:p>
        </p:txBody>
      </p:sp>
      <p:sp>
        <p:nvSpPr>
          <p:cNvPr id="9" name="TextBox 8">
            <a:extLst>
              <a:ext uri="{FF2B5EF4-FFF2-40B4-BE49-F238E27FC236}">
                <a16:creationId xmlns:a16="http://schemas.microsoft.com/office/drawing/2014/main" id="{CEB4FBF6-DB45-68C7-9B16-BD477512C41A}"/>
              </a:ext>
            </a:extLst>
          </p:cNvPr>
          <p:cNvSpPr txBox="1"/>
          <p:nvPr/>
        </p:nvSpPr>
        <p:spPr>
          <a:xfrm>
            <a:off x="903041" y="5204230"/>
            <a:ext cx="63868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lbert Sans" panose="020B0604020202020204" charset="0"/>
                <a:cs typeface="Aldhabi" panose="01000000000000000000" pitchFamily="2" charset="-78"/>
              </a:rPr>
              <a:t>Techniques used:  </a:t>
            </a:r>
            <a:r>
              <a:rPr lang="en-US" sz="1600">
                <a:latin typeface="Albert Sans" panose="020B0604020202020204" charset="0"/>
                <a:cs typeface="Aldhabi" panose="01000000000000000000" pitchFamily="2" charset="-78"/>
              </a:rPr>
              <a:t>SVM, Mutual Information, LOOCV</a:t>
            </a:r>
          </a:p>
        </p:txBody>
      </p:sp>
      <p:sp>
        <p:nvSpPr>
          <p:cNvPr id="10" name="TextBox 9">
            <a:extLst>
              <a:ext uri="{FF2B5EF4-FFF2-40B4-BE49-F238E27FC236}">
                <a16:creationId xmlns:a16="http://schemas.microsoft.com/office/drawing/2014/main" id="{4659D346-2079-538D-3F54-C63F1470B3B2}"/>
              </a:ext>
            </a:extLst>
          </p:cNvPr>
          <p:cNvSpPr txBox="1"/>
          <p:nvPr/>
        </p:nvSpPr>
        <p:spPr>
          <a:xfrm>
            <a:off x="836920" y="470680"/>
            <a:ext cx="60225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Alexandria Medium" panose="020B0604020202020204" charset="-78"/>
                <a:cs typeface="Alexandria Medium" panose="020B0604020202020204" charset="-78"/>
              </a:rPr>
              <a:t>What is being analyzed: gene expressions of Microarray data</a:t>
            </a:r>
          </a:p>
        </p:txBody>
      </p:sp>
    </p:spTree>
    <p:extLst>
      <p:ext uri="{BB962C8B-B14F-4D97-AF65-F5344CB8AC3E}">
        <p14:creationId xmlns:p14="http://schemas.microsoft.com/office/powerpoint/2010/main" val="2862010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A15F2-7A2C-49FD-D161-391E8F23510E}"/>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E93ADE2E-AD77-A471-8CBE-A2B5ADAEF86B}"/>
              </a:ext>
            </a:extLst>
          </p:cNvPr>
          <p:cNvSpPr>
            <a:spLocks noGrp="1"/>
          </p:cNvSpPr>
          <p:nvPr>
            <p:ph type="title"/>
          </p:nvPr>
        </p:nvSpPr>
        <p:spPr>
          <a:xfrm>
            <a:off x="715050" y="-562541"/>
            <a:ext cx="7713900" cy="548700"/>
          </a:xfrm>
        </p:spPr>
        <p:txBody>
          <a:bodyPr/>
          <a:lstStyle/>
          <a:p>
            <a:r>
              <a:rPr lang="en-US"/>
              <a:t>Problem: Classification of 2 cancer tissues </a:t>
            </a:r>
          </a:p>
        </p:txBody>
      </p:sp>
      <p:sp>
        <p:nvSpPr>
          <p:cNvPr id="7" name="TextBox 6">
            <a:extLst>
              <a:ext uri="{FF2B5EF4-FFF2-40B4-BE49-F238E27FC236}">
                <a16:creationId xmlns:a16="http://schemas.microsoft.com/office/drawing/2014/main" id="{D94C508D-538C-9777-FEA9-7F23F86A658B}"/>
              </a:ext>
            </a:extLst>
          </p:cNvPr>
          <p:cNvSpPr txBox="1"/>
          <p:nvPr/>
        </p:nvSpPr>
        <p:spPr>
          <a:xfrm>
            <a:off x="1502481" y="2085025"/>
            <a:ext cx="26987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lbert Sans" panose="020B0604020202020204" charset="0"/>
              </a:rPr>
              <a:t>Case 1: Colon Cancer tissue cell</a:t>
            </a:r>
          </a:p>
          <a:p>
            <a:pPr algn="ctr"/>
            <a:r>
              <a:rPr lang="en-US" sz="1200" b="1">
                <a:latin typeface="Albert Sans" panose="020B0604020202020204" charset="0"/>
              </a:rPr>
              <a:t> </a:t>
            </a:r>
          </a:p>
          <a:p>
            <a:pPr algn="ctr"/>
            <a:r>
              <a:rPr lang="en-US" sz="1200">
                <a:latin typeface="Albert Sans" panose="020B0604020202020204" charset="0"/>
              </a:rPr>
              <a:t>Total tissue samples: 62</a:t>
            </a:r>
          </a:p>
          <a:p>
            <a:pPr algn="ctr"/>
            <a:r>
              <a:rPr lang="en-US" sz="1200">
                <a:latin typeface="Albert Sans" panose="020B0604020202020204" charset="0"/>
              </a:rPr>
              <a:t>Cancer tissue samples: 40</a:t>
            </a:r>
          </a:p>
          <a:p>
            <a:pPr algn="ctr"/>
            <a:r>
              <a:rPr lang="en-US" sz="1200">
                <a:latin typeface="Albert Sans" panose="020B0604020202020204" charset="0"/>
              </a:rPr>
              <a:t>Normal tissue samples: 22</a:t>
            </a:r>
          </a:p>
          <a:p>
            <a:pPr algn="ctr"/>
            <a:r>
              <a:rPr lang="en-US" sz="1200">
                <a:latin typeface="Albert Sans" panose="020B0604020202020204" charset="0"/>
              </a:rPr>
              <a:t>Total number of genes: 2000</a:t>
            </a:r>
          </a:p>
        </p:txBody>
      </p:sp>
      <p:sp>
        <p:nvSpPr>
          <p:cNvPr id="8" name="TextBox 7">
            <a:extLst>
              <a:ext uri="{FF2B5EF4-FFF2-40B4-BE49-F238E27FC236}">
                <a16:creationId xmlns:a16="http://schemas.microsoft.com/office/drawing/2014/main" id="{81E50B9E-9C16-40AC-C5AD-39DE6AB033D5}"/>
              </a:ext>
            </a:extLst>
          </p:cNvPr>
          <p:cNvSpPr txBox="1"/>
          <p:nvPr/>
        </p:nvSpPr>
        <p:spPr>
          <a:xfrm>
            <a:off x="4852193" y="2085025"/>
            <a:ext cx="30218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lbert Sans" panose="020B0604020202020204" charset="0"/>
              </a:rPr>
              <a:t>Case 2: Colon Cancer tissue cell </a:t>
            </a:r>
          </a:p>
          <a:p>
            <a:pPr algn="ctr"/>
            <a:endParaRPr lang="en-US" sz="1200" b="1">
              <a:latin typeface="Albert Sans" panose="020B0604020202020204" charset="0"/>
            </a:endParaRPr>
          </a:p>
          <a:p>
            <a:pPr algn="ctr"/>
            <a:r>
              <a:rPr lang="en-US" sz="1200">
                <a:latin typeface="Albert Sans" panose="020B0604020202020204" charset="0"/>
              </a:rPr>
              <a:t>Total tissue samples: 45</a:t>
            </a:r>
          </a:p>
          <a:p>
            <a:pPr algn="ctr"/>
            <a:r>
              <a:rPr lang="en-US" sz="1200">
                <a:latin typeface="Albert Sans" panose="020B0604020202020204" charset="0"/>
              </a:rPr>
              <a:t>Activated B-like tissue samples: 22</a:t>
            </a:r>
          </a:p>
          <a:p>
            <a:pPr algn="ctr"/>
            <a:r>
              <a:rPr lang="en-US" sz="1200">
                <a:latin typeface="Albert Sans" panose="020B0604020202020204" charset="0"/>
              </a:rPr>
              <a:t>Germinal Centre B-like tissue samples: 23</a:t>
            </a:r>
          </a:p>
          <a:p>
            <a:pPr algn="ctr"/>
            <a:r>
              <a:rPr lang="en-US" sz="1200">
                <a:latin typeface="Albert Sans" panose="020B0604020202020204" charset="0"/>
              </a:rPr>
              <a:t>Total number of genes: 4026</a:t>
            </a:r>
          </a:p>
        </p:txBody>
      </p:sp>
      <p:sp>
        <p:nvSpPr>
          <p:cNvPr id="9" name="TextBox 8">
            <a:extLst>
              <a:ext uri="{FF2B5EF4-FFF2-40B4-BE49-F238E27FC236}">
                <a16:creationId xmlns:a16="http://schemas.microsoft.com/office/drawing/2014/main" id="{BFC9A81B-1381-5584-D103-5774CE6897DC}"/>
              </a:ext>
            </a:extLst>
          </p:cNvPr>
          <p:cNvSpPr txBox="1"/>
          <p:nvPr/>
        </p:nvSpPr>
        <p:spPr>
          <a:xfrm>
            <a:off x="903041" y="4076470"/>
            <a:ext cx="63868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lbert Sans" panose="020B0604020202020204" charset="0"/>
                <a:cs typeface="Aldhabi" panose="01000000000000000000" pitchFamily="2" charset="-78"/>
              </a:rPr>
              <a:t>Techniques used:  </a:t>
            </a:r>
            <a:r>
              <a:rPr lang="en-US" sz="1600">
                <a:latin typeface="Albert Sans" panose="020B0604020202020204" charset="0"/>
                <a:cs typeface="Aldhabi" panose="01000000000000000000" pitchFamily="2" charset="-78"/>
              </a:rPr>
              <a:t>SVM, Mutual Information, LOOCV</a:t>
            </a:r>
          </a:p>
        </p:txBody>
      </p:sp>
      <p:sp>
        <p:nvSpPr>
          <p:cNvPr id="10" name="TextBox 9">
            <a:extLst>
              <a:ext uri="{FF2B5EF4-FFF2-40B4-BE49-F238E27FC236}">
                <a16:creationId xmlns:a16="http://schemas.microsoft.com/office/drawing/2014/main" id="{1817732B-11BC-A23C-9C53-5B65AF733D18}"/>
              </a:ext>
            </a:extLst>
          </p:cNvPr>
          <p:cNvSpPr txBox="1"/>
          <p:nvPr/>
        </p:nvSpPr>
        <p:spPr>
          <a:xfrm>
            <a:off x="836920" y="470680"/>
            <a:ext cx="60225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Alexandria Medium" panose="020B0604020202020204" charset="-78"/>
                <a:cs typeface="Alexandria Medium" panose="020B0604020202020204" charset="-78"/>
              </a:rPr>
              <a:t>What is being analyzed: gene expressions of Microarray data</a:t>
            </a:r>
          </a:p>
        </p:txBody>
      </p:sp>
    </p:spTree>
    <p:extLst>
      <p:ext uri="{BB962C8B-B14F-4D97-AF65-F5344CB8AC3E}">
        <p14:creationId xmlns:p14="http://schemas.microsoft.com/office/powerpoint/2010/main" val="1591255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11" name="Title 2">
            <a:extLst>
              <a:ext uri="{FF2B5EF4-FFF2-40B4-BE49-F238E27FC236}">
                <a16:creationId xmlns:a16="http://schemas.microsoft.com/office/drawing/2014/main" id="{C5BFF4DB-FCD9-AEDC-C34E-1A9165D231AA}"/>
              </a:ext>
            </a:extLst>
          </p:cNvPr>
          <p:cNvSpPr>
            <a:spLocks noGrp="1"/>
          </p:cNvSpPr>
          <p:nvPr>
            <p:ph type="title"/>
          </p:nvPr>
        </p:nvSpPr>
        <p:spPr>
          <a:xfrm>
            <a:off x="715100" y="-917880"/>
            <a:ext cx="4629060" cy="877240"/>
          </a:xfrm>
        </p:spPr>
        <p:txBody>
          <a:bodyPr/>
          <a:lstStyle/>
          <a:p>
            <a:r>
              <a:rPr lang="en-US" sz="4800"/>
              <a:t>Problem</a:t>
            </a:r>
          </a:p>
        </p:txBody>
      </p:sp>
      <p:sp>
        <p:nvSpPr>
          <p:cNvPr id="12" name="Subtitle 3">
            <a:extLst>
              <a:ext uri="{FF2B5EF4-FFF2-40B4-BE49-F238E27FC236}">
                <a16:creationId xmlns:a16="http://schemas.microsoft.com/office/drawing/2014/main" id="{ABF925D3-621C-AD9B-9147-CBC3C873A1D0}"/>
              </a:ext>
            </a:extLst>
          </p:cNvPr>
          <p:cNvSpPr txBox="1">
            <a:spLocks/>
          </p:cNvSpPr>
          <p:nvPr/>
        </p:nvSpPr>
        <p:spPr>
          <a:xfrm>
            <a:off x="715100" y="5152785"/>
            <a:ext cx="8286660" cy="6892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a:latin typeface="Albert Sans" panose="020B0604020202020204" charset="0"/>
              </a:rPr>
              <a:t>A common issue with analyzation of gene expression is </a:t>
            </a:r>
            <a:r>
              <a:rPr lang="en-US" sz="1200" b="1">
                <a:latin typeface="Albert Sans" panose="020B0604020202020204" charset="0"/>
              </a:rPr>
              <a:t>high dimensionality</a:t>
            </a:r>
            <a:r>
              <a:rPr lang="en-US" sz="1200">
                <a:latin typeface="Albert Sans" panose="020B0604020202020204" charset="0"/>
              </a:rPr>
              <a:t>. This means that there is a low amount of data samples but a disproportionate high number of features. This could lead to overfitting if not taken into consideration if it is used as input features for the classifier. </a:t>
            </a: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p:txBody>
      </p:sp>
      <p:sp>
        <p:nvSpPr>
          <p:cNvPr id="13" name="Subtitle 3">
            <a:extLst>
              <a:ext uri="{FF2B5EF4-FFF2-40B4-BE49-F238E27FC236}">
                <a16:creationId xmlns:a16="http://schemas.microsoft.com/office/drawing/2014/main" id="{AD3AA0E9-BB82-7868-7804-A09B99D0562C}"/>
              </a:ext>
            </a:extLst>
          </p:cNvPr>
          <p:cNvSpPr txBox="1">
            <a:spLocks/>
          </p:cNvSpPr>
          <p:nvPr/>
        </p:nvSpPr>
        <p:spPr>
          <a:xfrm>
            <a:off x="715100" y="6125210"/>
            <a:ext cx="8286660" cy="4889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a:latin typeface="Albert Sans" panose="020B0604020202020204" charset="0"/>
              </a:rPr>
              <a:t>A </a:t>
            </a:r>
            <a:r>
              <a:rPr lang="en-US" sz="1200" b="1">
                <a:latin typeface="Albert Sans" panose="020B0604020202020204" charset="0"/>
              </a:rPr>
              <a:t>small dataset </a:t>
            </a:r>
            <a:r>
              <a:rPr lang="en-US" sz="1200">
                <a:latin typeface="Albert Sans" panose="020B0604020202020204" charset="0"/>
              </a:rPr>
              <a:t>also means that a classification model has to adapt to a low number of samples. This is the reason why SVM is used for low amounts of data samples due its mentioned features and characteristics.  </a:t>
            </a: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p:txBody>
      </p:sp>
      <p:sp>
        <p:nvSpPr>
          <p:cNvPr id="14" name="Subtitle 3">
            <a:extLst>
              <a:ext uri="{FF2B5EF4-FFF2-40B4-BE49-F238E27FC236}">
                <a16:creationId xmlns:a16="http://schemas.microsoft.com/office/drawing/2014/main" id="{1D8029CD-921A-C323-00B4-3D9230E44A54}"/>
              </a:ext>
            </a:extLst>
          </p:cNvPr>
          <p:cNvSpPr txBox="1">
            <a:spLocks/>
          </p:cNvSpPr>
          <p:nvPr/>
        </p:nvSpPr>
        <p:spPr>
          <a:xfrm>
            <a:off x="715100" y="6897370"/>
            <a:ext cx="8286660" cy="6718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a:latin typeface="Albert Sans" panose="020B0604020202020204" charset="0"/>
              </a:rPr>
              <a:t>A second underlying issues is the assessment of the performance of the classifier. A performance measure is needed to ensure the classifier is performing correctly. Thus, an </a:t>
            </a:r>
            <a:r>
              <a:rPr lang="en-US" sz="1200" b="1">
                <a:latin typeface="Albert Sans" panose="020B0604020202020204" charset="0"/>
              </a:rPr>
              <a:t>ability tester </a:t>
            </a:r>
            <a:r>
              <a:rPr lang="en-US" sz="1200">
                <a:latin typeface="Albert Sans" panose="020B0604020202020204" charset="0"/>
              </a:rPr>
              <a:t>would be needed for classifying the datasets. </a:t>
            </a: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36C2A0FA-3A87-4F6A-8EB6-EAD6417812AB}"/>
            </a:ext>
          </a:extLst>
        </p:cNvPr>
        <p:cNvGrpSpPr/>
        <p:nvPr/>
      </p:nvGrpSpPr>
      <p:grpSpPr>
        <a:xfrm>
          <a:off x="0" y="0"/>
          <a:ext cx="0" cy="0"/>
          <a:chOff x="0" y="0"/>
          <a:chExt cx="0" cy="0"/>
        </a:xfrm>
      </p:grpSpPr>
      <p:sp>
        <p:nvSpPr>
          <p:cNvPr id="11" name="Title 2">
            <a:extLst>
              <a:ext uri="{FF2B5EF4-FFF2-40B4-BE49-F238E27FC236}">
                <a16:creationId xmlns:a16="http://schemas.microsoft.com/office/drawing/2014/main" id="{A4D30EF9-AEE3-32BC-CDAE-49C876D807BB}"/>
              </a:ext>
            </a:extLst>
          </p:cNvPr>
          <p:cNvSpPr>
            <a:spLocks noGrp="1"/>
          </p:cNvSpPr>
          <p:nvPr>
            <p:ph type="title"/>
          </p:nvPr>
        </p:nvSpPr>
        <p:spPr>
          <a:xfrm>
            <a:off x="715100" y="535000"/>
            <a:ext cx="4629060" cy="877240"/>
          </a:xfrm>
        </p:spPr>
        <p:txBody>
          <a:bodyPr/>
          <a:lstStyle/>
          <a:p>
            <a:r>
              <a:rPr lang="en-US" sz="4800"/>
              <a:t>Problem</a:t>
            </a:r>
          </a:p>
        </p:txBody>
      </p:sp>
      <p:sp>
        <p:nvSpPr>
          <p:cNvPr id="12" name="Subtitle 3">
            <a:extLst>
              <a:ext uri="{FF2B5EF4-FFF2-40B4-BE49-F238E27FC236}">
                <a16:creationId xmlns:a16="http://schemas.microsoft.com/office/drawing/2014/main" id="{765FF5B7-C3B3-5D01-BBC2-5AC6B3FE69AF}"/>
              </a:ext>
            </a:extLst>
          </p:cNvPr>
          <p:cNvSpPr txBox="1">
            <a:spLocks/>
          </p:cNvSpPr>
          <p:nvPr/>
        </p:nvSpPr>
        <p:spPr>
          <a:xfrm>
            <a:off x="715100" y="1698385"/>
            <a:ext cx="8286660" cy="6892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a:latin typeface="Albert Sans" panose="020B0604020202020204" charset="0"/>
              </a:rPr>
              <a:t>A common issue with analyzation of gene expression is </a:t>
            </a:r>
            <a:r>
              <a:rPr lang="en-US" sz="1200" b="1">
                <a:latin typeface="Albert Sans" panose="020B0604020202020204" charset="0"/>
              </a:rPr>
              <a:t>high dimensionality</a:t>
            </a:r>
            <a:r>
              <a:rPr lang="en-US" sz="1200">
                <a:latin typeface="Albert Sans" panose="020B0604020202020204" charset="0"/>
              </a:rPr>
              <a:t>. This means that there is a low amount of data samples but a disproportionate high number of features. This could lead to overfitting if not taken into consideration if it is used as input features for the classifier. </a:t>
            </a: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p:txBody>
      </p:sp>
      <p:sp>
        <p:nvSpPr>
          <p:cNvPr id="13" name="Subtitle 3">
            <a:extLst>
              <a:ext uri="{FF2B5EF4-FFF2-40B4-BE49-F238E27FC236}">
                <a16:creationId xmlns:a16="http://schemas.microsoft.com/office/drawing/2014/main" id="{3CB363DC-EF2C-25B6-7B0C-115591DB9AD2}"/>
              </a:ext>
            </a:extLst>
          </p:cNvPr>
          <p:cNvSpPr txBox="1">
            <a:spLocks/>
          </p:cNvSpPr>
          <p:nvPr/>
        </p:nvSpPr>
        <p:spPr>
          <a:xfrm>
            <a:off x="715100" y="2670810"/>
            <a:ext cx="8286660" cy="4889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a:latin typeface="Albert Sans" panose="020B0604020202020204" charset="0"/>
              </a:rPr>
              <a:t>A </a:t>
            </a:r>
            <a:r>
              <a:rPr lang="en-US" sz="1200" b="1">
                <a:latin typeface="Albert Sans" panose="020B0604020202020204" charset="0"/>
              </a:rPr>
              <a:t>small dataset </a:t>
            </a:r>
            <a:r>
              <a:rPr lang="en-US" sz="1200">
                <a:latin typeface="Albert Sans" panose="020B0604020202020204" charset="0"/>
              </a:rPr>
              <a:t>also means that a classification model has to adapt to a low number of samples. This is the reason why SVM is used for low amounts of data samples due its mentioned features and characteristics.  </a:t>
            </a: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p:txBody>
      </p:sp>
      <p:sp>
        <p:nvSpPr>
          <p:cNvPr id="14" name="Subtitle 3">
            <a:extLst>
              <a:ext uri="{FF2B5EF4-FFF2-40B4-BE49-F238E27FC236}">
                <a16:creationId xmlns:a16="http://schemas.microsoft.com/office/drawing/2014/main" id="{F5582668-B38F-A3ED-A601-337DC95AB833}"/>
              </a:ext>
            </a:extLst>
          </p:cNvPr>
          <p:cNvSpPr txBox="1">
            <a:spLocks/>
          </p:cNvSpPr>
          <p:nvPr/>
        </p:nvSpPr>
        <p:spPr>
          <a:xfrm>
            <a:off x="715100" y="3442970"/>
            <a:ext cx="8286660" cy="6718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a:latin typeface="Albert Sans" panose="020B0604020202020204" charset="0"/>
              </a:rPr>
              <a:t>A second underlying issues is the assessment of the performance of the classifier. A performance measure is needed to ensure the classifier is performing correctly. Thus, an </a:t>
            </a:r>
            <a:r>
              <a:rPr lang="en-US" sz="1200" b="1">
                <a:latin typeface="Albert Sans" panose="020B0604020202020204" charset="0"/>
              </a:rPr>
              <a:t>ability tester </a:t>
            </a:r>
            <a:r>
              <a:rPr lang="en-US" sz="1200">
                <a:latin typeface="Albert Sans" panose="020B0604020202020204" charset="0"/>
              </a:rPr>
              <a:t>would be needed for classifying the datasets. </a:t>
            </a: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a:p>
            <a:endParaRPr lang="en-US" sz="1200">
              <a:latin typeface="Albert Sans" panose="020B0604020202020204" charset="0"/>
            </a:endParaRPr>
          </a:p>
        </p:txBody>
      </p:sp>
    </p:spTree>
    <p:extLst>
      <p:ext uri="{BB962C8B-B14F-4D97-AF65-F5344CB8AC3E}">
        <p14:creationId xmlns:p14="http://schemas.microsoft.com/office/powerpoint/2010/main" val="1136192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03A7AA7C-3EA5-0C77-6C1E-81D8734B0391}"/>
            </a:ext>
          </a:extLst>
        </p:cNvPr>
        <p:cNvGrpSpPr/>
        <p:nvPr/>
      </p:nvGrpSpPr>
      <p:grpSpPr>
        <a:xfrm>
          <a:off x="0" y="0"/>
          <a:ext cx="0" cy="0"/>
          <a:chOff x="0" y="0"/>
          <a:chExt cx="0" cy="0"/>
        </a:xfrm>
      </p:grpSpPr>
      <p:sp>
        <p:nvSpPr>
          <p:cNvPr id="12" name="Title 2">
            <a:extLst>
              <a:ext uri="{FF2B5EF4-FFF2-40B4-BE49-F238E27FC236}">
                <a16:creationId xmlns:a16="http://schemas.microsoft.com/office/drawing/2014/main" id="{EE0B4AB1-D69F-C371-69CC-5AAD235BB4DC}"/>
              </a:ext>
            </a:extLst>
          </p:cNvPr>
          <p:cNvSpPr>
            <a:spLocks noGrp="1"/>
          </p:cNvSpPr>
          <p:nvPr>
            <p:ph type="title"/>
          </p:nvPr>
        </p:nvSpPr>
        <p:spPr>
          <a:xfrm>
            <a:off x="841960" y="-929158"/>
            <a:ext cx="7713900" cy="928040"/>
          </a:xfrm>
        </p:spPr>
        <p:txBody>
          <a:bodyPr/>
          <a:lstStyle/>
          <a:p>
            <a:r>
              <a:rPr lang="en-US" sz="4800"/>
              <a:t>Solution</a:t>
            </a:r>
          </a:p>
        </p:txBody>
      </p:sp>
      <p:graphicFrame>
        <p:nvGraphicFramePr>
          <p:cNvPr id="13" name="Table 12">
            <a:extLst>
              <a:ext uri="{FF2B5EF4-FFF2-40B4-BE49-F238E27FC236}">
                <a16:creationId xmlns:a16="http://schemas.microsoft.com/office/drawing/2014/main" id="{912EE9E6-27F3-5A64-65FD-67023E34D16D}"/>
              </a:ext>
            </a:extLst>
          </p:cNvPr>
          <p:cNvGraphicFramePr>
            <a:graphicFrameLocks noGrp="1"/>
          </p:cNvGraphicFramePr>
          <p:nvPr/>
        </p:nvGraphicFramePr>
        <p:xfrm>
          <a:off x="841960" y="5168819"/>
          <a:ext cx="7460080" cy="1712049"/>
        </p:xfrm>
        <a:graphic>
          <a:graphicData uri="http://schemas.openxmlformats.org/drawingml/2006/table">
            <a:tbl>
              <a:tblPr firstRow="1" bandRow="1">
                <a:tableStyleId>{8050F5F6-906B-4502-BE11-DC8F5CDE7CA3}</a:tableStyleId>
              </a:tblPr>
              <a:tblGrid>
                <a:gridCol w="3730040">
                  <a:extLst>
                    <a:ext uri="{9D8B030D-6E8A-4147-A177-3AD203B41FA5}">
                      <a16:colId xmlns:a16="http://schemas.microsoft.com/office/drawing/2014/main" val="982543149"/>
                    </a:ext>
                  </a:extLst>
                </a:gridCol>
                <a:gridCol w="3730040">
                  <a:extLst>
                    <a:ext uri="{9D8B030D-6E8A-4147-A177-3AD203B41FA5}">
                      <a16:colId xmlns:a16="http://schemas.microsoft.com/office/drawing/2014/main" val="2404092564"/>
                    </a:ext>
                  </a:extLst>
                </a:gridCol>
              </a:tblGrid>
              <a:tr h="397963">
                <a:tc>
                  <a:txBody>
                    <a:bodyPr/>
                    <a:lstStyle/>
                    <a:p>
                      <a:r>
                        <a:rPr lang="en-US" sz="1600" b="1">
                          <a:latin typeface="Albert Sans" panose="020B0604020202020204" charset="0"/>
                        </a:rPr>
                        <a:t>Problem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latin typeface="Albert Sans" panose="020B0604020202020204" charset="0"/>
                        </a:rPr>
                        <a:t>Proposed solution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489755"/>
                  </a:ext>
                </a:extLst>
              </a:tr>
              <a:tr h="397963">
                <a:tc>
                  <a:txBody>
                    <a:bodyPr/>
                    <a:lstStyle/>
                    <a:p>
                      <a:r>
                        <a:rPr lang="en-US" b="0">
                          <a:latin typeface="Albert Sans" panose="020B0604020202020204" charset="0"/>
                        </a:rPr>
                        <a:t>High-dimensionality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Albert Sans" panose="020B0604020202020204" charset="0"/>
                        </a:rPr>
                        <a:t>Mutual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9203894"/>
                  </a:ext>
                </a:extLst>
              </a:tr>
              <a:tr h="397963">
                <a:tc>
                  <a:txBody>
                    <a:bodyPr/>
                    <a:lstStyle/>
                    <a:p>
                      <a:r>
                        <a:rPr lang="en-US" b="0">
                          <a:latin typeface="Albert Sans" panose="020B0604020202020204" charset="0"/>
                        </a:rPr>
                        <a:t>Testing classifier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Albert Sans" panose="020B0604020202020204" charset="0"/>
                        </a:rPr>
                        <a:t>Leave-one-out-cross-validation method (LOOCV)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6445562"/>
                  </a:ext>
                </a:extLst>
              </a:tr>
              <a:tr h="397963">
                <a:tc>
                  <a:txBody>
                    <a:bodyPr/>
                    <a:lstStyle/>
                    <a:p>
                      <a:r>
                        <a:rPr lang="en-US" b="0">
                          <a:latin typeface="Albert Sans" panose="020B0604020202020204" charset="0"/>
                        </a:rPr>
                        <a:t>Small dataset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Albert Sans" panose="020B0604020202020204" charset="0"/>
                        </a:rPr>
                        <a:t>Support Vector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3670117"/>
                  </a:ext>
                </a:extLst>
              </a:tr>
            </a:tbl>
          </a:graphicData>
        </a:graphic>
      </p:graphicFrame>
      <p:sp>
        <p:nvSpPr>
          <p:cNvPr id="14" name="TextBox 13">
            <a:extLst>
              <a:ext uri="{FF2B5EF4-FFF2-40B4-BE49-F238E27FC236}">
                <a16:creationId xmlns:a16="http://schemas.microsoft.com/office/drawing/2014/main" id="{6BD679D9-97B8-F6AD-0FBF-BC64D2635EA1}"/>
              </a:ext>
            </a:extLst>
          </p:cNvPr>
          <p:cNvSpPr txBox="1"/>
          <p:nvPr/>
        </p:nvSpPr>
        <p:spPr>
          <a:xfrm>
            <a:off x="771797" y="6974537"/>
            <a:ext cx="75302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Albert Sans" panose="020B0604020202020204" charset="0"/>
              </a:rPr>
              <a:t>Mutual information</a:t>
            </a:r>
            <a:r>
              <a:rPr lang="en-US" sz="1200">
                <a:latin typeface="Albert Sans" panose="020B0604020202020204" charset="0"/>
              </a:rPr>
              <a:t>: Selects genes with the most relevant features for the prediction and only selects those as the input features. </a:t>
            </a:r>
          </a:p>
          <a:p>
            <a:endParaRPr lang="en-US" sz="1200">
              <a:latin typeface="Albert Sans" panose="020B0604020202020204" charset="0"/>
            </a:endParaRPr>
          </a:p>
          <a:p>
            <a:r>
              <a:rPr lang="en-US" sz="1200" b="1">
                <a:latin typeface="Albert Sans" panose="020B0604020202020204" charset="0"/>
              </a:rPr>
              <a:t>LOOCV: </a:t>
            </a:r>
            <a:r>
              <a:rPr lang="en-US" sz="1200">
                <a:latin typeface="Albert Sans" panose="020B0604020202020204" charset="0"/>
              </a:rPr>
              <a:t>Tests the ability of the classifier by putting all samples into a subset (K) before K-1, leaving out one sample out of the subset. The subset is then trained before using testing on the left out sample. </a:t>
            </a:r>
          </a:p>
          <a:p>
            <a:endParaRPr lang="en-US" sz="1200" b="1">
              <a:latin typeface="Albert Sans" panose="020B0604020202020204" charset="0"/>
            </a:endParaRPr>
          </a:p>
          <a:p>
            <a:r>
              <a:rPr lang="en-US" sz="1200" b="1">
                <a:latin typeface="Albert Sans" panose="020B0604020202020204" charset="0"/>
              </a:rPr>
              <a:t>Support vector Machine: </a:t>
            </a:r>
            <a:r>
              <a:rPr lang="en-US" sz="1200">
                <a:latin typeface="Albert Sans" panose="020B0604020202020204" charset="0"/>
              </a:rPr>
              <a:t>Utilized for its characteristic of using any dataset regardless of size to its full use.</a:t>
            </a:r>
          </a:p>
        </p:txBody>
      </p:sp>
    </p:spTree>
    <p:extLst>
      <p:ext uri="{BB962C8B-B14F-4D97-AF65-F5344CB8AC3E}">
        <p14:creationId xmlns:p14="http://schemas.microsoft.com/office/powerpoint/2010/main" val="2427175130"/>
      </p:ext>
    </p:extLst>
  </p:cSld>
  <p:clrMapOvr>
    <a:masterClrMapping/>
  </p:clrMapOvr>
  <mc:AlternateContent xmlns:mc="http://schemas.openxmlformats.org/markup-compatibility/2006" xmlns:p14="http://schemas.microsoft.com/office/powerpoint/2010/main">
    <mc:Choice Requires="p14">
      <p:transition p14:dur="10" advClick="0" advTm="10"/>
    </mc:Choice>
    <mc:Fallback xmlns="">
      <p:transition advClick="0" advTm="1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12" name="Title 2">
            <a:extLst>
              <a:ext uri="{FF2B5EF4-FFF2-40B4-BE49-F238E27FC236}">
                <a16:creationId xmlns:a16="http://schemas.microsoft.com/office/drawing/2014/main" id="{1C70E319-2A5C-D5D4-C221-D111CAFAB938}"/>
              </a:ext>
            </a:extLst>
          </p:cNvPr>
          <p:cNvSpPr>
            <a:spLocks noGrp="1"/>
          </p:cNvSpPr>
          <p:nvPr>
            <p:ph type="title"/>
          </p:nvPr>
        </p:nvSpPr>
        <p:spPr>
          <a:xfrm>
            <a:off x="841960" y="648624"/>
            <a:ext cx="7713900" cy="928040"/>
          </a:xfrm>
        </p:spPr>
        <p:txBody>
          <a:bodyPr/>
          <a:lstStyle/>
          <a:p>
            <a:r>
              <a:rPr lang="en-US" sz="4800"/>
              <a:t>Solution</a:t>
            </a:r>
          </a:p>
        </p:txBody>
      </p:sp>
      <p:graphicFrame>
        <p:nvGraphicFramePr>
          <p:cNvPr id="13" name="Table 12">
            <a:extLst>
              <a:ext uri="{FF2B5EF4-FFF2-40B4-BE49-F238E27FC236}">
                <a16:creationId xmlns:a16="http://schemas.microsoft.com/office/drawing/2014/main" id="{CC0BDE00-35CF-74A9-7AE4-3916F04A683E}"/>
              </a:ext>
            </a:extLst>
          </p:cNvPr>
          <p:cNvGraphicFramePr>
            <a:graphicFrameLocks noGrp="1"/>
          </p:cNvGraphicFramePr>
          <p:nvPr>
            <p:extLst>
              <p:ext uri="{D42A27DB-BD31-4B8C-83A1-F6EECF244321}">
                <p14:modId xmlns:p14="http://schemas.microsoft.com/office/powerpoint/2010/main" val="3894437015"/>
              </p:ext>
            </p:extLst>
          </p:nvPr>
        </p:nvGraphicFramePr>
        <p:xfrm>
          <a:off x="841960" y="1959455"/>
          <a:ext cx="7460080" cy="1712049"/>
        </p:xfrm>
        <a:graphic>
          <a:graphicData uri="http://schemas.openxmlformats.org/drawingml/2006/table">
            <a:tbl>
              <a:tblPr firstRow="1" bandRow="1">
                <a:tableStyleId>{8050F5F6-906B-4502-BE11-DC8F5CDE7CA3}</a:tableStyleId>
              </a:tblPr>
              <a:tblGrid>
                <a:gridCol w="3730040">
                  <a:extLst>
                    <a:ext uri="{9D8B030D-6E8A-4147-A177-3AD203B41FA5}">
                      <a16:colId xmlns:a16="http://schemas.microsoft.com/office/drawing/2014/main" val="982543149"/>
                    </a:ext>
                  </a:extLst>
                </a:gridCol>
                <a:gridCol w="3730040">
                  <a:extLst>
                    <a:ext uri="{9D8B030D-6E8A-4147-A177-3AD203B41FA5}">
                      <a16:colId xmlns:a16="http://schemas.microsoft.com/office/drawing/2014/main" val="2404092564"/>
                    </a:ext>
                  </a:extLst>
                </a:gridCol>
              </a:tblGrid>
              <a:tr h="397963">
                <a:tc>
                  <a:txBody>
                    <a:bodyPr/>
                    <a:lstStyle/>
                    <a:p>
                      <a:r>
                        <a:rPr lang="en-US" sz="1600" b="1">
                          <a:latin typeface="Albert Sans" panose="020B0604020202020204" charset="0"/>
                        </a:rPr>
                        <a:t>Problem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latin typeface="Albert Sans" panose="020B0604020202020204" charset="0"/>
                        </a:rPr>
                        <a:t>Proposed solution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489755"/>
                  </a:ext>
                </a:extLst>
              </a:tr>
              <a:tr h="397963">
                <a:tc>
                  <a:txBody>
                    <a:bodyPr/>
                    <a:lstStyle/>
                    <a:p>
                      <a:r>
                        <a:rPr lang="en-US" b="0">
                          <a:latin typeface="Albert Sans" panose="020B0604020202020204" charset="0"/>
                        </a:rPr>
                        <a:t>High-dimensionality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Albert Sans" panose="020B0604020202020204" charset="0"/>
                        </a:rPr>
                        <a:t>Mutual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9203894"/>
                  </a:ext>
                </a:extLst>
              </a:tr>
              <a:tr h="397963">
                <a:tc>
                  <a:txBody>
                    <a:bodyPr/>
                    <a:lstStyle/>
                    <a:p>
                      <a:r>
                        <a:rPr lang="en-US" b="0">
                          <a:latin typeface="Albert Sans" panose="020B0604020202020204" charset="0"/>
                        </a:rPr>
                        <a:t>Testing classifier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Albert Sans" panose="020B0604020202020204" charset="0"/>
                        </a:rPr>
                        <a:t>Leave-one-out-cross-validation method (LOOCV)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6445562"/>
                  </a:ext>
                </a:extLst>
              </a:tr>
              <a:tr h="397963">
                <a:tc>
                  <a:txBody>
                    <a:bodyPr/>
                    <a:lstStyle/>
                    <a:p>
                      <a:r>
                        <a:rPr lang="en-US" b="0">
                          <a:latin typeface="Albert Sans" panose="020B0604020202020204" charset="0"/>
                        </a:rPr>
                        <a:t>Small dataset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Albert Sans" panose="020B0604020202020204" charset="0"/>
                        </a:rPr>
                        <a:t>Support Vector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3670117"/>
                  </a:ext>
                </a:extLst>
              </a:tr>
            </a:tbl>
          </a:graphicData>
        </a:graphic>
      </p:graphicFrame>
      <p:sp>
        <p:nvSpPr>
          <p:cNvPr id="14" name="TextBox 13">
            <a:extLst>
              <a:ext uri="{FF2B5EF4-FFF2-40B4-BE49-F238E27FC236}">
                <a16:creationId xmlns:a16="http://schemas.microsoft.com/office/drawing/2014/main" id="{896817D4-75CF-AEF2-8CB5-BC985B4BEE76}"/>
              </a:ext>
            </a:extLst>
          </p:cNvPr>
          <p:cNvSpPr txBox="1"/>
          <p:nvPr/>
        </p:nvSpPr>
        <p:spPr>
          <a:xfrm>
            <a:off x="771797" y="5181599"/>
            <a:ext cx="75302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Albert Sans" panose="020B0604020202020204" charset="0"/>
              </a:rPr>
              <a:t>Mutual information</a:t>
            </a:r>
            <a:r>
              <a:rPr lang="en-US" sz="1200">
                <a:latin typeface="Albert Sans" panose="020B0604020202020204" charset="0"/>
              </a:rPr>
              <a:t>: Selects genes with the most relevant features for the prediction and only selects those as the input features. </a:t>
            </a:r>
          </a:p>
          <a:p>
            <a:endParaRPr lang="en-US" sz="1200">
              <a:latin typeface="Albert Sans" panose="020B0604020202020204" charset="0"/>
            </a:endParaRPr>
          </a:p>
          <a:p>
            <a:r>
              <a:rPr lang="en-US" sz="1200" b="1">
                <a:latin typeface="Albert Sans" panose="020B0604020202020204" charset="0"/>
              </a:rPr>
              <a:t>LOOCV: </a:t>
            </a:r>
            <a:r>
              <a:rPr lang="en-US" sz="1200">
                <a:latin typeface="Albert Sans" panose="020B0604020202020204" charset="0"/>
              </a:rPr>
              <a:t>Tests the ability of the classifier by putting all samples into a subset (K) before K-1, leaving out one sample out of the subset. The subset is then trained before using testing on the left out sample. </a:t>
            </a:r>
          </a:p>
          <a:p>
            <a:endParaRPr lang="en-US" sz="1200" b="1">
              <a:latin typeface="Albert Sans" panose="020B0604020202020204" charset="0"/>
            </a:endParaRPr>
          </a:p>
          <a:p>
            <a:r>
              <a:rPr lang="en-US" sz="1200" b="1">
                <a:latin typeface="Albert Sans" panose="020B0604020202020204" charset="0"/>
              </a:rPr>
              <a:t>Support vector Machine: </a:t>
            </a:r>
            <a:r>
              <a:rPr lang="en-US" sz="1200">
                <a:latin typeface="Albert Sans" panose="020B0604020202020204" charset="0"/>
              </a:rPr>
              <a:t>Utilized for its characteristic of using any dataset regardless of size to its full use.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9EBD3330-1FDC-DCCB-03E7-1F4E9D59F127}"/>
            </a:ext>
          </a:extLst>
        </p:cNvPr>
        <p:cNvGrpSpPr/>
        <p:nvPr/>
      </p:nvGrpSpPr>
      <p:grpSpPr>
        <a:xfrm>
          <a:off x="0" y="0"/>
          <a:ext cx="0" cy="0"/>
          <a:chOff x="0" y="0"/>
          <a:chExt cx="0" cy="0"/>
        </a:xfrm>
      </p:grpSpPr>
      <p:sp>
        <p:nvSpPr>
          <p:cNvPr id="12" name="Title 2">
            <a:extLst>
              <a:ext uri="{FF2B5EF4-FFF2-40B4-BE49-F238E27FC236}">
                <a16:creationId xmlns:a16="http://schemas.microsoft.com/office/drawing/2014/main" id="{417F266C-5F78-1D6A-68C7-75EF9F1A400A}"/>
              </a:ext>
            </a:extLst>
          </p:cNvPr>
          <p:cNvSpPr>
            <a:spLocks noGrp="1"/>
          </p:cNvSpPr>
          <p:nvPr>
            <p:ph type="title"/>
          </p:nvPr>
        </p:nvSpPr>
        <p:spPr>
          <a:xfrm>
            <a:off x="841960" y="-930242"/>
            <a:ext cx="7713900" cy="928040"/>
          </a:xfrm>
        </p:spPr>
        <p:txBody>
          <a:bodyPr/>
          <a:lstStyle/>
          <a:p>
            <a:r>
              <a:rPr lang="en-US" sz="4800"/>
              <a:t>Solution</a:t>
            </a:r>
          </a:p>
        </p:txBody>
      </p:sp>
      <p:graphicFrame>
        <p:nvGraphicFramePr>
          <p:cNvPr id="13" name="Table 12">
            <a:extLst>
              <a:ext uri="{FF2B5EF4-FFF2-40B4-BE49-F238E27FC236}">
                <a16:creationId xmlns:a16="http://schemas.microsoft.com/office/drawing/2014/main" id="{65EF71D0-6535-A2BE-F1A1-E23AAB7193AC}"/>
              </a:ext>
            </a:extLst>
          </p:cNvPr>
          <p:cNvGraphicFramePr>
            <a:graphicFrameLocks noGrp="1"/>
          </p:cNvGraphicFramePr>
          <p:nvPr>
            <p:extLst>
              <p:ext uri="{D42A27DB-BD31-4B8C-83A1-F6EECF244321}">
                <p14:modId xmlns:p14="http://schemas.microsoft.com/office/powerpoint/2010/main" val="188874096"/>
              </p:ext>
            </p:extLst>
          </p:nvPr>
        </p:nvGraphicFramePr>
        <p:xfrm>
          <a:off x="841960" y="664186"/>
          <a:ext cx="7460080" cy="1712049"/>
        </p:xfrm>
        <a:graphic>
          <a:graphicData uri="http://schemas.openxmlformats.org/drawingml/2006/table">
            <a:tbl>
              <a:tblPr firstRow="1" bandRow="1">
                <a:tableStyleId>{8050F5F6-906B-4502-BE11-DC8F5CDE7CA3}</a:tableStyleId>
              </a:tblPr>
              <a:tblGrid>
                <a:gridCol w="3730040">
                  <a:extLst>
                    <a:ext uri="{9D8B030D-6E8A-4147-A177-3AD203B41FA5}">
                      <a16:colId xmlns:a16="http://schemas.microsoft.com/office/drawing/2014/main" val="982543149"/>
                    </a:ext>
                  </a:extLst>
                </a:gridCol>
                <a:gridCol w="3730040">
                  <a:extLst>
                    <a:ext uri="{9D8B030D-6E8A-4147-A177-3AD203B41FA5}">
                      <a16:colId xmlns:a16="http://schemas.microsoft.com/office/drawing/2014/main" val="2404092564"/>
                    </a:ext>
                  </a:extLst>
                </a:gridCol>
              </a:tblGrid>
              <a:tr h="397963">
                <a:tc>
                  <a:txBody>
                    <a:bodyPr/>
                    <a:lstStyle/>
                    <a:p>
                      <a:r>
                        <a:rPr lang="en-US" sz="1600" b="1">
                          <a:latin typeface="Albert Sans" panose="020B0604020202020204" charset="0"/>
                        </a:rPr>
                        <a:t>Problem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a:latin typeface="Albert Sans" panose="020B0604020202020204" charset="0"/>
                        </a:rPr>
                        <a:t>Proposed solution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489755"/>
                  </a:ext>
                </a:extLst>
              </a:tr>
              <a:tr h="397963">
                <a:tc>
                  <a:txBody>
                    <a:bodyPr/>
                    <a:lstStyle/>
                    <a:p>
                      <a:r>
                        <a:rPr lang="en-US" b="0">
                          <a:latin typeface="Albert Sans" panose="020B0604020202020204" charset="0"/>
                        </a:rPr>
                        <a:t>High-dimensionality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Albert Sans" panose="020B0604020202020204" charset="0"/>
                        </a:rPr>
                        <a:t>Mutual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9203894"/>
                  </a:ext>
                </a:extLst>
              </a:tr>
              <a:tr h="397963">
                <a:tc>
                  <a:txBody>
                    <a:bodyPr/>
                    <a:lstStyle/>
                    <a:p>
                      <a:r>
                        <a:rPr lang="en-US" b="0">
                          <a:latin typeface="Albert Sans" panose="020B0604020202020204" charset="0"/>
                        </a:rPr>
                        <a:t>Testing classifier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Albert Sans" panose="020B0604020202020204" charset="0"/>
                        </a:rPr>
                        <a:t>Leave-one-out-cross-validation method (LOOCV)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6445562"/>
                  </a:ext>
                </a:extLst>
              </a:tr>
              <a:tr h="397963">
                <a:tc>
                  <a:txBody>
                    <a:bodyPr/>
                    <a:lstStyle/>
                    <a:p>
                      <a:r>
                        <a:rPr lang="en-US" b="0">
                          <a:latin typeface="Albert Sans" panose="020B0604020202020204" charset="0"/>
                        </a:rPr>
                        <a:t>Small dataset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Albert Sans" panose="020B0604020202020204" charset="0"/>
                        </a:rPr>
                        <a:t>Support Vector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3670117"/>
                  </a:ext>
                </a:extLst>
              </a:tr>
            </a:tbl>
          </a:graphicData>
        </a:graphic>
      </p:graphicFrame>
      <p:sp>
        <p:nvSpPr>
          <p:cNvPr id="2" name="TextBox 1">
            <a:extLst>
              <a:ext uri="{FF2B5EF4-FFF2-40B4-BE49-F238E27FC236}">
                <a16:creationId xmlns:a16="http://schemas.microsoft.com/office/drawing/2014/main" id="{16E30F36-0C90-58EC-252A-83CE77E69F5D}"/>
              </a:ext>
            </a:extLst>
          </p:cNvPr>
          <p:cNvSpPr txBox="1"/>
          <p:nvPr/>
        </p:nvSpPr>
        <p:spPr>
          <a:xfrm>
            <a:off x="771797" y="2852058"/>
            <a:ext cx="75302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Albert Sans" panose="020B0604020202020204" charset="0"/>
              </a:rPr>
              <a:t>Mutual information</a:t>
            </a:r>
            <a:r>
              <a:rPr lang="en-US" sz="1200">
                <a:latin typeface="Albert Sans" panose="020B0604020202020204" charset="0"/>
              </a:rPr>
              <a:t>: Selects genes with the most relevant features for the prediction and only selects those as the input features. </a:t>
            </a:r>
          </a:p>
          <a:p>
            <a:endParaRPr lang="en-US" sz="1200">
              <a:latin typeface="Albert Sans" panose="020B0604020202020204" charset="0"/>
            </a:endParaRPr>
          </a:p>
          <a:p>
            <a:r>
              <a:rPr lang="en-US" sz="1200" b="1">
                <a:latin typeface="Albert Sans" panose="020B0604020202020204" charset="0"/>
              </a:rPr>
              <a:t>LOOCV: </a:t>
            </a:r>
            <a:r>
              <a:rPr lang="en-US" sz="1200">
                <a:latin typeface="Albert Sans" panose="020B0604020202020204" charset="0"/>
              </a:rPr>
              <a:t>Tests the ability of the classifier by putting all samples into a subset (K) before K-1, leaving out one sample out of the subset. The subset is then trained before using testing on the left out sample. </a:t>
            </a:r>
          </a:p>
          <a:p>
            <a:endParaRPr lang="en-US" sz="1200" b="1">
              <a:latin typeface="Albert Sans" panose="020B0604020202020204" charset="0"/>
            </a:endParaRPr>
          </a:p>
          <a:p>
            <a:r>
              <a:rPr lang="en-US" sz="1200" b="1">
                <a:latin typeface="Albert Sans" panose="020B0604020202020204" charset="0"/>
              </a:rPr>
              <a:t>Support vector Machine: </a:t>
            </a:r>
            <a:r>
              <a:rPr lang="en-US" sz="1200">
                <a:latin typeface="Albert Sans" panose="020B0604020202020204" charset="0"/>
              </a:rPr>
              <a:t>Utilized for its characteristic of using any dataset regardless of size to its full use.</a:t>
            </a:r>
          </a:p>
        </p:txBody>
      </p:sp>
    </p:spTree>
    <p:extLst>
      <p:ext uri="{BB962C8B-B14F-4D97-AF65-F5344CB8AC3E}">
        <p14:creationId xmlns:p14="http://schemas.microsoft.com/office/powerpoint/2010/main" val="820350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8FC78516-FC6B-6F22-12D0-3FF7739CDBB5}"/>
            </a:ext>
          </a:extLst>
        </p:cNvPr>
        <p:cNvGrpSpPr/>
        <p:nvPr/>
      </p:nvGrpSpPr>
      <p:grpSpPr>
        <a:xfrm>
          <a:off x="0" y="0"/>
          <a:ext cx="0" cy="0"/>
          <a:chOff x="0" y="0"/>
          <a:chExt cx="0" cy="0"/>
        </a:xfrm>
      </p:grpSpPr>
      <p:sp>
        <p:nvSpPr>
          <p:cNvPr id="4" name="Title 2">
            <a:extLst>
              <a:ext uri="{FF2B5EF4-FFF2-40B4-BE49-F238E27FC236}">
                <a16:creationId xmlns:a16="http://schemas.microsoft.com/office/drawing/2014/main" id="{5783CEAB-CB59-8183-DB77-2C9960605B3A}"/>
              </a:ext>
            </a:extLst>
          </p:cNvPr>
          <p:cNvSpPr>
            <a:spLocks noGrp="1"/>
          </p:cNvSpPr>
          <p:nvPr>
            <p:ph type="title"/>
          </p:nvPr>
        </p:nvSpPr>
        <p:spPr>
          <a:xfrm>
            <a:off x="1158240" y="-573084"/>
            <a:ext cx="7713900" cy="548700"/>
          </a:xfrm>
        </p:spPr>
        <p:txBody>
          <a:bodyPr/>
          <a:lstStyle/>
          <a:p>
            <a:r>
              <a:rPr lang="en-US" sz="2500"/>
              <a:t>Mutual Information </a:t>
            </a:r>
          </a:p>
        </p:txBody>
      </p:sp>
      <p:pic>
        <p:nvPicPr>
          <p:cNvPr id="5" name="Picture 4" descr="A blue line graph with white text&#10;&#10;Description automatically generated">
            <a:extLst>
              <a:ext uri="{FF2B5EF4-FFF2-40B4-BE49-F238E27FC236}">
                <a16:creationId xmlns:a16="http://schemas.microsoft.com/office/drawing/2014/main" id="{9E9C9FC6-6635-ACF9-89DA-F1AB4871274F}"/>
              </a:ext>
            </a:extLst>
          </p:cNvPr>
          <p:cNvPicPr>
            <a:picLocks noChangeAspect="1"/>
          </p:cNvPicPr>
          <p:nvPr/>
        </p:nvPicPr>
        <p:blipFill>
          <a:blip r:embed="rId3"/>
          <a:srcRect l="8748" t="5850" r="12807"/>
          <a:stretch/>
        </p:blipFill>
        <p:spPr>
          <a:xfrm>
            <a:off x="9163722" y="1312431"/>
            <a:ext cx="5325035" cy="3122367"/>
          </a:xfrm>
          <a:prstGeom prst="rect">
            <a:avLst/>
          </a:prstGeom>
        </p:spPr>
      </p:pic>
      <p:sp>
        <p:nvSpPr>
          <p:cNvPr id="6" name="TextBox 5">
            <a:extLst>
              <a:ext uri="{FF2B5EF4-FFF2-40B4-BE49-F238E27FC236}">
                <a16:creationId xmlns:a16="http://schemas.microsoft.com/office/drawing/2014/main" id="{D3262542-AE4A-1165-E040-33A94389230F}"/>
              </a:ext>
            </a:extLst>
          </p:cNvPr>
          <p:cNvSpPr txBox="1"/>
          <p:nvPr/>
        </p:nvSpPr>
        <p:spPr>
          <a:xfrm>
            <a:off x="14626853" y="1534786"/>
            <a:ext cx="278445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lbert Sans" panose="020B0604020202020204" charset="0"/>
              </a:rPr>
              <a:t>The features from </a:t>
            </a:r>
            <a:r>
              <a:rPr lang="en-US" b="1">
                <a:latin typeface="Albert Sans" panose="020B0604020202020204" charset="0"/>
              </a:rPr>
              <a:t>gene expression</a:t>
            </a:r>
            <a:r>
              <a:rPr lang="en-US">
                <a:latin typeface="Albert Sans" panose="020B0604020202020204" charset="0"/>
              </a:rPr>
              <a:t> are selected based on relevant data of the predicted sample. </a:t>
            </a:r>
          </a:p>
          <a:p>
            <a:endParaRPr lang="en-US" b="1">
              <a:latin typeface="Albert Sans" panose="020B0604020202020204" charset="0"/>
            </a:endParaRPr>
          </a:p>
          <a:p>
            <a:r>
              <a:rPr lang="en-US" b="1">
                <a:latin typeface="Albert Sans" panose="020B0604020202020204" charset="0"/>
              </a:rPr>
              <a:t>Mutual Information </a:t>
            </a:r>
            <a:r>
              <a:rPr lang="en-US">
                <a:latin typeface="Albert Sans" panose="020B0604020202020204" charset="0"/>
              </a:rPr>
              <a:t>extracts the data and convert them into MI scores. </a:t>
            </a:r>
          </a:p>
          <a:p>
            <a:endParaRPr lang="en-US">
              <a:latin typeface="Albert Sans" panose="020B0604020202020204" charset="0"/>
            </a:endParaRPr>
          </a:p>
          <a:p>
            <a:r>
              <a:rPr lang="en-US">
                <a:latin typeface="Albert Sans" panose="020B0604020202020204" charset="0"/>
              </a:rPr>
              <a:t>A higher MI score indicates a </a:t>
            </a:r>
            <a:r>
              <a:rPr lang="en-US" b="1">
                <a:latin typeface="Albert Sans" panose="020B0604020202020204" charset="0"/>
              </a:rPr>
              <a:t>higher relevancy </a:t>
            </a:r>
            <a:r>
              <a:rPr lang="en-US">
                <a:latin typeface="Albert Sans" panose="020B0604020202020204" charset="0"/>
              </a:rPr>
              <a:t>for the predicted sample. </a:t>
            </a:r>
          </a:p>
        </p:txBody>
      </p:sp>
    </p:spTree>
    <p:extLst>
      <p:ext uri="{BB962C8B-B14F-4D97-AF65-F5344CB8AC3E}">
        <p14:creationId xmlns:p14="http://schemas.microsoft.com/office/powerpoint/2010/main" val="268253622"/>
      </p:ext>
    </p:extLst>
  </p:cSld>
  <p:clrMapOvr>
    <a:masterClrMapping/>
  </p:clrMapOvr>
  <mc:AlternateContent xmlns:mc="http://schemas.openxmlformats.org/markup-compatibility/2006" xmlns:p14="http://schemas.microsoft.com/office/powerpoint/2010/main">
    <mc:Choice Requires="p14">
      <p:transition spd="slow" p14:dur="2000" advClick="0" advTm="10"/>
    </mc:Choice>
    <mc:Fallback xmlns="">
      <p:transition spd="slow" advClick="0" advTm="10"/>
    </mc:Fallback>
  </mc:AlternateContent>
</p:sld>
</file>

<file path=ppt/theme/theme1.xml><?xml version="1.0" encoding="utf-8"?>
<a:theme xmlns:a="http://schemas.openxmlformats.org/drawingml/2006/main"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8809</Words>
  <Application>Microsoft Office PowerPoint</Application>
  <PresentationFormat>On-screen Show (16:9)</PresentationFormat>
  <Paragraphs>1066</Paragraphs>
  <Slides>130</Slides>
  <Notes>98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130</vt:i4>
      </vt:variant>
    </vt:vector>
  </HeadingPairs>
  <TitlesOfParts>
    <vt:vector size="137" baseType="lpstr">
      <vt:lpstr>Arial,Sans-Serif</vt:lpstr>
      <vt:lpstr>Calibri,Sans-Serif</vt:lpstr>
      <vt:lpstr>Albert Sans</vt:lpstr>
      <vt:lpstr>Alexandria Medium</vt:lpstr>
      <vt:lpstr>Arial</vt:lpstr>
      <vt:lpstr>Calibri</vt:lpstr>
      <vt:lpstr>Lead Funnel by Slidesgo</vt:lpstr>
      <vt:lpstr>Group Presentations</vt:lpstr>
      <vt:lpstr>Group Presentations</vt:lpstr>
      <vt:lpstr>01</vt:lpstr>
      <vt:lpstr>01</vt:lpstr>
      <vt:lpstr>01</vt:lpstr>
      <vt:lpstr>Introduction</vt:lpstr>
      <vt:lpstr>Support Vector Machines Explained</vt:lpstr>
      <vt:lpstr>Support Vector Machines Explained</vt:lpstr>
      <vt:lpstr>Support Vector Machines Explained</vt:lpstr>
      <vt:lpstr>Support Vector Machines Explained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 might be wondering...</vt:lpstr>
      <vt:lpstr>You might be wondering...</vt:lpstr>
      <vt:lpstr>PowerPoint Presentation</vt:lpstr>
      <vt:lpstr>Classification of E-Customer  Sessions Based on Support Vector Machines</vt:lpstr>
      <vt:lpstr>Classification of E-Customer  Sessions Based on Support Vector Machines</vt:lpstr>
      <vt:lpstr>PowerPoint Presentation</vt:lpstr>
      <vt:lpstr>PowerPoint Presentation</vt:lpstr>
      <vt:lpstr>PowerPoint Presentation</vt:lpstr>
      <vt:lpstr>PowerPoint Presentation</vt:lpstr>
      <vt:lpstr>Data Classification and Modelling Process</vt:lpstr>
      <vt:lpstr>Data Classification and Modelling Process</vt:lpstr>
      <vt:lpstr>Data Classification and Modelling Process</vt:lpstr>
      <vt:lpstr>Data Classification and Modelling Process</vt:lpstr>
      <vt:lpstr>Data Classification and Modelling Process</vt:lpstr>
      <vt:lpstr>Data Classification and Modelling Process</vt:lpstr>
      <vt:lpstr>Data Classification and Modelling Process</vt:lpstr>
      <vt:lpstr>Reconstruction of User Sessions</vt:lpstr>
      <vt:lpstr>Reconstruction of User Sessions</vt:lpstr>
      <vt:lpstr>Reconstruction of User Sessions</vt:lpstr>
      <vt:lpstr>PowerPoint Presentation</vt:lpstr>
      <vt:lpstr>Classification Variables</vt:lpstr>
      <vt:lpstr>Classification Variables</vt:lpstr>
      <vt:lpstr>PowerPoint Presentation</vt:lpstr>
      <vt:lpstr>PowerPoint Presentation</vt:lpstr>
      <vt:lpstr>Model Tuning</vt:lpstr>
      <vt:lpstr>Model Tuning</vt:lpstr>
      <vt:lpstr>Model Tuning</vt:lpstr>
      <vt:lpstr>Model Tuning</vt:lpstr>
      <vt:lpstr>Model Tuning</vt:lpstr>
      <vt:lpstr>Experiment and Results</vt:lpstr>
      <vt:lpstr>Experiment and Results</vt:lpstr>
      <vt:lpstr>Experiment and Results</vt:lpstr>
      <vt:lpstr>Evaluation Metrics</vt:lpstr>
      <vt:lpstr>Evaluation Metrics</vt:lpstr>
      <vt:lpstr>Kernel Comparison</vt:lpstr>
      <vt:lpstr>Model Evaluation</vt:lpstr>
      <vt:lpstr>Model Evaluation</vt:lpstr>
      <vt:lpstr>Model Evaluation</vt:lpstr>
      <vt:lpstr>Model Evaluation</vt:lpstr>
      <vt:lpstr>Model Evaluation</vt:lpstr>
      <vt:lpstr>Model Evaluation</vt:lpstr>
      <vt:lpstr>Model Evaluation</vt:lpstr>
      <vt:lpstr>Model Evaluation</vt:lpstr>
      <vt:lpstr>Evaluation Metrics</vt:lpstr>
      <vt:lpstr>Evaluation Metrics</vt:lpstr>
      <vt:lpstr>PowerPoint Presentation</vt:lpstr>
      <vt:lpstr>PowerPoint Presentation</vt:lpstr>
      <vt:lpstr>PowerPoint Presentation</vt:lpstr>
      <vt:lpstr>PowerPoint Presentation</vt:lpstr>
      <vt:lpstr>Reflections</vt:lpstr>
      <vt:lpstr>Reflections</vt:lpstr>
      <vt:lpstr>Reflections</vt:lpstr>
      <vt:lpstr>Reflections</vt:lpstr>
      <vt:lpstr>Reflections</vt:lpstr>
      <vt:lpstr>Reflections</vt:lpstr>
      <vt:lpstr>Gene Expression Data Classification using Support Vector Machine and Mutual Information-based Gene Selection.</vt:lpstr>
      <vt:lpstr>Gene Expression Data Classification using Support Vector Machine and Mutual Information-based Gene Selection.</vt:lpstr>
      <vt:lpstr>Problem: Classification of 2 cancer tissues </vt:lpstr>
      <vt:lpstr>Problem: Classification of 2 cancer tissues </vt:lpstr>
      <vt:lpstr>Problem: Classification of 2 cancer tissues </vt:lpstr>
      <vt:lpstr>Problem: Classification of 2 cancer tissues </vt:lpstr>
      <vt:lpstr>Problem</vt:lpstr>
      <vt:lpstr>Problem</vt:lpstr>
      <vt:lpstr>Solution</vt:lpstr>
      <vt:lpstr>Solution</vt:lpstr>
      <vt:lpstr>Solution</vt:lpstr>
      <vt:lpstr>Mutual Information </vt:lpstr>
      <vt:lpstr>Mutual Information </vt:lpstr>
      <vt:lpstr>Mutual Information </vt:lpstr>
      <vt:lpstr>Mutual Information </vt:lpstr>
      <vt:lpstr>SVM Classifier with MI &amp; LOOCV</vt:lpstr>
      <vt:lpstr>SVM Classifier with MI &amp; LOOCV</vt:lpstr>
      <vt:lpstr>SVM Classifier with MI &amp; LOOCV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Experiments : Case 1 </vt:lpstr>
      <vt:lpstr>Results and Experiments : Case 1 </vt:lpstr>
      <vt:lpstr>Results and Experiments : Case 1 </vt:lpstr>
      <vt:lpstr>Results and Experiments : Case 1 </vt:lpstr>
      <vt:lpstr>Reflection</vt:lpstr>
      <vt:lpstr>Reflection</vt:lpstr>
      <vt:lpstr>Reflection</vt:lpstr>
      <vt:lpstr>Reflection</vt:lpstr>
      <vt:lpstr>Conclusion</vt:lpstr>
      <vt:lpstr>Conclusion</vt:lpstr>
      <vt:lpstr>Why Support Vector Machines?</vt:lpstr>
      <vt:lpstr>Why Support Vector Machines?</vt:lpstr>
      <vt:lpstr>Comparison</vt:lpstr>
      <vt:lpstr>Comparison</vt:lpstr>
      <vt:lpstr>Comparison</vt:lpstr>
      <vt:lpstr>Comparison</vt:lpstr>
      <vt:lpstr>Comparison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School</dc:creator>
  <cp:lastModifiedBy>Masud Abas Sheikh</cp:lastModifiedBy>
  <cp:revision>9</cp:revision>
  <dcterms:modified xsi:type="dcterms:W3CDTF">2024-12-26T18:49:12Z</dcterms:modified>
</cp:coreProperties>
</file>