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Recipe book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r>
              <a:rPr lang="bg-BG" dirty="0" smtClean="0"/>
              <a:t>Проект на Михаил Шекерджиев и Манол Русков, 11г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08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u="sng" dirty="0" smtClean="0"/>
              <a:t>Функционалности на проекта</a:t>
            </a:r>
            <a:endParaRPr lang="bg-BG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16853"/>
            <a:ext cx="10058400" cy="3931920"/>
          </a:xfrm>
        </p:spPr>
        <p:txBody>
          <a:bodyPr/>
          <a:lstStyle/>
          <a:p>
            <a:r>
              <a:rPr lang="bg-BG" sz="2400" dirty="0" smtClean="0"/>
              <a:t>Да предоставя достъп за въвеждане на рецепти </a:t>
            </a:r>
          </a:p>
          <a:p>
            <a:pPr marL="0" indent="0">
              <a:buNone/>
            </a:pPr>
            <a:endParaRPr lang="bg-BG" dirty="0" smtClean="0"/>
          </a:p>
          <a:p>
            <a:r>
              <a:rPr lang="bg-BG" sz="2400" dirty="0" smtClean="0"/>
              <a:t>Да съдържа списък с въведените рецепти</a:t>
            </a:r>
          </a:p>
          <a:p>
            <a:pPr marL="0" indent="0">
              <a:buNone/>
            </a:pPr>
            <a:endParaRPr lang="bg-BG" dirty="0" smtClean="0"/>
          </a:p>
          <a:p>
            <a:r>
              <a:rPr lang="bg-BG" sz="2400" dirty="0" smtClean="0"/>
              <a:t>Да съдържа полезна информация за продуктите и начина им на приготвяне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8673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u="sng" dirty="0" smtClean="0"/>
              <a:t>Бъдеще на проекта</a:t>
            </a:r>
            <a:endParaRPr lang="bg-BG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Да увеличим броя рецепти, които могат да бъдат запазени</a:t>
            </a:r>
          </a:p>
          <a:p>
            <a:endParaRPr lang="bg-BG" sz="2400" dirty="0" smtClean="0"/>
          </a:p>
          <a:p>
            <a:r>
              <a:rPr lang="bg-BG" sz="2400" dirty="0" smtClean="0"/>
              <a:t>Да има допълнителни функции като сортиране на рецептите</a:t>
            </a:r>
          </a:p>
          <a:p>
            <a:endParaRPr lang="bg-BG" sz="2400" dirty="0" smtClean="0"/>
          </a:p>
          <a:p>
            <a:r>
              <a:rPr lang="bg-BG" sz="2400" dirty="0" smtClean="0"/>
              <a:t>Придаване на още по-изчистен вид на проекта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0776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Trello</a:t>
            </a:r>
            <a:endParaRPr lang="bg-BG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2014194"/>
            <a:ext cx="8318269" cy="377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Wireframe.cc</a:t>
            </a:r>
            <a:endParaRPr lang="bg-BG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784" y="1681187"/>
            <a:ext cx="5076562" cy="3126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20034"/>
            <a:ext cx="5111881" cy="31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2598394"/>
            <a:ext cx="10058400" cy="1371600"/>
          </a:xfrm>
        </p:spPr>
        <p:txBody>
          <a:bodyPr/>
          <a:lstStyle/>
          <a:p>
            <a:pPr algn="ctr"/>
            <a:r>
              <a:rPr lang="bg-BG" dirty="0" smtClean="0"/>
              <a:t>Благодарим Ви за вниманието!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969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59</TotalTime>
  <Words>73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Garamond</vt:lpstr>
      <vt:lpstr>Savon</vt:lpstr>
      <vt:lpstr>Recipe book</vt:lpstr>
      <vt:lpstr>Функционалности на проекта</vt:lpstr>
      <vt:lpstr>Бъдеще на проекта</vt:lpstr>
      <vt:lpstr>Trello</vt:lpstr>
      <vt:lpstr>Wireframe.cc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book</dc:title>
  <dc:creator>Manol Ruskov</dc:creator>
  <cp:lastModifiedBy>Manol Ruskov</cp:lastModifiedBy>
  <cp:revision>7</cp:revision>
  <dcterms:created xsi:type="dcterms:W3CDTF">2024-01-24T12:38:52Z</dcterms:created>
  <dcterms:modified xsi:type="dcterms:W3CDTF">2024-01-24T13:38:30Z</dcterms:modified>
</cp:coreProperties>
</file>