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66" r:id="rId5"/>
    <p:sldId id="276" r:id="rId6"/>
    <p:sldId id="267" r:id="rId7"/>
    <p:sldId id="278" r:id="rId8"/>
    <p:sldId id="277" r:id="rId9"/>
    <p:sldId id="269" r:id="rId10"/>
    <p:sldId id="271" r:id="rId11"/>
    <p:sldId id="272" r:id="rId12"/>
    <p:sldId id="270" r:id="rId13"/>
    <p:sldId id="279" r:id="rId14"/>
    <p:sldId id="273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 varScale="1">
        <p:scale>
          <a:sx n="65" d="100"/>
          <a:sy n="65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76409-1321-45AF-865B-704BEBEBC90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50F11-4BCA-4057-95AF-C7F71908137C}">
      <dgm:prSet phldrT="[Text]"/>
      <dgm:spPr/>
      <dgm:t>
        <a:bodyPr/>
        <a:lstStyle/>
        <a:p>
          <a:r>
            <a:rPr lang="en-US" dirty="0" smtClean="0"/>
            <a:t>Handles</a:t>
          </a:r>
          <a:endParaRPr lang="en-US" dirty="0"/>
        </a:p>
      </dgm:t>
    </dgm:pt>
    <dgm:pt modelId="{0C20548F-C028-400F-893C-207B0F698237}" type="parTrans" cxnId="{0AD9FA5A-9B54-402D-8E75-4863149E993B}">
      <dgm:prSet/>
      <dgm:spPr/>
      <dgm:t>
        <a:bodyPr/>
        <a:lstStyle/>
        <a:p>
          <a:endParaRPr lang="en-US"/>
        </a:p>
      </dgm:t>
    </dgm:pt>
    <dgm:pt modelId="{0675E0AE-4386-4740-AE0C-1803817970DD}" type="sibTrans" cxnId="{0AD9FA5A-9B54-402D-8E75-4863149E993B}">
      <dgm:prSet/>
      <dgm:spPr/>
      <dgm:t>
        <a:bodyPr/>
        <a:lstStyle/>
        <a:p>
          <a:endParaRPr lang="en-US"/>
        </a:p>
      </dgm:t>
    </dgm:pt>
    <dgm:pt modelId="{CA246294-0F14-42F8-8393-46EA4E2F316C}">
      <dgm:prSet phldrT="[Text]"/>
      <dgm:spPr/>
      <dgm:t>
        <a:bodyPr/>
        <a:lstStyle/>
        <a:p>
          <a:r>
            <a:rPr lang="en-US" dirty="0" smtClean="0"/>
            <a:t>Constants, Variables</a:t>
          </a:r>
          <a:endParaRPr lang="en-US" dirty="0"/>
        </a:p>
      </dgm:t>
    </dgm:pt>
    <dgm:pt modelId="{3838DE02-A394-4FFB-A004-645A75D9F716}" type="parTrans" cxnId="{A5081AF1-0F3B-4E43-BDAD-9AC92CCB475C}">
      <dgm:prSet/>
      <dgm:spPr/>
      <dgm:t>
        <a:bodyPr/>
        <a:lstStyle/>
        <a:p>
          <a:endParaRPr lang="en-US"/>
        </a:p>
      </dgm:t>
    </dgm:pt>
    <dgm:pt modelId="{951F80D0-72EE-4305-873F-CD4F76D05E3B}" type="sibTrans" cxnId="{A5081AF1-0F3B-4E43-BDAD-9AC92CCB475C}">
      <dgm:prSet/>
      <dgm:spPr/>
      <dgm:t>
        <a:bodyPr/>
        <a:lstStyle/>
        <a:p>
          <a:endParaRPr lang="en-US"/>
        </a:p>
      </dgm:t>
    </dgm:pt>
    <dgm:pt modelId="{3326BE82-62D2-4BE9-8038-83FED0D330BA}">
      <dgm:prSet phldrT="[Text]"/>
      <dgm:spPr/>
      <dgm:t>
        <a:bodyPr/>
        <a:lstStyle/>
        <a:p>
          <a:r>
            <a:rPr lang="en-US" dirty="0" smtClean="0"/>
            <a:t>Objects</a:t>
          </a:r>
          <a:endParaRPr lang="en-US" dirty="0"/>
        </a:p>
      </dgm:t>
    </dgm:pt>
    <dgm:pt modelId="{3CF67877-7D96-4DAA-85D6-4F388045AA63}" type="parTrans" cxnId="{A83ADA00-E5B3-4FD9-91B1-F204A2E928E6}">
      <dgm:prSet/>
      <dgm:spPr/>
      <dgm:t>
        <a:bodyPr/>
        <a:lstStyle/>
        <a:p>
          <a:endParaRPr lang="en-US"/>
        </a:p>
      </dgm:t>
    </dgm:pt>
    <dgm:pt modelId="{76D1C8C2-C07A-462F-8A0F-12D5F1956675}" type="sibTrans" cxnId="{A83ADA00-E5B3-4FD9-91B1-F204A2E928E6}">
      <dgm:prSet/>
      <dgm:spPr/>
      <dgm:t>
        <a:bodyPr/>
        <a:lstStyle/>
        <a:p>
          <a:endParaRPr lang="en-US"/>
        </a:p>
      </dgm:t>
    </dgm:pt>
    <dgm:pt modelId="{B738F9D6-B718-4DF0-9FC0-9B000CFD00DA}">
      <dgm:prSet phldrT="[Text]"/>
      <dgm:spPr/>
      <dgm:t>
        <a:bodyPr/>
        <a:lstStyle/>
        <a:p>
          <a:r>
            <a:rPr lang="en-US" dirty="0" smtClean="0"/>
            <a:t>GUI element</a:t>
          </a:r>
          <a:endParaRPr lang="en-US" dirty="0"/>
        </a:p>
      </dgm:t>
    </dgm:pt>
    <dgm:pt modelId="{41DBA1BC-3465-4B32-B5F2-6A346582A983}" type="parTrans" cxnId="{E7DE08DF-07BF-41D6-9CC1-9DCE2D361D92}">
      <dgm:prSet/>
      <dgm:spPr/>
      <dgm:t>
        <a:bodyPr/>
        <a:lstStyle/>
        <a:p>
          <a:endParaRPr lang="en-US"/>
        </a:p>
      </dgm:t>
    </dgm:pt>
    <dgm:pt modelId="{CFE805AF-D4C5-4964-B32A-84628D46D5CE}" type="sibTrans" cxnId="{E7DE08DF-07BF-41D6-9CC1-9DCE2D361D92}">
      <dgm:prSet/>
      <dgm:spPr/>
      <dgm:t>
        <a:bodyPr/>
        <a:lstStyle/>
        <a:p>
          <a:endParaRPr lang="en-US"/>
        </a:p>
      </dgm:t>
    </dgm:pt>
    <dgm:pt modelId="{19EEF53C-4A62-40E9-91D1-1244851618BA}">
      <dgm:prSet phldrT="[Text]"/>
      <dgm:spPr/>
      <dgm:t>
        <a:bodyPr/>
        <a:lstStyle/>
        <a:p>
          <a:r>
            <a:rPr lang="en-US" dirty="0" smtClean="0"/>
            <a:t>Callback Function</a:t>
          </a:r>
          <a:endParaRPr lang="en-US" dirty="0"/>
        </a:p>
      </dgm:t>
    </dgm:pt>
    <dgm:pt modelId="{3A678C5D-831F-4609-B985-69C1675855B4}" type="parTrans" cxnId="{32115C62-E68C-4952-8758-D7B307DA352A}">
      <dgm:prSet/>
      <dgm:spPr/>
      <dgm:t>
        <a:bodyPr/>
        <a:lstStyle/>
        <a:p>
          <a:endParaRPr lang="en-US"/>
        </a:p>
      </dgm:t>
    </dgm:pt>
    <dgm:pt modelId="{42298AF3-D781-471C-8ABA-FB0660AA0F21}" type="sibTrans" cxnId="{32115C62-E68C-4952-8758-D7B307DA352A}">
      <dgm:prSet/>
      <dgm:spPr/>
      <dgm:t>
        <a:bodyPr/>
        <a:lstStyle/>
        <a:p>
          <a:endParaRPr lang="en-US"/>
        </a:p>
      </dgm:t>
    </dgm:pt>
    <dgm:pt modelId="{7D2AEB48-7F4C-485A-AB0D-C15990856741}">
      <dgm:prSet phldrT="[Text]"/>
      <dgm:spPr/>
      <dgm:t>
        <a:bodyPr/>
        <a:lstStyle/>
        <a:p>
          <a:r>
            <a:rPr lang="en-US" dirty="0" smtClean="0"/>
            <a:t>Create Function</a:t>
          </a:r>
          <a:endParaRPr lang="en-US" dirty="0"/>
        </a:p>
      </dgm:t>
    </dgm:pt>
    <dgm:pt modelId="{9C949B7D-A5D0-4DDC-B09E-CD78607461B3}" type="parTrans" cxnId="{B73A2AB6-E53B-45B2-A4C1-F6E0EB50E67E}">
      <dgm:prSet/>
      <dgm:spPr/>
      <dgm:t>
        <a:bodyPr/>
        <a:lstStyle/>
        <a:p>
          <a:endParaRPr lang="en-US"/>
        </a:p>
      </dgm:t>
    </dgm:pt>
    <dgm:pt modelId="{135ABE14-5023-4280-9B49-0E463D47E2E0}" type="sibTrans" cxnId="{B73A2AB6-E53B-45B2-A4C1-F6E0EB50E67E}">
      <dgm:prSet/>
      <dgm:spPr/>
      <dgm:t>
        <a:bodyPr/>
        <a:lstStyle/>
        <a:p>
          <a:endParaRPr lang="en-US"/>
        </a:p>
      </dgm:t>
    </dgm:pt>
    <dgm:pt modelId="{394A0EA4-F959-4D62-9EDD-101030DD04EC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5A7DE511-C763-419B-B110-837D197DCD7E}" type="parTrans" cxnId="{CAB13555-F0D3-405F-B868-B160E5CFECCE}">
      <dgm:prSet/>
      <dgm:spPr/>
      <dgm:t>
        <a:bodyPr/>
        <a:lstStyle/>
        <a:p>
          <a:endParaRPr lang="en-US"/>
        </a:p>
      </dgm:t>
    </dgm:pt>
    <dgm:pt modelId="{9EFC9670-203B-4001-A1EE-CD529FF13068}" type="sibTrans" cxnId="{CAB13555-F0D3-405F-B868-B160E5CFECCE}">
      <dgm:prSet/>
      <dgm:spPr/>
      <dgm:t>
        <a:bodyPr/>
        <a:lstStyle/>
        <a:p>
          <a:endParaRPr lang="en-US"/>
        </a:p>
      </dgm:t>
    </dgm:pt>
    <dgm:pt modelId="{3A747E59-A277-48A5-9081-3984D65AEB7D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FF58C9DA-AA20-4752-B518-D7CA61605A39}" type="parTrans" cxnId="{6B263810-280E-4F91-835E-F531496B742F}">
      <dgm:prSet/>
      <dgm:spPr/>
      <dgm:t>
        <a:bodyPr/>
        <a:lstStyle/>
        <a:p>
          <a:endParaRPr lang="en-US"/>
        </a:p>
      </dgm:t>
    </dgm:pt>
    <dgm:pt modelId="{74CD372E-5F70-40E8-B6C7-036EAD1E3F72}" type="sibTrans" cxnId="{6B263810-280E-4F91-835E-F531496B742F}">
      <dgm:prSet/>
      <dgm:spPr/>
      <dgm:t>
        <a:bodyPr/>
        <a:lstStyle/>
        <a:p>
          <a:endParaRPr lang="en-US"/>
        </a:p>
      </dgm:t>
    </dgm:pt>
    <dgm:pt modelId="{22DB04B0-C155-489E-B84D-1FAF0861682B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8F028462-3FB9-4B16-BF4B-03F70AC7BB4B}" type="parTrans" cxnId="{1839496A-A823-4441-91B3-E91AE448D557}">
      <dgm:prSet/>
      <dgm:spPr/>
      <dgm:t>
        <a:bodyPr/>
        <a:lstStyle/>
        <a:p>
          <a:endParaRPr lang="en-US"/>
        </a:p>
      </dgm:t>
    </dgm:pt>
    <dgm:pt modelId="{264BA126-B756-4D8F-A7D2-E4EFD70D3B1B}" type="sibTrans" cxnId="{1839496A-A823-4441-91B3-E91AE448D557}">
      <dgm:prSet/>
      <dgm:spPr/>
      <dgm:t>
        <a:bodyPr/>
        <a:lstStyle/>
        <a:p>
          <a:endParaRPr lang="en-US"/>
        </a:p>
      </dgm:t>
    </dgm:pt>
    <dgm:pt modelId="{E257C163-A01D-459D-82AD-C01F6BAEEEDE}" type="pres">
      <dgm:prSet presAssocID="{0C176409-1321-45AF-865B-704BEBEBC90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8DCC1E-B485-47B7-BCBF-3C837B452A9A}" type="pres">
      <dgm:prSet presAssocID="{0C176409-1321-45AF-865B-704BEBEBC90E}" presName="outerBox" presStyleCnt="0"/>
      <dgm:spPr/>
    </dgm:pt>
    <dgm:pt modelId="{BF0B2CCE-8378-48B8-9675-3BCB50DC5DAE}" type="pres">
      <dgm:prSet presAssocID="{0C176409-1321-45AF-865B-704BEBEBC90E}" presName="outerBoxParent" presStyleLbl="node1" presStyleIdx="0" presStyleCnt="3"/>
      <dgm:spPr/>
      <dgm:t>
        <a:bodyPr/>
        <a:lstStyle/>
        <a:p>
          <a:endParaRPr lang="en-US"/>
        </a:p>
      </dgm:t>
    </dgm:pt>
    <dgm:pt modelId="{E4EB52A7-16D2-46CB-880B-C676AD53CD35}" type="pres">
      <dgm:prSet presAssocID="{0C176409-1321-45AF-865B-704BEBEBC90E}" presName="outerBoxChildren" presStyleCnt="0"/>
      <dgm:spPr/>
    </dgm:pt>
    <dgm:pt modelId="{D752483D-B541-48B7-A4C4-0641CF74C7E7}" type="pres">
      <dgm:prSet presAssocID="{CA246294-0F14-42F8-8393-46EA4E2F316C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FC1DA-CD22-48FE-834E-2951F1E8F82F}" type="pres">
      <dgm:prSet presAssocID="{951F80D0-72EE-4305-873F-CD4F76D05E3B}" presName="outerSibTrans" presStyleCnt="0"/>
      <dgm:spPr/>
    </dgm:pt>
    <dgm:pt modelId="{708C10F4-6158-49C0-BA2F-4A349030EBF0}" type="pres">
      <dgm:prSet presAssocID="{3326BE82-62D2-4BE9-8038-83FED0D330BA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528DC-E260-4BD9-8248-8AAEB661C809}" type="pres">
      <dgm:prSet presAssocID="{0C176409-1321-45AF-865B-704BEBEBC90E}" presName="middleBox" presStyleCnt="0"/>
      <dgm:spPr/>
    </dgm:pt>
    <dgm:pt modelId="{0023C00D-3ED4-4E41-B45E-499FB10902A3}" type="pres">
      <dgm:prSet presAssocID="{0C176409-1321-45AF-865B-704BEBEBC90E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F3B6437E-3026-428A-B006-AF6137E31C66}" type="pres">
      <dgm:prSet presAssocID="{0C176409-1321-45AF-865B-704BEBEBC90E}" presName="middleBoxChildren" presStyleCnt="0"/>
      <dgm:spPr/>
    </dgm:pt>
    <dgm:pt modelId="{D4541CAF-1705-47B3-A85B-8F8DF32CBD4A}" type="pres">
      <dgm:prSet presAssocID="{19EEF53C-4A62-40E9-91D1-1244851618BA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3BB79-ADC2-411D-ADF1-A454AE7790DD}" type="pres">
      <dgm:prSet presAssocID="{42298AF3-D781-471C-8ABA-FB0660AA0F21}" presName="middleSibTrans" presStyleCnt="0"/>
      <dgm:spPr/>
    </dgm:pt>
    <dgm:pt modelId="{3FE78DAE-5743-4D0A-B014-6E1BB2CE582B}" type="pres">
      <dgm:prSet presAssocID="{7D2AEB48-7F4C-485A-AB0D-C15990856741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94ED1-B895-41A7-B65F-3B9595AE92DA}" type="pres">
      <dgm:prSet presAssocID="{0C176409-1321-45AF-865B-704BEBEBC90E}" presName="centerBox" presStyleCnt="0"/>
      <dgm:spPr/>
    </dgm:pt>
    <dgm:pt modelId="{1A31BE25-660A-4D54-B7CF-8544D731FEE4}" type="pres">
      <dgm:prSet presAssocID="{0C176409-1321-45AF-865B-704BEBEBC90E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C504E0C2-F189-4149-B4FD-3F59DC5F2579}" type="pres">
      <dgm:prSet presAssocID="{0C176409-1321-45AF-865B-704BEBEBC90E}" presName="centerBoxChildren" presStyleCnt="0"/>
      <dgm:spPr/>
    </dgm:pt>
    <dgm:pt modelId="{A48A917C-220D-4131-9BB2-85846903888C}" type="pres">
      <dgm:prSet presAssocID="{3A747E59-A277-48A5-9081-3984D65AEB7D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70D74-74C1-472D-9BBA-8AA3998F8640}" type="pres">
      <dgm:prSet presAssocID="{74CD372E-5F70-40E8-B6C7-036EAD1E3F72}" presName="centerSibTrans" presStyleCnt="0"/>
      <dgm:spPr/>
    </dgm:pt>
    <dgm:pt modelId="{88755AB1-0149-4FD0-9B47-C9BF7FC2783E}" type="pres">
      <dgm:prSet presAssocID="{22DB04B0-C155-489E-B84D-1FAF0861682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076B6-FC20-47E1-A9BD-6B7E76811BB9}" type="presOf" srcId="{394A0EA4-F959-4D62-9EDD-101030DD04EC}" destId="{1A31BE25-660A-4D54-B7CF-8544D731FEE4}" srcOrd="0" destOrd="0" presId="urn:microsoft.com/office/officeart/2005/8/layout/target2"/>
    <dgm:cxn modelId="{A83ADA00-E5B3-4FD9-91B1-F204A2E928E6}" srcId="{D3E50F11-4BCA-4057-95AF-C7F71908137C}" destId="{3326BE82-62D2-4BE9-8038-83FED0D330BA}" srcOrd="1" destOrd="0" parTransId="{3CF67877-7D96-4DAA-85D6-4F388045AA63}" sibTransId="{76D1C8C2-C07A-462F-8A0F-12D5F1956675}"/>
    <dgm:cxn modelId="{7D8FAD5A-358B-427A-94DD-2DBBFA16604E}" type="presOf" srcId="{CA246294-0F14-42F8-8393-46EA4E2F316C}" destId="{D752483D-B541-48B7-A4C4-0641CF74C7E7}" srcOrd="0" destOrd="0" presId="urn:microsoft.com/office/officeart/2005/8/layout/target2"/>
    <dgm:cxn modelId="{98B3EF26-D0F3-4DDD-A99A-7A52BFBD5F47}" type="presOf" srcId="{7D2AEB48-7F4C-485A-AB0D-C15990856741}" destId="{3FE78DAE-5743-4D0A-B014-6E1BB2CE582B}" srcOrd="0" destOrd="0" presId="urn:microsoft.com/office/officeart/2005/8/layout/target2"/>
    <dgm:cxn modelId="{8F092721-28B8-45F0-A2ED-5EE7C6AEC3C7}" type="presOf" srcId="{22DB04B0-C155-489E-B84D-1FAF0861682B}" destId="{88755AB1-0149-4FD0-9B47-C9BF7FC2783E}" srcOrd="0" destOrd="0" presId="urn:microsoft.com/office/officeart/2005/8/layout/target2"/>
    <dgm:cxn modelId="{F89BBDCD-3D36-4E43-A23E-39730D0D6DE6}" type="presOf" srcId="{B738F9D6-B718-4DF0-9FC0-9B000CFD00DA}" destId="{0023C00D-3ED4-4E41-B45E-499FB10902A3}" srcOrd="0" destOrd="0" presId="urn:microsoft.com/office/officeart/2005/8/layout/target2"/>
    <dgm:cxn modelId="{32115C62-E68C-4952-8758-D7B307DA352A}" srcId="{B738F9D6-B718-4DF0-9FC0-9B000CFD00DA}" destId="{19EEF53C-4A62-40E9-91D1-1244851618BA}" srcOrd="0" destOrd="0" parTransId="{3A678C5D-831F-4609-B985-69C1675855B4}" sibTransId="{42298AF3-D781-471C-8ABA-FB0660AA0F21}"/>
    <dgm:cxn modelId="{6B263810-280E-4F91-835E-F531496B742F}" srcId="{394A0EA4-F959-4D62-9EDD-101030DD04EC}" destId="{3A747E59-A277-48A5-9081-3984D65AEB7D}" srcOrd="0" destOrd="0" parTransId="{FF58C9DA-AA20-4752-B518-D7CA61605A39}" sibTransId="{74CD372E-5F70-40E8-B6C7-036EAD1E3F72}"/>
    <dgm:cxn modelId="{CAB13555-F0D3-405F-B868-B160E5CFECCE}" srcId="{0C176409-1321-45AF-865B-704BEBEBC90E}" destId="{394A0EA4-F959-4D62-9EDD-101030DD04EC}" srcOrd="2" destOrd="0" parTransId="{5A7DE511-C763-419B-B110-837D197DCD7E}" sibTransId="{9EFC9670-203B-4001-A1EE-CD529FF13068}"/>
    <dgm:cxn modelId="{EFA132B7-65EA-465E-9C96-E02240D533C3}" type="presOf" srcId="{0C176409-1321-45AF-865B-704BEBEBC90E}" destId="{E257C163-A01D-459D-82AD-C01F6BAEEEDE}" srcOrd="0" destOrd="0" presId="urn:microsoft.com/office/officeart/2005/8/layout/target2"/>
    <dgm:cxn modelId="{A5081AF1-0F3B-4E43-BDAD-9AC92CCB475C}" srcId="{D3E50F11-4BCA-4057-95AF-C7F71908137C}" destId="{CA246294-0F14-42F8-8393-46EA4E2F316C}" srcOrd="0" destOrd="0" parTransId="{3838DE02-A394-4FFB-A004-645A75D9F716}" sibTransId="{951F80D0-72EE-4305-873F-CD4F76D05E3B}"/>
    <dgm:cxn modelId="{E9944308-2995-4EED-8B11-49D0CD575877}" type="presOf" srcId="{D3E50F11-4BCA-4057-95AF-C7F71908137C}" destId="{BF0B2CCE-8378-48B8-9675-3BCB50DC5DAE}" srcOrd="0" destOrd="0" presId="urn:microsoft.com/office/officeart/2005/8/layout/target2"/>
    <dgm:cxn modelId="{E7DE08DF-07BF-41D6-9CC1-9DCE2D361D92}" srcId="{0C176409-1321-45AF-865B-704BEBEBC90E}" destId="{B738F9D6-B718-4DF0-9FC0-9B000CFD00DA}" srcOrd="1" destOrd="0" parTransId="{41DBA1BC-3465-4B32-B5F2-6A346582A983}" sibTransId="{CFE805AF-D4C5-4964-B32A-84628D46D5CE}"/>
    <dgm:cxn modelId="{9866DC18-EC5E-4617-978A-A94F184E8AB2}" type="presOf" srcId="{19EEF53C-4A62-40E9-91D1-1244851618BA}" destId="{D4541CAF-1705-47B3-A85B-8F8DF32CBD4A}" srcOrd="0" destOrd="0" presId="urn:microsoft.com/office/officeart/2005/8/layout/target2"/>
    <dgm:cxn modelId="{B73A2AB6-E53B-45B2-A4C1-F6E0EB50E67E}" srcId="{B738F9D6-B718-4DF0-9FC0-9B000CFD00DA}" destId="{7D2AEB48-7F4C-485A-AB0D-C15990856741}" srcOrd="1" destOrd="0" parTransId="{9C949B7D-A5D0-4DDC-B09E-CD78607461B3}" sibTransId="{135ABE14-5023-4280-9B49-0E463D47E2E0}"/>
    <dgm:cxn modelId="{1971875F-8904-4848-93E5-DBA290D4450F}" type="presOf" srcId="{3A747E59-A277-48A5-9081-3984D65AEB7D}" destId="{A48A917C-220D-4131-9BB2-85846903888C}" srcOrd="0" destOrd="0" presId="urn:microsoft.com/office/officeart/2005/8/layout/target2"/>
    <dgm:cxn modelId="{0AD9FA5A-9B54-402D-8E75-4863149E993B}" srcId="{0C176409-1321-45AF-865B-704BEBEBC90E}" destId="{D3E50F11-4BCA-4057-95AF-C7F71908137C}" srcOrd="0" destOrd="0" parTransId="{0C20548F-C028-400F-893C-207B0F698237}" sibTransId="{0675E0AE-4386-4740-AE0C-1803817970DD}"/>
    <dgm:cxn modelId="{A618347E-E1EB-4C20-9C92-100951CB6748}" type="presOf" srcId="{3326BE82-62D2-4BE9-8038-83FED0D330BA}" destId="{708C10F4-6158-49C0-BA2F-4A349030EBF0}" srcOrd="0" destOrd="0" presId="urn:microsoft.com/office/officeart/2005/8/layout/target2"/>
    <dgm:cxn modelId="{1839496A-A823-4441-91B3-E91AE448D557}" srcId="{394A0EA4-F959-4D62-9EDD-101030DD04EC}" destId="{22DB04B0-C155-489E-B84D-1FAF0861682B}" srcOrd="1" destOrd="0" parTransId="{8F028462-3FB9-4B16-BF4B-03F70AC7BB4B}" sibTransId="{264BA126-B756-4D8F-A7D2-E4EFD70D3B1B}"/>
    <dgm:cxn modelId="{62B8DCE7-01D3-4076-9863-0CC89A75FD00}" type="presParOf" srcId="{E257C163-A01D-459D-82AD-C01F6BAEEEDE}" destId="{E68DCC1E-B485-47B7-BCBF-3C837B452A9A}" srcOrd="0" destOrd="0" presId="urn:microsoft.com/office/officeart/2005/8/layout/target2"/>
    <dgm:cxn modelId="{4BFC24A5-CD16-4632-9267-F90F25AB033E}" type="presParOf" srcId="{E68DCC1E-B485-47B7-BCBF-3C837B452A9A}" destId="{BF0B2CCE-8378-48B8-9675-3BCB50DC5DAE}" srcOrd="0" destOrd="0" presId="urn:microsoft.com/office/officeart/2005/8/layout/target2"/>
    <dgm:cxn modelId="{13E3E5D6-7DEF-471A-83B8-0243F7286647}" type="presParOf" srcId="{E68DCC1E-B485-47B7-BCBF-3C837B452A9A}" destId="{E4EB52A7-16D2-46CB-880B-C676AD53CD35}" srcOrd="1" destOrd="0" presId="urn:microsoft.com/office/officeart/2005/8/layout/target2"/>
    <dgm:cxn modelId="{5A1C68B1-BB78-4AEC-91EE-1C6162F741BD}" type="presParOf" srcId="{E4EB52A7-16D2-46CB-880B-C676AD53CD35}" destId="{D752483D-B541-48B7-A4C4-0641CF74C7E7}" srcOrd="0" destOrd="0" presId="urn:microsoft.com/office/officeart/2005/8/layout/target2"/>
    <dgm:cxn modelId="{5B7A16F0-8AF3-407A-AB6D-75872CA012AA}" type="presParOf" srcId="{E4EB52A7-16D2-46CB-880B-C676AD53CD35}" destId="{3AFFC1DA-CD22-48FE-834E-2951F1E8F82F}" srcOrd="1" destOrd="0" presId="urn:microsoft.com/office/officeart/2005/8/layout/target2"/>
    <dgm:cxn modelId="{99A84DA1-7119-4E48-8901-E6F637F1DF34}" type="presParOf" srcId="{E4EB52A7-16D2-46CB-880B-C676AD53CD35}" destId="{708C10F4-6158-49C0-BA2F-4A349030EBF0}" srcOrd="2" destOrd="0" presId="urn:microsoft.com/office/officeart/2005/8/layout/target2"/>
    <dgm:cxn modelId="{BF549800-6B2F-4804-B2E3-2BF2FBACA498}" type="presParOf" srcId="{E257C163-A01D-459D-82AD-C01F6BAEEEDE}" destId="{211528DC-E260-4BD9-8248-8AAEB661C809}" srcOrd="1" destOrd="0" presId="urn:microsoft.com/office/officeart/2005/8/layout/target2"/>
    <dgm:cxn modelId="{FB6223AF-712D-454C-8F4B-D77E98B92099}" type="presParOf" srcId="{211528DC-E260-4BD9-8248-8AAEB661C809}" destId="{0023C00D-3ED4-4E41-B45E-499FB10902A3}" srcOrd="0" destOrd="0" presId="urn:microsoft.com/office/officeart/2005/8/layout/target2"/>
    <dgm:cxn modelId="{8AA9ED76-CA3F-4AAD-821F-064FD274A1A1}" type="presParOf" srcId="{211528DC-E260-4BD9-8248-8AAEB661C809}" destId="{F3B6437E-3026-428A-B006-AF6137E31C66}" srcOrd="1" destOrd="0" presId="urn:microsoft.com/office/officeart/2005/8/layout/target2"/>
    <dgm:cxn modelId="{32CE9680-49CA-4B00-ADFD-186FECAC7565}" type="presParOf" srcId="{F3B6437E-3026-428A-B006-AF6137E31C66}" destId="{D4541CAF-1705-47B3-A85B-8F8DF32CBD4A}" srcOrd="0" destOrd="0" presId="urn:microsoft.com/office/officeart/2005/8/layout/target2"/>
    <dgm:cxn modelId="{7C819D5C-8181-46FB-AE08-0649D31F17F8}" type="presParOf" srcId="{F3B6437E-3026-428A-B006-AF6137E31C66}" destId="{8D83BB79-ADC2-411D-ADF1-A454AE7790DD}" srcOrd="1" destOrd="0" presId="urn:microsoft.com/office/officeart/2005/8/layout/target2"/>
    <dgm:cxn modelId="{1E9D2C30-5858-4A6A-BB9C-29A5237BADCF}" type="presParOf" srcId="{F3B6437E-3026-428A-B006-AF6137E31C66}" destId="{3FE78DAE-5743-4D0A-B014-6E1BB2CE582B}" srcOrd="2" destOrd="0" presId="urn:microsoft.com/office/officeart/2005/8/layout/target2"/>
    <dgm:cxn modelId="{D52108BE-0C6F-43A1-8238-D9182BB306B3}" type="presParOf" srcId="{E257C163-A01D-459D-82AD-C01F6BAEEEDE}" destId="{48794ED1-B895-41A7-B65F-3B9595AE92DA}" srcOrd="2" destOrd="0" presId="urn:microsoft.com/office/officeart/2005/8/layout/target2"/>
    <dgm:cxn modelId="{8C7EEB56-9BD1-4959-87BA-F3BC3AFAB876}" type="presParOf" srcId="{48794ED1-B895-41A7-B65F-3B9595AE92DA}" destId="{1A31BE25-660A-4D54-B7CF-8544D731FEE4}" srcOrd="0" destOrd="0" presId="urn:microsoft.com/office/officeart/2005/8/layout/target2"/>
    <dgm:cxn modelId="{52A3BE2D-B099-4CF7-AEFA-7469BE84FDF5}" type="presParOf" srcId="{48794ED1-B895-41A7-B65F-3B9595AE92DA}" destId="{C504E0C2-F189-4149-B4FD-3F59DC5F2579}" srcOrd="1" destOrd="0" presId="urn:microsoft.com/office/officeart/2005/8/layout/target2"/>
    <dgm:cxn modelId="{0C4612D6-D171-43BF-8BED-5683D6FE92D6}" type="presParOf" srcId="{C504E0C2-F189-4149-B4FD-3F59DC5F2579}" destId="{A48A917C-220D-4131-9BB2-85846903888C}" srcOrd="0" destOrd="0" presId="urn:microsoft.com/office/officeart/2005/8/layout/target2"/>
    <dgm:cxn modelId="{ADFB1634-151F-4451-B5AA-A05DA9E9BB5A}" type="presParOf" srcId="{C504E0C2-F189-4149-B4FD-3F59DC5F2579}" destId="{44E70D74-74C1-472D-9BBA-8AA3998F8640}" srcOrd="1" destOrd="0" presId="urn:microsoft.com/office/officeart/2005/8/layout/target2"/>
    <dgm:cxn modelId="{DB556367-C1D1-4764-8CD9-B75E95C50EEA}" type="presParOf" srcId="{C504E0C2-F189-4149-B4FD-3F59DC5F2579}" destId="{88755AB1-0149-4FD0-9B47-C9BF7FC2783E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B2CCE-8378-48B8-9675-3BCB50DC5DAE}">
      <dsp:nvSpPr>
        <dsp:cNvPr id="0" name=""/>
        <dsp:cNvSpPr/>
      </dsp:nvSpPr>
      <dsp:spPr>
        <a:xfrm>
          <a:off x="0" y="0"/>
          <a:ext cx="9144000" cy="4267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311821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Handles</a:t>
          </a:r>
          <a:endParaRPr lang="en-US" sz="3500" kern="1200" dirty="0"/>
        </a:p>
      </dsp:txBody>
      <dsp:txXfrm>
        <a:off x="106235" y="106235"/>
        <a:ext cx="8931530" cy="4054730"/>
      </dsp:txXfrm>
    </dsp:sp>
    <dsp:sp modelId="{D752483D-B541-48B7-A4C4-0641CF74C7E7}">
      <dsp:nvSpPr>
        <dsp:cNvPr id="0" name=""/>
        <dsp:cNvSpPr/>
      </dsp:nvSpPr>
      <dsp:spPr>
        <a:xfrm>
          <a:off x="228600" y="1066800"/>
          <a:ext cx="1371600" cy="14599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Constants, Variables</a:t>
          </a:r>
          <a:endParaRPr lang="en-US" sz="1900" kern="1200" dirty="0"/>
        </a:p>
      </dsp:txBody>
      <dsp:txXfrm>
        <a:off x="270781" y="1108981"/>
        <a:ext cx="1287238" cy="1375612"/>
      </dsp:txXfrm>
    </dsp:sp>
    <dsp:sp modelId="{708C10F4-6158-49C0-BA2F-4A349030EBF0}">
      <dsp:nvSpPr>
        <dsp:cNvPr id="0" name=""/>
        <dsp:cNvSpPr/>
      </dsp:nvSpPr>
      <dsp:spPr>
        <a:xfrm>
          <a:off x="228600" y="2593813"/>
          <a:ext cx="1371600" cy="14599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Objects</a:t>
          </a:r>
          <a:endParaRPr lang="en-US" sz="1900" kern="1200" dirty="0"/>
        </a:p>
      </dsp:txBody>
      <dsp:txXfrm>
        <a:off x="270781" y="2635994"/>
        <a:ext cx="1287238" cy="1375612"/>
      </dsp:txXfrm>
    </dsp:sp>
    <dsp:sp modelId="{0023C00D-3ED4-4E41-B45E-499FB10902A3}">
      <dsp:nvSpPr>
        <dsp:cNvPr id="0" name=""/>
        <dsp:cNvSpPr/>
      </dsp:nvSpPr>
      <dsp:spPr>
        <a:xfrm>
          <a:off x="1828800" y="1066800"/>
          <a:ext cx="7086600" cy="29870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89677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GUI element</a:t>
          </a:r>
          <a:endParaRPr lang="en-US" sz="3500" kern="1200" dirty="0"/>
        </a:p>
      </dsp:txBody>
      <dsp:txXfrm>
        <a:off x="1920662" y="1158662"/>
        <a:ext cx="6902876" cy="2803316"/>
      </dsp:txXfrm>
    </dsp:sp>
    <dsp:sp modelId="{D4541CAF-1705-47B3-A85B-8F8DF32CBD4A}">
      <dsp:nvSpPr>
        <dsp:cNvPr id="0" name=""/>
        <dsp:cNvSpPr/>
      </dsp:nvSpPr>
      <dsp:spPr>
        <a:xfrm>
          <a:off x="2005965" y="2112264"/>
          <a:ext cx="1417320" cy="8252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Callback Function</a:t>
          </a:r>
          <a:endParaRPr lang="en-US" sz="1900" kern="1200" dirty="0"/>
        </a:p>
      </dsp:txBody>
      <dsp:txXfrm>
        <a:off x="2031344" y="2137643"/>
        <a:ext cx="1366562" cy="774470"/>
      </dsp:txXfrm>
    </dsp:sp>
    <dsp:sp modelId="{3FE78DAE-5743-4D0A-B014-6E1BB2CE582B}">
      <dsp:nvSpPr>
        <dsp:cNvPr id="0" name=""/>
        <dsp:cNvSpPr/>
      </dsp:nvSpPr>
      <dsp:spPr>
        <a:xfrm>
          <a:off x="2005965" y="3003393"/>
          <a:ext cx="1417320" cy="82522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Function</a:t>
          </a:r>
          <a:endParaRPr lang="en-US" sz="1900" kern="1200" dirty="0"/>
        </a:p>
      </dsp:txBody>
      <dsp:txXfrm>
        <a:off x="2031344" y="3028772"/>
        <a:ext cx="1366562" cy="774470"/>
      </dsp:txXfrm>
    </dsp:sp>
    <dsp:sp modelId="{1A31BE25-660A-4D54-B7CF-8544D731FEE4}">
      <dsp:nvSpPr>
        <dsp:cNvPr id="0" name=""/>
        <dsp:cNvSpPr/>
      </dsp:nvSpPr>
      <dsp:spPr>
        <a:xfrm>
          <a:off x="3611880" y="2133600"/>
          <a:ext cx="5074920" cy="17068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963439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Properties</a:t>
          </a:r>
          <a:endParaRPr lang="en-US" sz="3500" kern="1200" dirty="0"/>
        </a:p>
      </dsp:txBody>
      <dsp:txXfrm>
        <a:off x="3664372" y="2186092"/>
        <a:ext cx="4969936" cy="1601896"/>
      </dsp:txXfrm>
    </dsp:sp>
    <dsp:sp modelId="{A48A917C-220D-4131-9BB2-85846903888C}">
      <dsp:nvSpPr>
        <dsp:cNvPr id="0" name=""/>
        <dsp:cNvSpPr/>
      </dsp:nvSpPr>
      <dsp:spPr>
        <a:xfrm>
          <a:off x="3738753" y="2901696"/>
          <a:ext cx="2375275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Tag</a:t>
          </a:r>
          <a:endParaRPr lang="en-US" sz="1900" kern="1200" dirty="0"/>
        </a:p>
      </dsp:txBody>
      <dsp:txXfrm>
        <a:off x="3762375" y="2925318"/>
        <a:ext cx="2328031" cy="720852"/>
      </dsp:txXfrm>
    </dsp:sp>
    <dsp:sp modelId="{88755AB1-0149-4FD0-9B47-C9BF7FC2783E}">
      <dsp:nvSpPr>
        <dsp:cNvPr id="0" name=""/>
        <dsp:cNvSpPr/>
      </dsp:nvSpPr>
      <dsp:spPr>
        <a:xfrm>
          <a:off x="6181604" y="2901696"/>
          <a:ext cx="2375275" cy="7680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Value</a:t>
          </a:r>
          <a:endParaRPr lang="en-US" sz="1900" kern="1200" dirty="0"/>
        </a:p>
      </dsp:txBody>
      <dsp:txXfrm>
        <a:off x="6205226" y="2925318"/>
        <a:ext cx="2328031" cy="720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 Synthesis Using </a:t>
            </a:r>
            <a:r>
              <a:rPr lang="en-US" dirty="0" err="1" smtClean="0"/>
              <a:t>MatLab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487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Shemesh</a:t>
            </a:r>
          </a:p>
          <a:p>
            <a:r>
              <a:rPr lang="en-US" dirty="0" smtClean="0"/>
              <a:t>Matt Cooper</a:t>
            </a:r>
          </a:p>
          <a:p>
            <a:r>
              <a:rPr lang="en-US" dirty="0" smtClean="0"/>
              <a:t>Andrew Parks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white">
          <a:xfrm>
            <a:off x="5715000" y="493999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 177a-Introduction to Scientific</a:t>
            </a:r>
          </a:p>
          <a:p>
            <a:r>
              <a:rPr lang="en-US" dirty="0" smtClean="0"/>
              <a:t>Computing</a:t>
            </a:r>
          </a:p>
          <a:p>
            <a:r>
              <a:rPr lang="en-US" dirty="0" smtClean="0"/>
              <a:t>Professor Praveen </a:t>
            </a:r>
            <a:r>
              <a:rPr lang="en-US" dirty="0" err="1" smtClean="0"/>
              <a:t>Chaturvedi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3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419100"/>
            <a:ext cx="12230100" cy="60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Midi support</a:t>
            </a:r>
          </a:p>
          <a:p>
            <a:r>
              <a:rPr lang="en-US" dirty="0" smtClean="0"/>
              <a:t>Multilayered sounds</a:t>
            </a:r>
          </a:p>
          <a:p>
            <a:r>
              <a:rPr lang="en-US" dirty="0" smtClean="0"/>
              <a:t>Curved envelopes</a:t>
            </a:r>
          </a:p>
          <a:p>
            <a:r>
              <a:rPr lang="en-US" dirty="0" smtClean="0"/>
              <a:t>More presets</a:t>
            </a:r>
          </a:p>
          <a:p>
            <a:r>
              <a:rPr lang="en-US" dirty="0" smtClean="0"/>
              <a:t>Stereo </a:t>
            </a:r>
          </a:p>
          <a:p>
            <a:r>
              <a:rPr lang="en-US" dirty="0" smtClean="0"/>
              <a:t>Effects such as reverb and panning</a:t>
            </a:r>
          </a:p>
        </p:txBody>
      </p:sp>
    </p:spTree>
    <p:extLst>
      <p:ext uri="{BB962C8B-B14F-4D97-AF65-F5344CB8AC3E}">
        <p14:creationId xmlns:p14="http://schemas.microsoft.com/office/powerpoint/2010/main" val="24925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parameters</a:t>
            </a:r>
          </a:p>
          <a:p>
            <a:r>
              <a:rPr lang="en-US" dirty="0" smtClean="0"/>
              <a:t>Play sound</a:t>
            </a:r>
          </a:p>
          <a:p>
            <a:r>
              <a:rPr lang="en-US" dirty="0" smtClean="0"/>
              <a:t>Pick preset</a:t>
            </a:r>
          </a:p>
          <a:p>
            <a:r>
              <a:rPr lang="en-US" dirty="0" smtClean="0"/>
              <a:t>Randomize</a:t>
            </a:r>
          </a:p>
          <a:p>
            <a:r>
              <a:rPr lang="en-US" dirty="0" smtClean="0"/>
              <a:t>Add to sequence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Clear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Praveen </a:t>
            </a:r>
            <a:r>
              <a:rPr lang="en-US" dirty="0" err="1" smtClean="0"/>
              <a:t>Chaturvedi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nerdy, my friends.</a:t>
            </a:r>
            <a:endParaRPr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70" t="3902" r="-21800" b="5048"/>
          <a:stretch/>
        </p:blipFill>
        <p:spPr>
          <a:xfrm>
            <a:off x="781251" y="762000"/>
            <a:ext cx="6400800" cy="533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most interesting iguana in the world says code responsibly.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997952" y="815340"/>
            <a:ext cx="3127248" cy="685800"/>
          </a:xfrm>
        </p:spPr>
        <p:txBody>
          <a:bodyPr/>
          <a:lstStyle/>
          <a:p>
            <a:r>
              <a:rPr lang="en-US" dirty="0" smtClean="0"/>
              <a:t>Goals</a:t>
            </a:r>
            <a:endParaRPr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31" r="723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997952" y="1501140"/>
            <a:ext cx="3127248" cy="43662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Generate audio and audio files using </a:t>
            </a:r>
            <a:r>
              <a:rPr lang="en-US" sz="2400" dirty="0" err="1" smtClean="0"/>
              <a:t>MatLab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Customize sound parameters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user-friendly interface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skills can be applied to software development, creating products for musicians, audio engineers, and acousticians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Synthesis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is the result of air vibrations at a specific frequency</a:t>
            </a:r>
          </a:p>
          <a:p>
            <a:r>
              <a:rPr lang="en-US" dirty="0" smtClean="0"/>
              <a:t>We can represent a sound as an array of amplitude values, and use this array to play that sound through a speaker</a:t>
            </a:r>
          </a:p>
          <a:p>
            <a:r>
              <a:rPr lang="en-US" dirty="0" smtClean="0"/>
              <a:t>The sound can be generated based on a frequency and waveform, such as sin, square, saw, and triangle</a:t>
            </a:r>
          </a:p>
          <a:p>
            <a:r>
              <a:rPr lang="en-US" dirty="0" smtClean="0"/>
              <a:t>We can improve the quality of the sound by adding an Attack, Decay, Sustain, Release envelope 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provides all of the tools necessary to create a fully functional sound synthesizer and more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shapes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28800"/>
            <a:ext cx="5113475" cy="413524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1828800"/>
            <a:ext cx="48768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shape has a different sound</a:t>
            </a:r>
          </a:p>
          <a:p>
            <a:r>
              <a:rPr lang="en-US" dirty="0" smtClean="0"/>
              <a:t>Sin waves are the most ‘natural’, containing all the harmonics of the base frequency</a:t>
            </a:r>
          </a:p>
          <a:p>
            <a:r>
              <a:rPr lang="en-US" dirty="0" smtClean="0"/>
              <a:t>Square waves carry the  most energy because they are always at peak amplitude, they contain </a:t>
            </a:r>
            <a:r>
              <a:rPr lang="en-US" dirty="0"/>
              <a:t>only odd </a:t>
            </a:r>
            <a:r>
              <a:rPr lang="en-US" dirty="0" smtClean="0"/>
              <a:t>harmonics</a:t>
            </a:r>
          </a:p>
          <a:p>
            <a:r>
              <a:rPr lang="en-US" dirty="0" smtClean="0"/>
              <a:t>Square waves are used to represent digital information, but can represent analog signals through pulse width modulation</a:t>
            </a:r>
          </a:p>
          <a:p>
            <a:r>
              <a:rPr lang="en-US" dirty="0" smtClean="0"/>
              <a:t>Triangle waves also contain only odd harmonics</a:t>
            </a:r>
          </a:p>
          <a:p>
            <a:r>
              <a:rPr lang="en-US" dirty="0" err="1" smtClean="0"/>
              <a:t>Sawtooth</a:t>
            </a:r>
            <a:r>
              <a:rPr lang="en-US" dirty="0" smtClean="0"/>
              <a:t> waves contain even and odd harmonics and are used as the basis for subtractive synthesis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ADSR Envelope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improve the quality of the waveform’s sound, we add an envelope to the amplitude</a:t>
            </a:r>
            <a:endParaRPr dirty="0"/>
          </a:p>
          <a:p>
            <a:r>
              <a:rPr lang="en-US" dirty="0" smtClean="0"/>
              <a:t>The envelope includes attack, decay, sustain, and release as parameters</a:t>
            </a:r>
          </a:p>
          <a:p>
            <a:r>
              <a:rPr lang="en-US" dirty="0" smtClean="0"/>
              <a:t>Attack is the duration of the fade in from 0 to full volume</a:t>
            </a:r>
          </a:p>
          <a:p>
            <a:r>
              <a:rPr lang="en-US" dirty="0" smtClean="0"/>
              <a:t>Decay is the decrease in volume from full to the sustain level</a:t>
            </a:r>
          </a:p>
          <a:p>
            <a:r>
              <a:rPr lang="en-US" dirty="0" smtClean="0"/>
              <a:t>Sustain is the volume which the sound stays constant at</a:t>
            </a:r>
          </a:p>
          <a:p>
            <a:r>
              <a:rPr lang="en-US" dirty="0" smtClean="0"/>
              <a:t>Release is the time of the fade out from sustain volume to 0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05262"/>
            <a:ext cx="4038600" cy="19335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00200"/>
            <a:ext cx="4495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0744200" cy="649408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[A] = ADSR(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attack,decay,sustain,release,duration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This function has to create an envelope the length of the waveform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which is shaped according to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adsr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parameters.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First make the array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check that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will fit in the waveform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attack+decay+release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duration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if the attack, decay, and release together are longer than the wave,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shrink them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attack=(attack/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decay=(decay/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release=(release/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)*duration;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%This part of the envelope goes from 0 to 1 over the attack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(0:(attack*44100))/(attack*44100);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decay part goes from 1 to sustain over the decay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decayArray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((decay*44100):-1:0)/(decay*44100)*(1-sustain)+sustain;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release array goes from sustain to 0 over the </a:t>
            </a:r>
            <a:r>
              <a:rPr lang="en-U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relase</a:t>
            </a:r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(((release*44100):-1:0)/(release*44100))*sustain;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%The sustain array is constant for the remaining time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sustainArray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ones(1,floor((duration-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totalmintime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)*44100))*sustain;</a:t>
            </a:r>
          </a:p>
          <a:p>
            <a:r>
              <a:rPr lang="en-U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%Combine the arrays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A= 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decayArray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sustainArray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releaseArray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600" dirty="0"/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0969670" cy="63709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 Y ] = waveform(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ADSR,shape,frequency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volume)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duration=length(ADSR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)/44100;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X=0:1/44100:duration;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shape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shape is the type of wave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'sin'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Y=sin(2*pi*frequency*X)*volume;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here is where well add ADSR envelope by multiplying volume by the envelope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'square'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time=period*44100;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need to make array of ones and negative ones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s=0:1:time/2;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s0=s*0-1;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-1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s1=s*0+1;    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1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s=[s0 s1];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combine the two halves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(s,1,floor(frequency*duration))*volume;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replicate this cycle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'saw'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time=floor(period*44100);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the time of 1 period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s=-time:1:time;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go from -1 to 1 over the time of 1 period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rise=s*(1/time);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(rise,1,floor(frequency*duration))*volume;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'triangle'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period=(1/frequency);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time=period*44100;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s=-(time/2):1:time/2;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rise=s*(1/time);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fall=rise*-1;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s=[rise fall];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(s,1,floor(frequency*duration))*volume;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otherwise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Y=zeros(1,length(X));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silence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Add the ADSR envelope by .* the two arrays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Y=Y(1:min(length(Y), length(ADSR))).*ADSR(1:min(length(ADSR), length(Y)));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37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Hierarchy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9128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Matlab’s</a:t>
            </a:r>
            <a:r>
              <a:rPr lang="en-US" dirty="0" smtClean="0"/>
              <a:t> built-in GUI editor: guide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2042"/>
            <a:ext cx="2705100" cy="630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287" y="1752600"/>
            <a:ext cx="11563198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slider movement.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attackslider_Callback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attackslider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(see GCBO)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handles.attack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=get(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Hints: get(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,'Value') returns position of slider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       get(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,'Min') and get(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,'Max') to determine range of slider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handles.attack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guidata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handles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during object creation, after setting all properties.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attackslider_CreateFcn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attackslider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(see GCBO)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empty - handles not created until after all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CreateFcns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called</a:t>
            </a:r>
            <a:endParaRPr lang="en-U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Hint: slider controls usually have a light gray background.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isequal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(get(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BackgroundColor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 get(0,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'defaultUicontrolBackgroundColor'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set(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BackgroundColor</a:t>
            </a:r>
            <a:r>
              <a:rPr lang="en-US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,[.9 .9 .9]);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980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Candara</vt:lpstr>
      <vt:lpstr>Consolas</vt:lpstr>
      <vt:lpstr>Courier New</vt:lpstr>
      <vt:lpstr>Tech Computer 16x9</vt:lpstr>
      <vt:lpstr>Sound Synthesis Using MatLab</vt:lpstr>
      <vt:lpstr>Goals</vt:lpstr>
      <vt:lpstr>Basics of Synthesis</vt:lpstr>
      <vt:lpstr>Waveform shapes</vt:lpstr>
      <vt:lpstr>ADSR Envelope</vt:lpstr>
      <vt:lpstr>PowerPoint Presentation</vt:lpstr>
      <vt:lpstr>PowerPoint Presentation</vt:lpstr>
      <vt:lpstr>Graphical User Interface Hierarchy</vt:lpstr>
      <vt:lpstr>Matlab’s built-in GUI editor: guide</vt:lpstr>
      <vt:lpstr>PowerPoint Presentation</vt:lpstr>
      <vt:lpstr>PowerPoint Presentation</vt:lpstr>
      <vt:lpstr>Future Additions</vt:lpstr>
      <vt:lpstr>Live demo! </vt:lpstr>
      <vt:lpstr>References</vt:lpstr>
      <vt:lpstr>Stay nerdy, my friends.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2015-04-20T21:07:16Z</dcterms:created>
  <dcterms:modified xsi:type="dcterms:W3CDTF">2015-04-21T19:12:31Z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