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Queens</c:v>
                </c:pt>
                <c:pt idx="1">
                  <c:v>Brooklyn</c:v>
                </c:pt>
                <c:pt idx="2">
                  <c:v>Staten Island</c:v>
                </c:pt>
                <c:pt idx="3">
                  <c:v>The Bronx</c:v>
                </c:pt>
                <c:pt idx="4">
                  <c:v>Manhattan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108.53</c:v>
                </c:pt>
                <c:pt idx="1">
                  <c:v>70.819999999999993</c:v>
                </c:pt>
                <c:pt idx="2">
                  <c:v>58.37</c:v>
                </c:pt>
                <c:pt idx="3">
                  <c:v>42.1</c:v>
                </c:pt>
                <c:pt idx="4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DCF-8DC6-714B1E139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117336"/>
        <c:axId val="424122584"/>
      </c:barChart>
      <c:catAx>
        <c:axId val="42411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22584"/>
        <c:crosses val="autoZero"/>
        <c:auto val="1"/>
        <c:lblAlgn val="ctr"/>
        <c:lblOffset val="100"/>
        <c:noMultiLvlLbl val="0"/>
      </c:catAx>
      <c:valAx>
        <c:axId val="42412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1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0.52385</cdr:x>
      <cdr:y>0.1682</cdr:y>
    </cdr:from>
    <cdr:to>
      <cdr:x>0.95217</cdr:x>
      <cdr:y>0.47248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850E9BF-9BF8-45CF-B62F-3F241500F60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395056" y="461395"/>
          <a:ext cx="1958271" cy="834703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6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2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9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B8C4-7E6C-4DDD-BA6D-85743C32458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4CD50E-93C4-42D9-B342-FFB4CE2F1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6137-D5E7-4299-8BEC-FAF9C421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083" y="463550"/>
            <a:ext cx="9096375" cy="1193800"/>
          </a:xfrm>
        </p:spPr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342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880511-CFA6-48F1-A9F2-8A29D5DF2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568675"/>
              </p:ext>
            </p:extLst>
          </p:nvPr>
        </p:nvGraphicFramePr>
        <p:xfrm>
          <a:off x="131763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045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sherbin</dc:creator>
  <cp:lastModifiedBy>michael sherbin</cp:lastModifiedBy>
  <cp:revision>2</cp:revision>
  <dcterms:created xsi:type="dcterms:W3CDTF">2020-10-13T21:53:52Z</dcterms:created>
  <dcterms:modified xsi:type="dcterms:W3CDTF">2020-10-13T22:20:18Z</dcterms:modified>
</cp:coreProperties>
</file>