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7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1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6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3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7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6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C8CC3-29A1-4487-BB93-21F93103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Employee </a:t>
            </a:r>
            <a:br>
              <a:rPr lang="en-US" dirty="0"/>
            </a:br>
            <a:r>
              <a:rPr lang="en-US" dirty="0"/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EA8D8-B773-45AE-A9D7-34BF77970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Michael Sherbin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6FF6E-00D2-4BF5-8EB5-5B7DDFABE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36" r="22973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9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4B7A-A270-46F8-B41E-96DEF445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E328E-4EFC-4170-A22A-3B0725A0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12" y="2419350"/>
            <a:ext cx="4038600" cy="201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0B4504-9FB3-4B1E-A0AF-51063BE57E48}"/>
              </a:ext>
            </a:extLst>
          </p:cNvPr>
          <p:cNvSpPr txBox="1"/>
          <p:nvPr/>
        </p:nvSpPr>
        <p:spPr>
          <a:xfrm>
            <a:off x="5688419" y="2419350"/>
            <a:ext cx="61157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is the table that summarizes each employee’s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employee name has a drop down list of everyone in the country.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goes over Compensation Information and Benchmark data.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allows for a comparison to be made.</a:t>
            </a:r>
          </a:p>
        </p:txBody>
      </p:sp>
    </p:spTree>
    <p:extLst>
      <p:ext uri="{BB962C8B-B14F-4D97-AF65-F5344CB8AC3E}">
        <p14:creationId xmlns:p14="http://schemas.microsoft.com/office/powerpoint/2010/main" val="374897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312C-02F9-4334-A343-9725200F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there's more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2A1BD-93F8-4A7D-BF48-FF0DA7F5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727938"/>
            <a:ext cx="9906000" cy="2883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67B7D9-BB19-4B6D-9D03-45420384E734}"/>
              </a:ext>
            </a:extLst>
          </p:cNvPr>
          <p:cNvSpPr txBox="1"/>
          <p:nvPr/>
        </p:nvSpPr>
        <p:spPr>
          <a:xfrm>
            <a:off x="396777" y="2255799"/>
            <a:ext cx="51283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also graphs that display the tables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compares: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 Salary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Pay</a:t>
            </a:r>
          </a:p>
          <a:p>
            <a:pPr lvl="1"/>
            <a:r>
              <a:rPr lang="en-US" dirty="0"/>
              <a:t>All to the benchmark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0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4595-B50A-4BD1-B41A-E3E1924E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06E8-99D9-4F97-95DD-22683B39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great tool for an HR professional to use to view compensation.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/>
              <a:t>Additionally, </a:t>
            </a:r>
            <a:r>
              <a:rPr lang="en-US" dirty="0"/>
              <a:t>m</a:t>
            </a:r>
            <a:r>
              <a:rPr lang="en-US"/>
              <a:t>anagement </a:t>
            </a:r>
            <a:r>
              <a:rPr lang="en-US" dirty="0"/>
              <a:t>can use it to track performance through commission.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type of model is versatile and has many practical uses for everyone involved. </a:t>
            </a:r>
          </a:p>
        </p:txBody>
      </p:sp>
    </p:spTree>
    <p:extLst>
      <p:ext uri="{BB962C8B-B14F-4D97-AF65-F5344CB8AC3E}">
        <p14:creationId xmlns:p14="http://schemas.microsoft.com/office/powerpoint/2010/main" val="1940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0E73-B852-438F-9F3D-6B098F77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2168-5108-4FBF-ABFB-5CEF05BC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85584965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127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Univers Condensed Light</vt:lpstr>
      <vt:lpstr>Walbaum Display Light</vt:lpstr>
      <vt:lpstr>AngleLinesVTI</vt:lpstr>
      <vt:lpstr>Employee  Dashboard</vt:lpstr>
      <vt:lpstr>How it works</vt:lpstr>
      <vt:lpstr>Wait there's more</vt:lpstr>
      <vt:lpstr>Benefits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sherbin</dc:creator>
  <cp:lastModifiedBy>michael sherbin</cp:lastModifiedBy>
  <cp:revision>5</cp:revision>
  <dcterms:created xsi:type="dcterms:W3CDTF">2020-10-17T21:52:19Z</dcterms:created>
  <dcterms:modified xsi:type="dcterms:W3CDTF">2020-10-18T13:38:06Z</dcterms:modified>
</cp:coreProperties>
</file>