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14CE9-CD88-485C-A7B4-0C51900FEE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D77BE7-690D-48E4-94A8-70492DDC6A8D}">
      <dgm:prSet/>
      <dgm:spPr/>
      <dgm:t>
        <a:bodyPr/>
        <a:lstStyle/>
        <a:p>
          <a:r>
            <a:rPr lang="en-US" baseline="0"/>
            <a:t>Data analytics interest me because I am a fan of creating information out of data.</a:t>
          </a:r>
          <a:endParaRPr lang="en-US"/>
        </a:p>
      </dgm:t>
    </dgm:pt>
    <dgm:pt modelId="{762FD85A-6A04-4F39-809D-1F308ED5CE70}" type="parTrans" cxnId="{F35F7395-20EA-4D8A-81AF-DA2D5111D76C}">
      <dgm:prSet/>
      <dgm:spPr/>
      <dgm:t>
        <a:bodyPr/>
        <a:lstStyle/>
        <a:p>
          <a:endParaRPr lang="en-US"/>
        </a:p>
      </dgm:t>
    </dgm:pt>
    <dgm:pt modelId="{1EFAD93A-4C5A-41B1-9A3B-E13D138ADCFF}" type="sibTrans" cxnId="{F35F7395-20EA-4D8A-81AF-DA2D5111D76C}">
      <dgm:prSet/>
      <dgm:spPr/>
      <dgm:t>
        <a:bodyPr/>
        <a:lstStyle/>
        <a:p>
          <a:endParaRPr lang="en-US"/>
        </a:p>
      </dgm:t>
    </dgm:pt>
    <dgm:pt modelId="{1BFF39DA-AA0B-4B81-BCE7-72B79DBF254D}">
      <dgm:prSet/>
      <dgm:spPr/>
      <dgm:t>
        <a:bodyPr/>
        <a:lstStyle/>
        <a:p>
          <a:r>
            <a:rPr lang="en-US" baseline="0"/>
            <a:t>Data does not lie, and I am able to learn a lot from the information I will find.</a:t>
          </a:r>
          <a:endParaRPr lang="en-US"/>
        </a:p>
      </dgm:t>
    </dgm:pt>
    <dgm:pt modelId="{79F9BAE4-7B4F-4620-AD3E-D1FB0353190A}" type="parTrans" cxnId="{4CC68BB0-0A83-46E1-A937-79779FB043CA}">
      <dgm:prSet/>
      <dgm:spPr/>
      <dgm:t>
        <a:bodyPr/>
        <a:lstStyle/>
        <a:p>
          <a:endParaRPr lang="en-US"/>
        </a:p>
      </dgm:t>
    </dgm:pt>
    <dgm:pt modelId="{33F1685D-59D2-4419-85E5-7D278B1048F9}" type="sibTrans" cxnId="{4CC68BB0-0A83-46E1-A937-79779FB043CA}">
      <dgm:prSet/>
      <dgm:spPr/>
      <dgm:t>
        <a:bodyPr/>
        <a:lstStyle/>
        <a:p>
          <a:endParaRPr lang="en-US"/>
        </a:p>
      </dgm:t>
    </dgm:pt>
    <dgm:pt modelId="{785405E2-5187-44F9-9E0F-56DBA8511123}" type="pres">
      <dgm:prSet presAssocID="{C6014CE9-CD88-485C-A7B4-0C51900FEE23}" presName="root" presStyleCnt="0">
        <dgm:presLayoutVars>
          <dgm:dir/>
          <dgm:resizeHandles val="exact"/>
        </dgm:presLayoutVars>
      </dgm:prSet>
      <dgm:spPr/>
    </dgm:pt>
    <dgm:pt modelId="{AC6372D7-DC0A-4757-AAF8-0DC9B90E6B88}" type="pres">
      <dgm:prSet presAssocID="{DED77BE7-690D-48E4-94A8-70492DDC6A8D}" presName="compNode" presStyleCnt="0"/>
      <dgm:spPr/>
    </dgm:pt>
    <dgm:pt modelId="{F6588D35-B5CA-4472-8383-BA5351AA763A}" type="pres">
      <dgm:prSet presAssocID="{DED77BE7-690D-48E4-94A8-70492DDC6A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DB6446-C7E8-498F-9F42-755A6E1DAA51}" type="pres">
      <dgm:prSet presAssocID="{DED77BE7-690D-48E4-94A8-70492DDC6A8D}" presName="spaceRect" presStyleCnt="0"/>
      <dgm:spPr/>
    </dgm:pt>
    <dgm:pt modelId="{68BE6FDC-5459-40C2-ACEA-BB25C8B3D006}" type="pres">
      <dgm:prSet presAssocID="{DED77BE7-690D-48E4-94A8-70492DDC6A8D}" presName="textRect" presStyleLbl="revTx" presStyleIdx="0" presStyleCnt="2">
        <dgm:presLayoutVars>
          <dgm:chMax val="1"/>
          <dgm:chPref val="1"/>
        </dgm:presLayoutVars>
      </dgm:prSet>
      <dgm:spPr/>
    </dgm:pt>
    <dgm:pt modelId="{83809FAF-048E-4750-A489-F4CDF1EAB9CC}" type="pres">
      <dgm:prSet presAssocID="{1EFAD93A-4C5A-41B1-9A3B-E13D138ADCFF}" presName="sibTrans" presStyleCnt="0"/>
      <dgm:spPr/>
    </dgm:pt>
    <dgm:pt modelId="{800BC681-3071-464C-8291-9D4B87761041}" type="pres">
      <dgm:prSet presAssocID="{1BFF39DA-AA0B-4B81-BCE7-72B79DBF254D}" presName="compNode" presStyleCnt="0"/>
      <dgm:spPr/>
    </dgm:pt>
    <dgm:pt modelId="{D1FECDC2-C857-4783-A650-BF706F801074}" type="pres">
      <dgm:prSet presAssocID="{1BFF39DA-AA0B-4B81-BCE7-72B79DBF25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A49910-5402-4081-A48E-FBE7C25DEDA3}" type="pres">
      <dgm:prSet presAssocID="{1BFF39DA-AA0B-4B81-BCE7-72B79DBF254D}" presName="spaceRect" presStyleCnt="0"/>
      <dgm:spPr/>
    </dgm:pt>
    <dgm:pt modelId="{6B260B37-52EE-4982-AEAB-4793985FB5F0}" type="pres">
      <dgm:prSet presAssocID="{1BFF39DA-AA0B-4B81-BCE7-72B79DBF25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E35973-4B86-4444-9AF2-1271D99B2F13}" type="presOf" srcId="{C6014CE9-CD88-485C-A7B4-0C51900FEE23}" destId="{785405E2-5187-44F9-9E0F-56DBA8511123}" srcOrd="0" destOrd="0" presId="urn:microsoft.com/office/officeart/2018/2/layout/IconLabelList"/>
    <dgm:cxn modelId="{F35F7395-20EA-4D8A-81AF-DA2D5111D76C}" srcId="{C6014CE9-CD88-485C-A7B4-0C51900FEE23}" destId="{DED77BE7-690D-48E4-94A8-70492DDC6A8D}" srcOrd="0" destOrd="0" parTransId="{762FD85A-6A04-4F39-809D-1F308ED5CE70}" sibTransId="{1EFAD93A-4C5A-41B1-9A3B-E13D138ADCFF}"/>
    <dgm:cxn modelId="{7C673DA9-45E5-42BE-BA5A-7BF88A4EBAE2}" type="presOf" srcId="{1BFF39DA-AA0B-4B81-BCE7-72B79DBF254D}" destId="{6B260B37-52EE-4982-AEAB-4793985FB5F0}" srcOrd="0" destOrd="0" presId="urn:microsoft.com/office/officeart/2018/2/layout/IconLabelList"/>
    <dgm:cxn modelId="{4CC68BB0-0A83-46E1-A937-79779FB043CA}" srcId="{C6014CE9-CD88-485C-A7B4-0C51900FEE23}" destId="{1BFF39DA-AA0B-4B81-BCE7-72B79DBF254D}" srcOrd="1" destOrd="0" parTransId="{79F9BAE4-7B4F-4620-AD3E-D1FB0353190A}" sibTransId="{33F1685D-59D2-4419-85E5-7D278B1048F9}"/>
    <dgm:cxn modelId="{190116E6-B20A-47B6-88C5-A5C134E60D18}" type="presOf" srcId="{DED77BE7-690D-48E4-94A8-70492DDC6A8D}" destId="{68BE6FDC-5459-40C2-ACEA-BB25C8B3D006}" srcOrd="0" destOrd="0" presId="urn:microsoft.com/office/officeart/2018/2/layout/IconLabelList"/>
    <dgm:cxn modelId="{2E3DE934-EFBF-47D2-A1D8-8FEA328AB96E}" type="presParOf" srcId="{785405E2-5187-44F9-9E0F-56DBA8511123}" destId="{AC6372D7-DC0A-4757-AAF8-0DC9B90E6B88}" srcOrd="0" destOrd="0" presId="urn:microsoft.com/office/officeart/2018/2/layout/IconLabelList"/>
    <dgm:cxn modelId="{54B969D7-162F-43F5-B0F0-21A75691C10B}" type="presParOf" srcId="{AC6372D7-DC0A-4757-AAF8-0DC9B90E6B88}" destId="{F6588D35-B5CA-4472-8383-BA5351AA763A}" srcOrd="0" destOrd="0" presId="urn:microsoft.com/office/officeart/2018/2/layout/IconLabelList"/>
    <dgm:cxn modelId="{502A465B-09B8-4165-AC5F-55A24CD9DD07}" type="presParOf" srcId="{AC6372D7-DC0A-4757-AAF8-0DC9B90E6B88}" destId="{56DB6446-C7E8-498F-9F42-755A6E1DAA51}" srcOrd="1" destOrd="0" presId="urn:microsoft.com/office/officeart/2018/2/layout/IconLabelList"/>
    <dgm:cxn modelId="{9BDDB41C-3A1D-4661-B159-3342C8FC2000}" type="presParOf" srcId="{AC6372D7-DC0A-4757-AAF8-0DC9B90E6B88}" destId="{68BE6FDC-5459-40C2-ACEA-BB25C8B3D006}" srcOrd="2" destOrd="0" presId="urn:microsoft.com/office/officeart/2018/2/layout/IconLabelList"/>
    <dgm:cxn modelId="{FC5CDCFB-CAD4-492D-99AD-91B6BC083E93}" type="presParOf" srcId="{785405E2-5187-44F9-9E0F-56DBA8511123}" destId="{83809FAF-048E-4750-A489-F4CDF1EAB9CC}" srcOrd="1" destOrd="0" presId="urn:microsoft.com/office/officeart/2018/2/layout/IconLabelList"/>
    <dgm:cxn modelId="{F601D3BE-D4DE-4D8D-A098-FD984C0242DA}" type="presParOf" srcId="{785405E2-5187-44F9-9E0F-56DBA8511123}" destId="{800BC681-3071-464C-8291-9D4B87761041}" srcOrd="2" destOrd="0" presId="urn:microsoft.com/office/officeart/2018/2/layout/IconLabelList"/>
    <dgm:cxn modelId="{6A467402-72DB-4D52-A0BF-D51F5F81902A}" type="presParOf" srcId="{800BC681-3071-464C-8291-9D4B87761041}" destId="{D1FECDC2-C857-4783-A650-BF706F801074}" srcOrd="0" destOrd="0" presId="urn:microsoft.com/office/officeart/2018/2/layout/IconLabelList"/>
    <dgm:cxn modelId="{B1B99F26-C261-42E0-B5C6-23B9525D885B}" type="presParOf" srcId="{800BC681-3071-464C-8291-9D4B87761041}" destId="{6DA49910-5402-4081-A48E-FBE7C25DEDA3}" srcOrd="1" destOrd="0" presId="urn:microsoft.com/office/officeart/2018/2/layout/IconLabelList"/>
    <dgm:cxn modelId="{8B546ACB-C517-4733-8AA0-4EEB3A442E7B}" type="presParOf" srcId="{800BC681-3071-464C-8291-9D4B87761041}" destId="{6B260B37-52EE-4982-AEAB-4793985FB5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88D35-B5CA-4472-8383-BA5351AA763A}">
      <dsp:nvSpPr>
        <dsp:cNvPr id="0" name=""/>
        <dsp:cNvSpPr/>
      </dsp:nvSpPr>
      <dsp:spPr>
        <a:xfrm>
          <a:off x="1623975" y="11502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E6FDC-5459-40C2-ACEA-BB25C8B3D006}">
      <dsp:nvSpPr>
        <dsp:cNvPr id="0" name=""/>
        <dsp:cNvSpPr/>
      </dsp:nvSpPr>
      <dsp:spPr>
        <a:xfrm>
          <a:off x="435975" y="25293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Data analytics interest me because I am a fan of creating information out of data.</a:t>
          </a:r>
          <a:endParaRPr lang="en-US" sz="1900" kern="1200"/>
        </a:p>
      </dsp:txBody>
      <dsp:txXfrm>
        <a:off x="435975" y="2529387"/>
        <a:ext cx="4320000" cy="720000"/>
      </dsp:txXfrm>
    </dsp:sp>
    <dsp:sp modelId="{D1FECDC2-C857-4783-A650-BF706F801074}">
      <dsp:nvSpPr>
        <dsp:cNvPr id="0" name=""/>
        <dsp:cNvSpPr/>
      </dsp:nvSpPr>
      <dsp:spPr>
        <a:xfrm>
          <a:off x="6699975" y="1150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60B37-52EE-4982-AEAB-4793985FB5F0}">
      <dsp:nvSpPr>
        <dsp:cNvPr id="0" name=""/>
        <dsp:cNvSpPr/>
      </dsp:nvSpPr>
      <dsp:spPr>
        <a:xfrm>
          <a:off x="5511975" y="25293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Data does not lie, and I am able to learn a lot from the information I will find.</a:t>
          </a:r>
          <a:endParaRPr lang="en-US" sz="1900" kern="1200"/>
        </a:p>
      </dsp:txBody>
      <dsp:txXfrm>
        <a:off x="5511975" y="252938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6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97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44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10/13/2020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EEA3-461F-4170-8847-74FDA73F5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Michael Sherbin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339FA-57C6-41CB-AD39-02DFB5B30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Data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8329A-D0A7-496E-B129-BAC1961F7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9" r="27039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36BD-CB9C-4C2C-BDF0-0D4A01F6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5E48-0105-4FF2-A6E2-7C2D7E1C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Sherbin</a:t>
            </a:r>
          </a:p>
          <a:p>
            <a:r>
              <a:rPr lang="en-US" dirty="0"/>
              <a:t>Recent veteran of the United States Air Force</a:t>
            </a:r>
          </a:p>
          <a:p>
            <a:r>
              <a:rPr lang="en-US" dirty="0"/>
              <a:t>	Weather Forecaster</a:t>
            </a:r>
          </a:p>
          <a:p>
            <a:r>
              <a:rPr lang="en-US" dirty="0"/>
              <a:t>College graduate from Liberty University</a:t>
            </a:r>
          </a:p>
          <a:p>
            <a:r>
              <a:rPr lang="en-US" dirty="0"/>
              <a:t>	Bachelor of Science in Interdisciplinary Studies</a:t>
            </a:r>
          </a:p>
        </p:txBody>
      </p:sp>
    </p:spTree>
    <p:extLst>
      <p:ext uri="{BB962C8B-B14F-4D97-AF65-F5344CB8AC3E}">
        <p14:creationId xmlns:p14="http://schemas.microsoft.com/office/powerpoint/2010/main" val="354218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B655-CC61-44B5-9F55-EDF8B5A4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Interests	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D8B3373-3CF4-4DB5-ACC2-452CAA8B8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44374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41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C278-2D34-4E3D-B1E3-799CDD0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C845-8184-4BE6-ABEC-6A0AEE16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enrolled as a bridge to connect the skills I learned in the military as well as in college to a rewarding career as a data analyst.</a:t>
            </a:r>
          </a:p>
        </p:txBody>
      </p:sp>
    </p:spTree>
    <p:extLst>
      <p:ext uri="{BB962C8B-B14F-4D97-AF65-F5344CB8AC3E}">
        <p14:creationId xmlns:p14="http://schemas.microsoft.com/office/powerpoint/2010/main" val="188383026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RightStep">
      <a:dk1>
        <a:srgbClr val="000000"/>
      </a:dk1>
      <a:lt1>
        <a:srgbClr val="FFFFFF"/>
      </a:lt1>
      <a:dk2>
        <a:srgbClr val="1A212F"/>
      </a:dk2>
      <a:lt2>
        <a:srgbClr val="F3F0F3"/>
      </a:lt2>
      <a:accent1>
        <a:srgbClr val="27B93D"/>
      </a:accent1>
      <a:accent2>
        <a:srgbClr val="1AB774"/>
      </a:accent2>
      <a:accent3>
        <a:srgbClr val="25B1B0"/>
      </a:accent3>
      <a:accent4>
        <a:srgbClr val="1D87CF"/>
      </a:accent4>
      <a:accent5>
        <a:srgbClr val="2F4FE1"/>
      </a:accent5>
      <a:accent6>
        <a:srgbClr val="532BD2"/>
      </a:accent6>
      <a:hlink>
        <a:srgbClr val="AB843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Michael Sherbin</vt:lpstr>
      <vt:lpstr>About Me</vt:lpstr>
      <vt:lpstr>Interests </vt:lpstr>
      <vt:lpstr>Why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Sherbin</dc:title>
  <dc:creator>michael sherbin</dc:creator>
  <cp:lastModifiedBy>michael sherbin</cp:lastModifiedBy>
  <cp:revision>2</cp:revision>
  <dcterms:created xsi:type="dcterms:W3CDTF">2020-10-13T21:47:04Z</dcterms:created>
  <dcterms:modified xsi:type="dcterms:W3CDTF">2020-10-13T21:49:29Z</dcterms:modified>
</cp:coreProperties>
</file>