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68" r:id="rId5"/>
    <p:sldId id="258" r:id="rId6"/>
    <p:sldId id="259" r:id="rId7"/>
    <p:sldId id="273" r:id="rId8"/>
    <p:sldId id="274" r:id="rId9"/>
    <p:sldId id="271" r:id="rId10"/>
    <p:sldId id="276" r:id="rId11"/>
  </p:sldIdLst>
  <p:sldSz cx="12192000" cy="6858000"/>
  <p:notesSz cx="6858000" cy="9144000"/>
  <p:embeddedFontLst>
    <p:embeddedFont>
      <p:font typeface="맑은 고딕" pitchFamily="50" charset="-127"/>
      <p:regular r:id="rId12"/>
      <p:bold r:id="rId13"/>
    </p:embeddedFont>
    <p:embeddedFont>
      <p:font typeface="HY그래픽M" pitchFamily="18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EEEEEE"/>
    <a:srgbClr val="CCCDCE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996" autoAdjust="0"/>
    <p:restoredTop sz="99679" autoAdjust="0"/>
  </p:normalViewPr>
  <p:slideViewPr>
    <p:cSldViewPr snapToGrid="0">
      <p:cViewPr>
        <p:scale>
          <a:sx n="75" d="100"/>
          <a:sy n="75" d="100"/>
        </p:scale>
        <p:origin x="-852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6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4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83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9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8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95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80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8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2019-07-05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6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929362" y="2039743"/>
            <a:ext cx="3941956" cy="1958385"/>
          </a:xfrm>
          <a:prstGeom prst="roundRect">
            <a:avLst/>
          </a:prstGeom>
          <a:solidFill>
            <a:srgbClr val="E0E0E0"/>
          </a:solidFill>
          <a:ln>
            <a:noFill/>
          </a:ln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4377782" y="2511105"/>
            <a:ext cx="3045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의류 업체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3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+mj-lt"/>
                <a:ea typeface="KoPub돋움체 Light" panose="02020603020101020101" pitchFamily="18" charset="-127"/>
              </a:rPr>
              <a:t>쇼핑몰 프로젝트</a:t>
            </a:r>
            <a:endParaRPr lang="en-US" altLang="ko-KR" sz="3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+mj-lt"/>
              <a:ea typeface="KoPub돋움체 Light" panose="02020603020101020101" pitchFamily="18" charset="-127"/>
            </a:endParaRPr>
          </a:p>
        </p:txBody>
      </p:sp>
      <p:sp>
        <p:nvSpPr>
          <p:cNvPr id="2" name="AutoShape 2" descr="ì¹´í24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ì¹´í24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6" descr="ì¹´í24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5" name="Picture 11" descr="C:\Users\user\Desktop\12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12" y="166258"/>
            <a:ext cx="3870106" cy="203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3747485" y="318660"/>
            <a:ext cx="4305709" cy="58404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30404" y="54733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그래픽M" pitchFamily="18" charset="-127"/>
                <a:ea typeface="HY그래픽M" pitchFamily="18" charset="-127"/>
              </a:rPr>
              <a:t>문상</a:t>
            </a:r>
            <a:r>
              <a:rPr lang="ko-KR" altLang="en-US" dirty="0">
                <a:latin typeface="HY그래픽M" pitchFamily="18" charset="-127"/>
                <a:ea typeface="HY그래픽M" pitchFamily="18" charset="-127"/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711326" y="422994"/>
            <a:ext cx="128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목차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4C9EE6C6-E4AB-4F27-8FA9-E28A15E0D559}"/>
              </a:ext>
            </a:extLst>
          </p:cNvPr>
          <p:cNvGrpSpPr/>
          <p:nvPr/>
        </p:nvGrpSpPr>
        <p:grpSpPr>
          <a:xfrm>
            <a:off x="1485900" y="1763256"/>
            <a:ext cx="2205990" cy="2205990"/>
            <a:chOff x="1143000" y="1954530"/>
            <a:chExt cx="2205990" cy="2205990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AD39C27F-CE90-4C97-B56D-60BF8A06C62D}"/>
                </a:ext>
              </a:extLst>
            </p:cNvPr>
            <p:cNvSpPr/>
            <p:nvPr/>
          </p:nvSpPr>
          <p:spPr>
            <a:xfrm>
              <a:off x="114300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xmlns="" id="{F2095184-6A8B-450F-A54A-BD06B753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3A100D1-317C-41D4-A2BC-1EA83E0DE423}"/>
              </a:ext>
            </a:extLst>
          </p:cNvPr>
          <p:cNvSpPr txBox="1"/>
          <p:nvPr/>
        </p:nvSpPr>
        <p:spPr>
          <a:xfrm>
            <a:off x="1521936" y="4279794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소개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D32E681C-3B62-4CC4-B3CE-C3D6C71AC69C}"/>
              </a:ext>
            </a:extLst>
          </p:cNvPr>
          <p:cNvGrpSpPr/>
          <p:nvPr/>
        </p:nvGrpSpPr>
        <p:grpSpPr>
          <a:xfrm>
            <a:off x="4998719" y="1763256"/>
            <a:ext cx="2205990" cy="2205990"/>
            <a:chOff x="4427220" y="1954530"/>
            <a:chExt cx="2205990" cy="220599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xmlns="" id="{037DCC88-FEAA-40C0-8420-B67AE4B45EC6}"/>
                </a:ext>
              </a:extLst>
            </p:cNvPr>
            <p:cNvSpPr/>
            <p:nvPr/>
          </p:nvSpPr>
          <p:spPr>
            <a:xfrm>
              <a:off x="442722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E0E59A8E-284B-4FDE-B66F-929E46D9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220" y="1954530"/>
              <a:ext cx="2205990" cy="220599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9B6CC2F4-FB88-4FB5-98D4-8A7D84960B71}"/>
              </a:ext>
            </a:extLst>
          </p:cNvPr>
          <p:cNvGrpSpPr/>
          <p:nvPr/>
        </p:nvGrpSpPr>
        <p:grpSpPr>
          <a:xfrm>
            <a:off x="8559051" y="1795059"/>
            <a:ext cx="2205990" cy="2205990"/>
            <a:chOff x="7711440" y="1954530"/>
            <a:chExt cx="2205990" cy="220599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18372AB8-744C-4038-92FA-FB8DFB68DDD5}"/>
                </a:ext>
              </a:extLst>
            </p:cNvPr>
            <p:cNvSpPr/>
            <p:nvPr/>
          </p:nvSpPr>
          <p:spPr>
            <a:xfrm>
              <a:off x="771144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xmlns="" id="{000B7019-1ACB-46E8-A72B-9A7EFFD2B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44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B952D20D-83F8-42DF-89B5-35FCDF53ABB3}"/>
              </a:ext>
            </a:extLst>
          </p:cNvPr>
          <p:cNvSpPr txBox="1"/>
          <p:nvPr/>
        </p:nvSpPr>
        <p:spPr>
          <a:xfrm>
            <a:off x="4521794" y="427979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유즈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케이스 시나리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40EE50B-E186-484A-8B15-9A6690CD5E7C}"/>
              </a:ext>
            </a:extLst>
          </p:cNvPr>
          <p:cNvSpPr txBox="1"/>
          <p:nvPr/>
        </p:nvSpPr>
        <p:spPr>
          <a:xfrm>
            <a:off x="8751380" y="4279794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ERDiagram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5966302" y="893298"/>
            <a:ext cx="5426268" cy="5763091"/>
            <a:chOff x="5203632" y="1998656"/>
            <a:chExt cx="5521940" cy="5828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6E05149-9424-4271-B356-F437CBF5FE0A}"/>
                </a:ext>
              </a:extLst>
            </p:cNvPr>
            <p:cNvSpPr txBox="1"/>
            <p:nvPr/>
          </p:nvSpPr>
          <p:spPr>
            <a:xfrm>
              <a:off x="5203632" y="1998656"/>
              <a:ext cx="3083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고객 요구사항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447894" y="2722278"/>
              <a:ext cx="5277678" cy="5104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itchFamily="2" charset="2"/>
                <a:buChar char="Ø"/>
              </a:pP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쇼핑몰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기본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기능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285750" indent="-285750" algn="just">
                <a:buFont typeface="Wingdings" pitchFamily="2" charset="2"/>
                <a:buChar char="Ø"/>
              </a:pP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쇼핑몰에 접속합니다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회원에 가입합니다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상품을 장바구니에 담습니다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- </a:t>
              </a:r>
              <a:r>
                <a:rPr lang="ko-KR" altLang="en-US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배송지를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입력하고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결제완료 처리합니다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주문 내역을 확인합니다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&gt;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비회원이 상품을 주문할 수 있습니다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또한 주문이력을 확인할 수 있습니다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285750" indent="-285750" algn="just">
                <a:buFont typeface="Wingdings" pitchFamily="2" charset="2"/>
                <a:buChar char="Ø"/>
              </a:pP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관리자 기능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285750" indent="-285750" algn="just">
                <a:buFont typeface="Wingdings" pitchFamily="2" charset="2"/>
                <a:buChar char="Ø"/>
              </a:pP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상품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/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진열관리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상품을 등록하고 진열합니다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ㄴ 상품 목록 및 등록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삭제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진열여부 관리</a:t>
              </a: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고객관리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고객정보를 확인하고 관리합니다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ㄴ 고객 목록 및 회원 관리</a:t>
              </a: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주문관리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주문정보를 확인하고 </a:t>
              </a:r>
              <a:r>
                <a:rPr lang="ko-KR" altLang="en-US" sz="14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관리합이다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ㄴ 주문 목록 및 주문상세정보</a:t>
              </a:r>
            </a:p>
            <a:p>
              <a:pPr algn="just"/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재고관리 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: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재고를 관리합니다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비재고 상품은 수량에 상관없이 판매 가능합니다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한정재고 상품은 제한된 재고까지 상품을 판매할 수 있습니다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ㄴ 상품의 재고는 상품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/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진열관리에서 확인할 수 있습니다</a:t>
              </a: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37266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776940" y="422994"/>
            <a:ext cx="77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소개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" y="1425903"/>
            <a:ext cx="5269232" cy="424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5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문상수 정리폴더\카페24 실무 과제\쇼핑몰 - usec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01" y="1173480"/>
            <a:ext cx="11047728" cy="56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86296" y="299884"/>
            <a:ext cx="17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유즈케이스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시나리오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유즈케이스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다이어그램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549186" y="1165860"/>
            <a:ext cx="5165814" cy="5566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58645" y="1173480"/>
            <a:ext cx="5154384" cy="55587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6903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 요구 사항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쇼핑몰의 기본 기능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회원 가입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86296" y="299884"/>
            <a:ext cx="17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유즈케이스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시나리오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2" y="1449245"/>
            <a:ext cx="5529980" cy="506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264768" y="1084559"/>
            <a:ext cx="5290962" cy="4150816"/>
            <a:chOff x="5151911" y="1984833"/>
            <a:chExt cx="5590326" cy="43358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151911" y="1984833"/>
              <a:ext cx="5590326" cy="4335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개요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고객은 비회원 회원으로 구분되어지며 공통기능은 </a:t>
              </a:r>
              <a:r>
                <a:rPr lang="ko-KR" altLang="en-US" sz="1400" u="sng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상품 조회</a:t>
              </a:r>
              <a:r>
                <a:rPr lang="ko-KR" altLang="en-US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와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u="sng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주문서비스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가 있으며 회원에게만 </a:t>
              </a:r>
              <a:r>
                <a:rPr lang="ko-KR" altLang="en-US" sz="1400" u="sng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장바구니 관리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 정보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를 관리할 수 있는 서비스를 제공한다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기본 흐름</a:t>
              </a: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회원가입을 원하는 고객은 최초 이름과 주민번호를 입력한다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2.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수신한 데이터를 데이터베이스와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비교후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존재한다면 회원가입은 더 이상 진행할 수 없고 존재하지 않는 경우에만 진행한다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3.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회원가입 양식을 작성하고 데이터베이스 안에 암호화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시킨후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저장한다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6903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 요구 사항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쇼핑몰의 기본 기능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86296" y="299884"/>
            <a:ext cx="17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유즈케이스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시나리오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6287628" y="1080941"/>
            <a:ext cx="5290962" cy="5586145"/>
            <a:chOff x="5067372" y="1910155"/>
            <a:chExt cx="5590326" cy="583514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067372" y="1910155"/>
              <a:ext cx="5590326" cy="5835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개요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고객은 다양한 </a:t>
              </a:r>
              <a:r>
                <a:rPr lang="ko-KR" altLang="en-US" sz="1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상품중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선택해 상세정보들을 확인할 수 있고 원하는 옵션을 선택해 장바구니에 담고 주문을 처리할 수 있다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기본 흐름</a:t>
              </a:r>
              <a:endPara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고객은 상품을 조회해 상세페이지를 볼 수 있다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원하는 옵션을 선택하여 장바구니에 담은 뒤 수정이나 삭제 할 수 있고 조회도 가능하다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3.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장바구니에 넣어져 있는 품목을 대상으로 주문할 수 있다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예외 흐름</a:t>
              </a:r>
              <a:endParaRPr lang="en-US" altLang="ko-KR" sz="14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장바구니에 넣어져 있는 품목이 갑자기 재고가 소진 되어 주문을 하지 못하는 경우에는 장바구니에 담겨져 있다가 주문을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확정할때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다시 조회하여 조사하고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주문페이지에 머무를 수 있는 시간은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30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분으로 제한한다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endParaRPr lang="en-US" altLang="ko-KR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2050" name="Picture 2" descr="C:\Users\user\Desktop\문상수 정리폴더\카페24 실무 과제\회원주문시나리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5" y="1332878"/>
            <a:ext cx="5653171" cy="528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0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6903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 요구 사항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관리자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기본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286296" y="299884"/>
            <a:ext cx="175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유즈케이스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시나리오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1309228" y="1535225"/>
            <a:ext cx="9242658" cy="2908489"/>
            <a:chOff x="5067372" y="1910155"/>
            <a:chExt cx="5590326" cy="34556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067372" y="1910155"/>
              <a:ext cx="5590326" cy="3455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개요</a:t>
              </a:r>
              <a:endPara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관리자는 회원관리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배송 관리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카테고리 관리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상품 관리를 통해 사이트를 운영할 수 </a:t>
              </a:r>
              <a:r>
                <a:rPr lang="ko-KR" altLang="en-US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있다</a:t>
              </a:r>
              <a:r>
                <a:rPr lang="en-US" altLang="ko-KR" sz="1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기본 흐름</a:t>
              </a:r>
              <a:endParaRPr lang="en-US" altLang="ko-KR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관리자는 회원의 정보들을 조회하거나 오래된 회원들의 정보는 정리할 수 있도록 삭제 기능을 넣어놓았다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관리자는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주문건에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입금처리가 완료 되어있는지 여부에 따라 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대해 송장처리를 통해 배송을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시작 시킨다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3.</a:t>
              </a:r>
              <a:r>
                <a:rPr lang="ko-KR" altLang="en-US" sz="14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관리자는 카테고리를 등록하고 수정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삭제할 수 있다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관리자는 새로운 상품들에 대한 등록 및 기존 상품들에 대한 수정과 삭제가 가능하며 재고에 대한 조회와 관리가 이루어 진다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  <a:endPara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4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6903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쇼핑몰의 전체 </a:t>
            </a: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ERD</a:t>
            </a:r>
            <a:endParaRPr lang="ko-KR" altLang="en-US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392223" y="423550"/>
            <a:ext cx="163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ERDiagram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1080942"/>
            <a:ext cx="9180813" cy="5618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89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69037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암호화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C77B2A3-BD20-49CE-81D4-DE2D47A61E55}"/>
              </a:ext>
            </a:extLst>
          </p:cNvPr>
          <p:cNvGrpSpPr/>
          <p:nvPr/>
        </p:nvGrpSpPr>
        <p:grpSpPr>
          <a:xfrm>
            <a:off x="1372728" y="2262229"/>
            <a:ext cx="9346072" cy="2400657"/>
            <a:chOff x="5067372" y="1910154"/>
            <a:chExt cx="5652875" cy="28522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3FD54E8B-319E-49A7-943F-3759933F4521}"/>
                </a:ext>
              </a:extLst>
            </p:cNvPr>
            <p:cNvSpPr/>
            <p:nvPr/>
          </p:nvSpPr>
          <p:spPr>
            <a:xfrm>
              <a:off x="5067372" y="1910154"/>
              <a:ext cx="5652875" cy="2852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800" b="1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개요</a:t>
              </a:r>
              <a:endParaRPr lang="en-US" altLang="ko-KR" sz="28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회원의 이름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주소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비밀번호 등을 비롯한 모든 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컬럼들은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암호화 되어 저장 되어야만 한다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endPara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ko-KR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postgreSQL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을 기본 데이터베이스로 활용해 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AES-128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혹은 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AES-256 </a:t>
              </a:r>
              <a:r>
                <a:rPr lang="ko-KR" altLang="en-US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알고리즘을 적용할 예정입니다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438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CA7BD838-D4FB-4EA7-B68C-FA7B6D147BA2}"/>
              </a:ext>
            </a:extLst>
          </p:cNvPr>
          <p:cNvGrpSpPr/>
          <p:nvPr/>
        </p:nvGrpSpPr>
        <p:grpSpPr>
          <a:xfrm>
            <a:off x="305051" y="226714"/>
            <a:ext cx="1718684" cy="854227"/>
            <a:chOff x="640080" y="-971550"/>
            <a:chExt cx="1660746" cy="7658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234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100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392223" y="423550"/>
            <a:ext cx="163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ERDiagram</a:t>
            </a:r>
            <a:endParaRPr lang="ko-KR" altLang="en-US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57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470</Words>
  <Application>Microsoft Office PowerPoint</Application>
  <PresentationFormat>사용자 지정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굴림</vt:lpstr>
      <vt:lpstr>Arial</vt:lpstr>
      <vt:lpstr>맑은 고딕</vt:lpstr>
      <vt:lpstr>KoPub돋움체 Medium</vt:lpstr>
      <vt:lpstr>Wingdings</vt:lpstr>
      <vt:lpstr>KoPub돋움체 Light</vt:lpstr>
      <vt:lpstr>HY그래픽M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user</cp:lastModifiedBy>
  <cp:revision>59</cp:revision>
  <dcterms:created xsi:type="dcterms:W3CDTF">2017-11-16T00:50:54Z</dcterms:created>
  <dcterms:modified xsi:type="dcterms:W3CDTF">2019-07-05T12:16:05Z</dcterms:modified>
</cp:coreProperties>
</file>