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9" roundtripDataSignature="AMtx7mgolPjkmQ9LEBjzSCMbtYYxm3I6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5d0e6f388d_2_3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56" name="Google Shape;56;g5d0e6f388d_2_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5d0e6f388d_2_3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d0e6f388d_2_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d0e6f388d_2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5d0e6f388d_2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d0e6f388d_2_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d0e6f388d_2_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5d0e6f388d_2_6: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d0e6f388d_2_12: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d0e6f388d_2_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5d0e6f388d_2_12: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d0e6f388d_2_18: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d0e6f388d_2_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5d0e6f388d_2_18: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d0e6f388d_0_2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88" name="Google Shape;88;g5d0e6f388d_0_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5d0e6f388d_0_2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d0e6f388d_0_2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95" name="Google Shape;95;g5d0e6f388d_0_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5d0e6f388d_0_26: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d0e6f388d_0_32: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d0e6f388d_0_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5d0e6f388d_0_32: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d0e6f388d_1_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d0e6f388d_1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5d0e6f388d_1_0:notes"/>
          <p:cNvSpPr txBox="1"/>
          <p:nvPr>
            <p:ph idx="12" type="sldNum"/>
          </p:nvPr>
        </p:nvSpPr>
        <p:spPr>
          <a:xfrm>
            <a:off x="5179484" y="6513910"/>
            <a:ext cx="3962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spTree>
      <p:nvGrpSpPr>
        <p:cNvPr id="17" name="Shape 17"/>
        <p:cNvGrpSpPr/>
        <p:nvPr/>
      </p:nvGrpSpPr>
      <p:grpSpPr>
        <a:xfrm>
          <a:off x="0" y="0"/>
          <a:ext cx="0" cy="0"/>
          <a:chOff x="0" y="0"/>
          <a:chExt cx="0" cy="0"/>
        </a:xfrm>
      </p:grpSpPr>
      <p:sp>
        <p:nvSpPr>
          <p:cNvPr id="18" name="Google Shape;18;p7"/>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7"/>
          <p:cNvSpPr txBox="1"/>
          <p:nvPr>
            <p:ph idx="1" type="body"/>
          </p:nvPr>
        </p:nvSpPr>
        <p:spPr>
          <a:xfrm>
            <a:off x="342900" y="1727200"/>
            <a:ext cx="8459788"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a:lvl1pPr>
            <a:lvl2pPr indent="-342900" lvl="1" marL="914400" algn="l">
              <a:lnSpc>
                <a:spcPct val="90000"/>
              </a:lnSpc>
              <a:spcBef>
                <a:spcPts val="540"/>
              </a:spcBef>
              <a:spcAft>
                <a:spcPts val="0"/>
              </a:spcAft>
              <a:buClr>
                <a:srgbClr val="1E4191"/>
              </a:buClr>
              <a:buSzPts val="1800"/>
              <a:buChar char="❑"/>
              <a:defRPr/>
            </a:lvl2pPr>
            <a:lvl3pPr indent="-320039" lvl="2" marL="1371600" algn="l">
              <a:lnSpc>
                <a:spcPct val="90000"/>
              </a:lnSpc>
              <a:spcBef>
                <a:spcPts val="360"/>
              </a:spcBef>
              <a:spcAft>
                <a:spcPts val="0"/>
              </a:spcAft>
              <a:buSzPts val="1440"/>
              <a:buChar char="❑"/>
              <a:defRPr/>
            </a:lvl3pPr>
            <a:lvl4pPr indent="-297180" lvl="3" marL="1828800" algn="l">
              <a:lnSpc>
                <a:spcPct val="90000"/>
              </a:lnSpc>
              <a:spcBef>
                <a:spcPts val="180"/>
              </a:spcBef>
              <a:spcAft>
                <a:spcPts val="0"/>
              </a:spcAft>
              <a:buClr>
                <a:srgbClr val="1E4191"/>
              </a:buClr>
              <a:buSzPts val="1080"/>
              <a:buChar char="❑"/>
              <a:defRPr/>
            </a:lvl4pPr>
            <a:lvl5pPr indent="-285750" lvl="4" marL="2286000" algn="l">
              <a:lnSpc>
                <a:spcPct val="90000"/>
              </a:lnSpc>
              <a:spcBef>
                <a:spcPts val="240"/>
              </a:spcBef>
              <a:spcAft>
                <a:spcPts val="0"/>
              </a:spcAft>
              <a:buClr>
                <a:srgbClr val="1E4191"/>
              </a:buClr>
              <a:buSzPts val="9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0"/>
              </a:spcBef>
              <a:spcAft>
                <a:spcPts val="0"/>
              </a:spcAft>
              <a:buSzPts val="1800"/>
              <a:buChar char="–"/>
              <a:defRPr/>
            </a:lvl7pPr>
            <a:lvl8pPr indent="-342900" lvl="7" marL="3657600" algn="l">
              <a:lnSpc>
                <a:spcPct val="90000"/>
              </a:lnSpc>
              <a:spcBef>
                <a:spcPts val="0"/>
              </a:spcBef>
              <a:spcAft>
                <a:spcPts val="0"/>
              </a:spcAft>
              <a:buSzPts val="1800"/>
              <a:buChar char="–"/>
              <a:defRPr/>
            </a:lvl8pPr>
            <a:lvl9pPr indent="-342900" lvl="8" marL="4114800" algn="l">
              <a:lnSpc>
                <a:spcPct val="90000"/>
              </a:lnSpc>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0" name="Shape 20"/>
        <p:cNvGrpSpPr/>
        <p:nvPr/>
      </p:nvGrpSpPr>
      <p:grpSpPr>
        <a:xfrm>
          <a:off x="0" y="0"/>
          <a:ext cx="0" cy="0"/>
          <a:chOff x="0" y="0"/>
          <a:chExt cx="0" cy="0"/>
        </a:xfrm>
      </p:grpSpPr>
      <p:sp>
        <p:nvSpPr>
          <p:cNvPr id="21" name="Google Shape;21;p8"/>
          <p:cNvSpPr txBox="1"/>
          <p:nvPr>
            <p:ph type="ctrTitle"/>
          </p:nvPr>
        </p:nvSpPr>
        <p:spPr>
          <a:xfrm>
            <a:off x="344488" y="263525"/>
            <a:ext cx="8401050" cy="1395413"/>
          </a:xfrm>
          <a:prstGeom prst="rect">
            <a:avLst/>
          </a:prstGeom>
          <a:noFill/>
          <a:ln>
            <a:noFill/>
          </a:ln>
        </p:spPr>
        <p:txBody>
          <a:bodyPr anchorCtr="0" anchor="t" bIns="0" lIns="0" spcFirstLastPara="1" rIns="0" wrap="square" tIns="0">
            <a:noAutofit/>
          </a:bodyPr>
          <a:lstStyle>
            <a:lvl1pPr lvl="0" algn="l">
              <a:lnSpc>
                <a:spcPct val="90000"/>
              </a:lnSpc>
              <a:spcBef>
                <a:spcPts val="1250"/>
              </a:spcBef>
              <a:spcAft>
                <a:spcPts val="0"/>
              </a:spcAft>
              <a:buSzPts val="1400"/>
              <a:buNone/>
              <a:defRPr sz="5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8"/>
          <p:cNvSpPr txBox="1"/>
          <p:nvPr>
            <p:ph idx="1" type="subTitle"/>
          </p:nvPr>
        </p:nvSpPr>
        <p:spPr>
          <a:xfrm>
            <a:off x="344488" y="1677988"/>
            <a:ext cx="8396287" cy="17526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sz="5000">
                <a:solidFill>
                  <a:schemeClr val="accent2"/>
                </a:solidFill>
              </a:defRPr>
            </a:lvl1pPr>
            <a:lvl2pPr lvl="1" algn="l">
              <a:lnSpc>
                <a:spcPct val="90000"/>
              </a:lnSpc>
              <a:spcBef>
                <a:spcPts val="540"/>
              </a:spcBef>
              <a:spcAft>
                <a:spcPts val="0"/>
              </a:spcAft>
              <a:buClr>
                <a:srgbClr val="1E4191"/>
              </a:buClr>
              <a:buSzPts val="1800"/>
              <a:buChar char="❑"/>
              <a:defRPr/>
            </a:lvl2pPr>
            <a:lvl3pPr lvl="2" algn="l">
              <a:lnSpc>
                <a:spcPct val="90000"/>
              </a:lnSpc>
              <a:spcBef>
                <a:spcPts val="360"/>
              </a:spcBef>
              <a:spcAft>
                <a:spcPts val="0"/>
              </a:spcAft>
              <a:buSzPts val="1440"/>
              <a:buChar char="❑"/>
              <a:defRPr/>
            </a:lvl3pPr>
            <a:lvl4pPr lvl="3" algn="l">
              <a:lnSpc>
                <a:spcPct val="90000"/>
              </a:lnSpc>
              <a:spcBef>
                <a:spcPts val="180"/>
              </a:spcBef>
              <a:spcAft>
                <a:spcPts val="0"/>
              </a:spcAft>
              <a:buClr>
                <a:srgbClr val="1E4191"/>
              </a:buClr>
              <a:buSzPts val="1080"/>
              <a:buChar char="❑"/>
              <a:defRPr/>
            </a:lvl4pPr>
            <a:lvl5pPr lvl="4" algn="l">
              <a:lnSpc>
                <a:spcPct val="90000"/>
              </a:lnSpc>
              <a:spcBef>
                <a:spcPts val="240"/>
              </a:spcBef>
              <a:spcAft>
                <a:spcPts val="0"/>
              </a:spcAft>
              <a:buClr>
                <a:srgbClr val="1E4191"/>
              </a:buClr>
              <a:buSzPts val="900"/>
              <a:buChar char="❑"/>
              <a:defRPr/>
            </a:lvl5pPr>
            <a:lvl6pPr lvl="5" algn="l">
              <a:lnSpc>
                <a:spcPct val="90000"/>
              </a:lnSpc>
              <a:spcBef>
                <a:spcPts val="0"/>
              </a:spcBef>
              <a:spcAft>
                <a:spcPts val="0"/>
              </a:spcAft>
              <a:buSzPts val="1800"/>
              <a:buChar char="–"/>
              <a:defRPr/>
            </a:lvl6pPr>
            <a:lvl7pPr lvl="6" algn="l">
              <a:lnSpc>
                <a:spcPct val="90000"/>
              </a:lnSpc>
              <a:spcBef>
                <a:spcPts val="0"/>
              </a:spcBef>
              <a:spcAft>
                <a:spcPts val="0"/>
              </a:spcAft>
              <a:buSzPts val="1800"/>
              <a:buChar char="–"/>
              <a:defRPr/>
            </a:lvl7pPr>
            <a:lvl8pPr lvl="7" algn="l">
              <a:lnSpc>
                <a:spcPct val="90000"/>
              </a:lnSpc>
              <a:spcBef>
                <a:spcPts val="0"/>
              </a:spcBef>
              <a:spcAft>
                <a:spcPts val="0"/>
              </a:spcAft>
              <a:buSzPts val="1800"/>
              <a:buChar char="–"/>
              <a:defRPr/>
            </a:lvl8pPr>
            <a:lvl9pPr lvl="8" algn="l">
              <a:lnSpc>
                <a:spcPct val="90000"/>
              </a:lnSpc>
              <a:spcBef>
                <a:spcPts val="0"/>
              </a:spcBef>
              <a:spcAft>
                <a:spcPts val="0"/>
              </a:spcAft>
              <a:buSzPts val="1800"/>
              <a:buChar char="–"/>
              <a:defRPr/>
            </a:lvl9pPr>
          </a:lstStyle>
          <a:p/>
        </p:txBody>
      </p:sp>
      <p:sp>
        <p:nvSpPr>
          <p:cNvPr id="23" name="Google Shape;23;p8"/>
          <p:cNvSpPr/>
          <p:nvPr/>
        </p:nvSpPr>
        <p:spPr>
          <a:xfrm>
            <a:off x="6383863" y="6612723"/>
            <a:ext cx="1041400" cy="321480"/>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None/>
            </a:pPr>
            <a:r>
              <a:rPr b="0" i="0" lang="en-US" sz="800" u="none" cap="none" strike="noStrike">
                <a:solidFill>
                  <a:srgbClr val="16316D"/>
                </a:solidFill>
                <a:latin typeface="Arial"/>
                <a:ea typeface="Arial"/>
                <a:cs typeface="Arial"/>
                <a:sym typeface="Arial"/>
              </a:rPr>
              <a:t> </a:t>
            </a:r>
            <a:r>
              <a:rPr b="1" i="0" lang="en-US" sz="800" u="none" cap="none" strike="noStrike">
                <a:solidFill>
                  <a:srgbClr val="EBB265"/>
                </a:solidFill>
                <a:latin typeface="Arial"/>
                <a:ea typeface="Arial"/>
                <a:cs typeface="Arial"/>
                <a:sym typeface="Arial"/>
              </a:rPr>
              <a:t>CMPE </a:t>
            </a:r>
            <a:r>
              <a:rPr b="1" lang="en-US" sz="800">
                <a:solidFill>
                  <a:srgbClr val="EBB265"/>
                </a:solidFill>
              </a:rPr>
              <a:t>256</a:t>
            </a:r>
            <a:endParaRPr b="1" i="0" sz="1800" u="none" cap="none" strike="noStrike">
              <a:solidFill>
                <a:srgbClr val="EBB265"/>
              </a:solidFill>
              <a:latin typeface="Arial"/>
              <a:ea typeface="Arial"/>
              <a:cs typeface="Arial"/>
              <a:sym typeface="Arial"/>
            </a:endParaRPr>
          </a:p>
        </p:txBody>
      </p:sp>
      <p:sp>
        <p:nvSpPr>
          <p:cNvPr id="24" name="Google Shape;24;p8"/>
          <p:cNvSpPr/>
          <p:nvPr/>
        </p:nvSpPr>
        <p:spPr>
          <a:xfrm>
            <a:off x="150" y="6488640"/>
            <a:ext cx="9143700" cy="363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800" u="none" cap="none" strike="noStrike">
                <a:solidFill>
                  <a:srgbClr val="1E419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000" u="none" cap="none" strike="noStrike">
                <a:solidFill>
                  <a:srgbClr val="FF9900"/>
                </a:solidFill>
                <a:latin typeface="Arial"/>
                <a:ea typeface="Arial"/>
                <a:cs typeface="Arial"/>
                <a:sym typeface="Arial"/>
              </a:rPr>
              <a:t>COMPUTER ENGINEERING</a:t>
            </a:r>
            <a:endParaRPr b="0" i="0" sz="1800" u="none" cap="none" strike="noStrike">
              <a:solidFill>
                <a:schemeClr val="dk1"/>
              </a:solidFill>
              <a:latin typeface="Arial"/>
              <a:ea typeface="Arial"/>
              <a:cs typeface="Arial"/>
              <a:sym typeface="Arial"/>
            </a:endParaRPr>
          </a:p>
        </p:txBody>
      </p:sp>
      <p:pic>
        <p:nvPicPr>
          <p:cNvPr id="25" name="Google Shape;25;p8"/>
          <p:cNvPicPr preferRelativeResize="0"/>
          <p:nvPr/>
        </p:nvPicPr>
        <p:blipFill rotWithShape="1">
          <a:blip r:embed="rId2">
            <a:alphaModFix/>
          </a:blip>
          <a:srcRect b="0" l="0" r="0" t="0"/>
          <a:stretch/>
        </p:blipFill>
        <p:spPr>
          <a:xfrm>
            <a:off x="-921" y="6488640"/>
            <a:ext cx="9143640" cy="86760"/>
          </a:xfrm>
          <a:prstGeom prst="rect">
            <a:avLst/>
          </a:prstGeom>
          <a:noFill/>
          <a:ln>
            <a:noFill/>
          </a:ln>
        </p:spPr>
      </p:pic>
      <p:pic>
        <p:nvPicPr>
          <p:cNvPr id="26" name="Google Shape;26;p8"/>
          <p:cNvPicPr preferRelativeResize="0"/>
          <p:nvPr/>
        </p:nvPicPr>
        <p:blipFill rotWithShape="1">
          <a:blip r:embed="rId3">
            <a:alphaModFix/>
          </a:blip>
          <a:srcRect b="0" l="0" r="0" t="0"/>
          <a:stretch/>
        </p:blipFill>
        <p:spPr>
          <a:xfrm>
            <a:off x="91440" y="6575400"/>
            <a:ext cx="1306800" cy="224280"/>
          </a:xfrm>
          <a:prstGeom prst="rect">
            <a:avLst/>
          </a:prstGeom>
          <a:noFill/>
          <a:ln>
            <a:noFill/>
          </a:ln>
        </p:spPr>
      </p:pic>
      <p:sp>
        <p:nvSpPr>
          <p:cNvPr id="27" name="Google Shape;27;p8"/>
          <p:cNvSpPr/>
          <p:nvPr/>
        </p:nvSpPr>
        <p:spPr>
          <a:xfrm>
            <a:off x="8483596" y="6595789"/>
            <a:ext cx="381001" cy="253744"/>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None/>
            </a:pPr>
            <a:fld id="{00000000-1234-1234-1234-123412341234}" type="slidenum">
              <a:rPr b="0" i="0" lang="en-US" sz="900" u="none" cap="none" strike="noStrike">
                <a:solidFill>
                  <a:srgbClr val="16316D"/>
                </a:solidFill>
                <a:latin typeface="Arial"/>
                <a:ea typeface="Arial"/>
                <a:cs typeface="Arial"/>
                <a:sym typeface="Arial"/>
              </a:rPr>
              <a:t>‹#›</a:t>
            </a:fld>
            <a:r>
              <a:rPr b="0" i="0" lang="en-US" sz="900" u="none" cap="none" strike="noStrike">
                <a:solidFill>
                  <a:srgbClr val="16316D"/>
                </a:solidFill>
                <a:latin typeface="Arial"/>
                <a:ea typeface="Arial"/>
                <a:cs typeface="Arial"/>
                <a:sym typeface="Arial"/>
              </a:rPr>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9"/>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 name="Google Shape;30;p9"/>
          <p:cNvSpPr txBox="1"/>
          <p:nvPr>
            <p:ph idx="1" type="body"/>
          </p:nvPr>
        </p:nvSpPr>
        <p:spPr>
          <a:xfrm>
            <a:off x="342900" y="1727200"/>
            <a:ext cx="8459788"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a:lvl1pPr>
            <a:lvl2pPr indent="-342900" lvl="1" marL="914400" algn="l">
              <a:lnSpc>
                <a:spcPct val="90000"/>
              </a:lnSpc>
              <a:spcBef>
                <a:spcPts val="540"/>
              </a:spcBef>
              <a:spcAft>
                <a:spcPts val="0"/>
              </a:spcAft>
              <a:buClr>
                <a:srgbClr val="1E4191"/>
              </a:buClr>
              <a:buSzPts val="1800"/>
              <a:buChar char="❑"/>
              <a:defRPr/>
            </a:lvl2pPr>
            <a:lvl3pPr indent="-320039" lvl="2" marL="1371600" algn="l">
              <a:lnSpc>
                <a:spcPct val="90000"/>
              </a:lnSpc>
              <a:spcBef>
                <a:spcPts val="360"/>
              </a:spcBef>
              <a:spcAft>
                <a:spcPts val="0"/>
              </a:spcAft>
              <a:buSzPts val="1440"/>
              <a:buChar char="❑"/>
              <a:defRPr/>
            </a:lvl3pPr>
            <a:lvl4pPr indent="-297180" lvl="3" marL="1828800" algn="l">
              <a:lnSpc>
                <a:spcPct val="90000"/>
              </a:lnSpc>
              <a:spcBef>
                <a:spcPts val="180"/>
              </a:spcBef>
              <a:spcAft>
                <a:spcPts val="0"/>
              </a:spcAft>
              <a:buClr>
                <a:srgbClr val="1E4191"/>
              </a:buClr>
              <a:buSzPts val="1080"/>
              <a:buChar char="❑"/>
              <a:defRPr/>
            </a:lvl4pPr>
            <a:lvl5pPr indent="-285750" lvl="4" marL="2286000" algn="l">
              <a:lnSpc>
                <a:spcPct val="90000"/>
              </a:lnSpc>
              <a:spcBef>
                <a:spcPts val="240"/>
              </a:spcBef>
              <a:spcAft>
                <a:spcPts val="0"/>
              </a:spcAft>
              <a:buClr>
                <a:srgbClr val="1E4191"/>
              </a:buClr>
              <a:buSzPts val="9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0"/>
              </a:spcBef>
              <a:spcAft>
                <a:spcPts val="0"/>
              </a:spcAft>
              <a:buSzPts val="1800"/>
              <a:buChar char="–"/>
              <a:defRPr/>
            </a:lvl7pPr>
            <a:lvl8pPr indent="-342900" lvl="7" marL="3657600" algn="l">
              <a:lnSpc>
                <a:spcPct val="90000"/>
              </a:lnSpc>
              <a:spcBef>
                <a:spcPts val="0"/>
              </a:spcBef>
              <a:spcAft>
                <a:spcPts val="0"/>
              </a:spcAft>
              <a:buSzPts val="1800"/>
              <a:buChar char="–"/>
              <a:defRPr/>
            </a:lvl8pPr>
            <a:lvl9pPr indent="-342900" lvl="8" marL="4114800" algn="l">
              <a:lnSpc>
                <a:spcPct val="90000"/>
              </a:lnSpc>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ext Heavy">
  <p:cSld name="Title and Content Text Heavy">
    <p:spTree>
      <p:nvGrpSpPr>
        <p:cNvPr id="31" name="Shape 31"/>
        <p:cNvGrpSpPr/>
        <p:nvPr/>
      </p:nvGrpSpPr>
      <p:grpSpPr>
        <a:xfrm>
          <a:off x="0" y="0"/>
          <a:ext cx="0" cy="0"/>
          <a:chOff x="0" y="0"/>
          <a:chExt cx="0" cy="0"/>
        </a:xfrm>
      </p:grpSpPr>
      <p:sp>
        <p:nvSpPr>
          <p:cNvPr id="32" name="Google Shape;32;p10"/>
          <p:cNvSpPr txBox="1"/>
          <p:nvPr>
            <p:ph type="title"/>
          </p:nvPr>
        </p:nvSpPr>
        <p:spPr>
          <a:xfrm>
            <a:off x="342900" y="280988"/>
            <a:ext cx="8459788" cy="60824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10"/>
          <p:cNvSpPr txBox="1"/>
          <p:nvPr>
            <p:ph idx="1" type="body"/>
          </p:nvPr>
        </p:nvSpPr>
        <p:spPr>
          <a:xfrm>
            <a:off x="342900" y="1115736"/>
            <a:ext cx="8459788" cy="48485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1400"/>
              <a:buNone/>
              <a:defRPr sz="2400"/>
            </a:lvl1pPr>
            <a:lvl2pPr indent="-381000" lvl="1" marL="914400" algn="l">
              <a:lnSpc>
                <a:spcPct val="90000"/>
              </a:lnSpc>
              <a:spcBef>
                <a:spcPts val="720"/>
              </a:spcBef>
              <a:spcAft>
                <a:spcPts val="0"/>
              </a:spcAft>
              <a:buClr>
                <a:srgbClr val="1E4191"/>
              </a:buClr>
              <a:buSzPts val="2400"/>
              <a:buChar char="❑"/>
              <a:defRPr sz="2400"/>
            </a:lvl2pPr>
            <a:lvl3pPr indent="-350519" lvl="2" marL="1371600" algn="l">
              <a:lnSpc>
                <a:spcPct val="90000"/>
              </a:lnSpc>
              <a:spcBef>
                <a:spcPts val="480"/>
              </a:spcBef>
              <a:spcAft>
                <a:spcPts val="0"/>
              </a:spcAft>
              <a:buSzPts val="1920"/>
              <a:buChar char="❑"/>
              <a:defRPr sz="2400"/>
            </a:lvl3pPr>
            <a:lvl4pPr indent="-320039" lvl="3" marL="1828800" algn="l">
              <a:lnSpc>
                <a:spcPct val="90000"/>
              </a:lnSpc>
              <a:spcBef>
                <a:spcPts val="240"/>
              </a:spcBef>
              <a:spcAft>
                <a:spcPts val="0"/>
              </a:spcAft>
              <a:buClr>
                <a:srgbClr val="1E4191"/>
              </a:buClr>
              <a:buSzPts val="1440"/>
              <a:buChar char="❑"/>
              <a:defRPr sz="2400"/>
            </a:lvl4pPr>
            <a:lvl5pPr indent="-304800" lvl="4" marL="2286000" algn="l">
              <a:lnSpc>
                <a:spcPct val="90000"/>
              </a:lnSpc>
              <a:spcBef>
                <a:spcPts val="240"/>
              </a:spcBef>
              <a:spcAft>
                <a:spcPts val="0"/>
              </a:spcAft>
              <a:buClr>
                <a:srgbClr val="1E4191"/>
              </a:buClr>
              <a:buSzPts val="1200"/>
              <a:buChar char="❑"/>
              <a:defRPr sz="2400"/>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0"/>
              </a:spcBef>
              <a:spcAft>
                <a:spcPts val="0"/>
              </a:spcAft>
              <a:buSzPts val="1800"/>
              <a:buChar char="–"/>
              <a:defRPr/>
            </a:lvl7pPr>
            <a:lvl8pPr indent="-342900" lvl="7" marL="3657600" algn="l">
              <a:lnSpc>
                <a:spcPct val="90000"/>
              </a:lnSpc>
              <a:spcBef>
                <a:spcPts val="0"/>
              </a:spcBef>
              <a:spcAft>
                <a:spcPts val="0"/>
              </a:spcAft>
              <a:buSzPts val="1800"/>
              <a:buChar char="–"/>
              <a:defRPr/>
            </a:lvl8pPr>
            <a:lvl9pPr indent="-342900" lvl="8" marL="4114800" algn="l">
              <a:lnSpc>
                <a:spcPct val="90000"/>
              </a:lnSpc>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11"/>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11"/>
          <p:cNvSpPr txBox="1"/>
          <p:nvPr>
            <p:ph idx="1" type="body"/>
          </p:nvPr>
        </p:nvSpPr>
        <p:spPr>
          <a:xfrm>
            <a:off x="342900" y="1727200"/>
            <a:ext cx="4152900"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
        <p:nvSpPr>
          <p:cNvPr id="37" name="Google Shape;37;p11"/>
          <p:cNvSpPr txBox="1"/>
          <p:nvPr>
            <p:ph idx="2" type="body"/>
          </p:nvPr>
        </p:nvSpPr>
        <p:spPr>
          <a:xfrm>
            <a:off x="4648200" y="1727200"/>
            <a:ext cx="4154488"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p:cSld name="Three Content">
    <p:spTree>
      <p:nvGrpSpPr>
        <p:cNvPr id="38" name="Shape 38"/>
        <p:cNvGrpSpPr/>
        <p:nvPr/>
      </p:nvGrpSpPr>
      <p:grpSpPr>
        <a:xfrm>
          <a:off x="0" y="0"/>
          <a:ext cx="0" cy="0"/>
          <a:chOff x="0" y="0"/>
          <a:chExt cx="0" cy="0"/>
        </a:xfrm>
      </p:grpSpPr>
      <p:sp>
        <p:nvSpPr>
          <p:cNvPr id="39" name="Google Shape;39;p12"/>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12"/>
          <p:cNvSpPr txBox="1"/>
          <p:nvPr>
            <p:ph idx="1" type="body"/>
          </p:nvPr>
        </p:nvSpPr>
        <p:spPr>
          <a:xfrm>
            <a:off x="342900" y="1727200"/>
            <a:ext cx="2744249"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
        <p:nvSpPr>
          <p:cNvPr id="41" name="Google Shape;41;p12"/>
          <p:cNvSpPr txBox="1"/>
          <p:nvPr>
            <p:ph idx="2" type="body"/>
          </p:nvPr>
        </p:nvSpPr>
        <p:spPr>
          <a:xfrm>
            <a:off x="3206870" y="1727200"/>
            <a:ext cx="2744249"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
        <p:nvSpPr>
          <p:cNvPr id="42" name="Google Shape;42;p12"/>
          <p:cNvSpPr txBox="1"/>
          <p:nvPr>
            <p:ph idx="3" type="body"/>
          </p:nvPr>
        </p:nvSpPr>
        <p:spPr>
          <a:xfrm>
            <a:off x="6063201" y="1727200"/>
            <a:ext cx="2744249" cy="423703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42900" lvl="5" marL="2743200" algn="l">
              <a:lnSpc>
                <a:spcPct val="90000"/>
              </a:lnSpc>
              <a:spcBef>
                <a:spcPts val="0"/>
              </a:spcBef>
              <a:spcAft>
                <a:spcPts val="0"/>
              </a:spcAft>
              <a:buSzPts val="1800"/>
              <a:buFont typeface="Arial"/>
              <a:buChar char="–"/>
              <a:defRPr sz="1800"/>
            </a:lvl6pPr>
            <a:lvl7pPr indent="-342900" lvl="6" marL="3200400" algn="l">
              <a:lnSpc>
                <a:spcPct val="90000"/>
              </a:lnSpc>
              <a:spcBef>
                <a:spcPts val="0"/>
              </a:spcBef>
              <a:spcAft>
                <a:spcPts val="0"/>
              </a:spcAft>
              <a:buSzPts val="1800"/>
              <a:buFont typeface="Arial"/>
              <a:buChar char="–"/>
              <a:defRPr sz="1800"/>
            </a:lvl7pPr>
            <a:lvl8pPr indent="-342900" lvl="7" marL="3657600" algn="l">
              <a:lnSpc>
                <a:spcPct val="90000"/>
              </a:lnSpc>
              <a:spcBef>
                <a:spcPts val="0"/>
              </a:spcBef>
              <a:spcAft>
                <a:spcPts val="0"/>
              </a:spcAft>
              <a:buSzPts val="1800"/>
              <a:buFont typeface="Arial"/>
              <a:buChar char="–"/>
              <a:defRPr sz="1800"/>
            </a:lvl8pPr>
            <a:lvl9pPr indent="-342900" lvl="8" marL="4114800" algn="l">
              <a:lnSpc>
                <a:spcPct val="90000"/>
              </a:lnSpc>
              <a:spcBef>
                <a:spcPts val="0"/>
              </a:spcBef>
              <a:spcAft>
                <a:spcPts val="0"/>
              </a:spcAft>
              <a:buSzPts val="1800"/>
              <a:buFont typeface="Arial"/>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43" name="Shape 43"/>
        <p:cNvGrpSpPr/>
        <p:nvPr/>
      </p:nvGrpSpPr>
      <p:grpSpPr>
        <a:xfrm>
          <a:off x="0" y="0"/>
          <a:ext cx="0" cy="0"/>
          <a:chOff x="0" y="0"/>
          <a:chExt cx="0" cy="0"/>
        </a:xfrm>
      </p:grpSpPr>
      <p:sp>
        <p:nvSpPr>
          <p:cNvPr id="44" name="Google Shape;44;p13"/>
          <p:cNvSpPr txBox="1"/>
          <p:nvPr>
            <p:ph idx="1" type="body"/>
          </p:nvPr>
        </p:nvSpPr>
        <p:spPr>
          <a:xfrm>
            <a:off x="348142" y="1736449"/>
            <a:ext cx="4152405" cy="3943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800"/>
              <a:buFont typeface="Arial"/>
              <a:buNone/>
              <a:defRPr b="1" sz="1800"/>
            </a:lvl1pPr>
            <a:lvl2pPr indent="-228600" lvl="1" marL="914400" algn="l">
              <a:lnSpc>
                <a:spcPct val="90000"/>
              </a:lnSpc>
              <a:spcBef>
                <a:spcPts val="600"/>
              </a:spcBef>
              <a:spcAft>
                <a:spcPts val="0"/>
              </a:spcAft>
              <a:buClr>
                <a:srgbClr val="1E4191"/>
              </a:buClr>
              <a:buSzPts val="2000"/>
              <a:buNone/>
              <a:defRPr b="1" sz="2000"/>
            </a:lvl2pPr>
            <a:lvl3pPr indent="-228600" lvl="2" marL="1371600" algn="l">
              <a:lnSpc>
                <a:spcPct val="90000"/>
              </a:lnSpc>
              <a:spcBef>
                <a:spcPts val="360"/>
              </a:spcBef>
              <a:spcAft>
                <a:spcPts val="0"/>
              </a:spcAft>
              <a:buSzPts val="1440"/>
              <a:buNone/>
              <a:defRPr b="1" sz="1800"/>
            </a:lvl3pPr>
            <a:lvl4pPr indent="-228600" lvl="3" marL="1828800" algn="l">
              <a:lnSpc>
                <a:spcPct val="90000"/>
              </a:lnSpc>
              <a:spcBef>
                <a:spcPts val="160"/>
              </a:spcBef>
              <a:spcAft>
                <a:spcPts val="0"/>
              </a:spcAft>
              <a:buClr>
                <a:srgbClr val="1E4191"/>
              </a:buClr>
              <a:buSzPts val="960"/>
              <a:buNone/>
              <a:defRPr b="1" sz="1600"/>
            </a:lvl4pPr>
            <a:lvl5pPr indent="-228600" lvl="4" marL="2286000" algn="l">
              <a:lnSpc>
                <a:spcPct val="90000"/>
              </a:lnSpc>
              <a:spcBef>
                <a:spcPts val="240"/>
              </a:spcBef>
              <a:spcAft>
                <a:spcPts val="0"/>
              </a:spcAft>
              <a:buClr>
                <a:srgbClr val="1E4191"/>
              </a:buClr>
              <a:buSzPts val="800"/>
              <a:buNone/>
              <a:defRPr b="1" sz="1600"/>
            </a:lvl5pPr>
            <a:lvl6pPr indent="-228600" lvl="5" marL="2743200" algn="l">
              <a:lnSpc>
                <a:spcPct val="90000"/>
              </a:lnSpc>
              <a:spcBef>
                <a:spcPts val="0"/>
              </a:spcBef>
              <a:spcAft>
                <a:spcPts val="0"/>
              </a:spcAft>
              <a:buSzPts val="1600"/>
              <a:buFont typeface="Arial"/>
              <a:buNone/>
              <a:defRPr b="1" sz="1600"/>
            </a:lvl6pPr>
            <a:lvl7pPr indent="-228600" lvl="6" marL="3200400" algn="l">
              <a:lnSpc>
                <a:spcPct val="90000"/>
              </a:lnSpc>
              <a:spcBef>
                <a:spcPts val="0"/>
              </a:spcBef>
              <a:spcAft>
                <a:spcPts val="0"/>
              </a:spcAft>
              <a:buSzPts val="1600"/>
              <a:buFont typeface="Arial"/>
              <a:buNone/>
              <a:defRPr b="1" sz="1600"/>
            </a:lvl7pPr>
            <a:lvl8pPr indent="-228600" lvl="7" marL="3657600" algn="l">
              <a:lnSpc>
                <a:spcPct val="90000"/>
              </a:lnSpc>
              <a:spcBef>
                <a:spcPts val="0"/>
              </a:spcBef>
              <a:spcAft>
                <a:spcPts val="0"/>
              </a:spcAft>
              <a:buSzPts val="1600"/>
              <a:buFont typeface="Arial"/>
              <a:buNone/>
              <a:defRPr b="1" sz="1600"/>
            </a:lvl8pPr>
            <a:lvl9pPr indent="-228600" lvl="8" marL="4114800" algn="l">
              <a:lnSpc>
                <a:spcPct val="90000"/>
              </a:lnSpc>
              <a:spcBef>
                <a:spcPts val="0"/>
              </a:spcBef>
              <a:spcAft>
                <a:spcPts val="0"/>
              </a:spcAft>
              <a:buSzPts val="1600"/>
              <a:buFont typeface="Arial"/>
              <a:buNone/>
              <a:defRPr b="1" sz="1600"/>
            </a:lvl9pPr>
          </a:lstStyle>
          <a:p/>
        </p:txBody>
      </p:sp>
      <p:sp>
        <p:nvSpPr>
          <p:cNvPr id="45" name="Google Shape;45;p13"/>
          <p:cNvSpPr txBox="1"/>
          <p:nvPr>
            <p:ph idx="2" type="body"/>
          </p:nvPr>
        </p:nvSpPr>
        <p:spPr>
          <a:xfrm>
            <a:off x="348142" y="2189527"/>
            <a:ext cx="4152405" cy="37666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30200" lvl="5" marL="2743200" algn="l">
              <a:lnSpc>
                <a:spcPct val="90000"/>
              </a:lnSpc>
              <a:spcBef>
                <a:spcPts val="0"/>
              </a:spcBef>
              <a:spcAft>
                <a:spcPts val="0"/>
              </a:spcAft>
              <a:buSzPts val="1600"/>
              <a:buFont typeface="Arial"/>
              <a:buChar char="–"/>
              <a:defRPr sz="1600"/>
            </a:lvl6pPr>
            <a:lvl7pPr indent="-330200" lvl="6" marL="3200400" algn="l">
              <a:lnSpc>
                <a:spcPct val="90000"/>
              </a:lnSpc>
              <a:spcBef>
                <a:spcPts val="0"/>
              </a:spcBef>
              <a:spcAft>
                <a:spcPts val="0"/>
              </a:spcAft>
              <a:buSzPts val="1600"/>
              <a:buFont typeface="Arial"/>
              <a:buChar char="–"/>
              <a:defRPr sz="1600"/>
            </a:lvl7pPr>
            <a:lvl8pPr indent="-330200" lvl="7" marL="3657600" algn="l">
              <a:lnSpc>
                <a:spcPct val="90000"/>
              </a:lnSpc>
              <a:spcBef>
                <a:spcPts val="0"/>
              </a:spcBef>
              <a:spcAft>
                <a:spcPts val="0"/>
              </a:spcAft>
              <a:buSzPts val="1600"/>
              <a:buFont typeface="Arial"/>
              <a:buChar char="–"/>
              <a:defRPr sz="1600"/>
            </a:lvl8pPr>
            <a:lvl9pPr indent="-330200" lvl="8" marL="4114800" algn="l">
              <a:lnSpc>
                <a:spcPct val="90000"/>
              </a:lnSpc>
              <a:spcBef>
                <a:spcPts val="0"/>
              </a:spcBef>
              <a:spcAft>
                <a:spcPts val="0"/>
              </a:spcAft>
              <a:buSzPts val="1600"/>
              <a:buFont typeface="Arial"/>
              <a:buChar char="–"/>
              <a:defRPr sz="1600"/>
            </a:lvl9pPr>
          </a:lstStyle>
          <a:p/>
        </p:txBody>
      </p:sp>
      <p:sp>
        <p:nvSpPr>
          <p:cNvPr id="46" name="Google Shape;46;p13"/>
          <p:cNvSpPr txBox="1"/>
          <p:nvPr>
            <p:ph idx="3" type="body"/>
          </p:nvPr>
        </p:nvSpPr>
        <p:spPr>
          <a:xfrm>
            <a:off x="4653414" y="1736449"/>
            <a:ext cx="4154036" cy="3943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800"/>
              <a:buFont typeface="Arial"/>
              <a:buNone/>
              <a:defRPr b="1" sz="1800"/>
            </a:lvl1pPr>
            <a:lvl2pPr indent="-228600" lvl="1" marL="914400" algn="l">
              <a:lnSpc>
                <a:spcPct val="90000"/>
              </a:lnSpc>
              <a:spcBef>
                <a:spcPts val="600"/>
              </a:spcBef>
              <a:spcAft>
                <a:spcPts val="0"/>
              </a:spcAft>
              <a:buClr>
                <a:srgbClr val="1E4191"/>
              </a:buClr>
              <a:buSzPts val="2000"/>
              <a:buNone/>
              <a:defRPr b="1" sz="2000"/>
            </a:lvl2pPr>
            <a:lvl3pPr indent="-228600" lvl="2" marL="1371600" algn="l">
              <a:lnSpc>
                <a:spcPct val="90000"/>
              </a:lnSpc>
              <a:spcBef>
                <a:spcPts val="360"/>
              </a:spcBef>
              <a:spcAft>
                <a:spcPts val="0"/>
              </a:spcAft>
              <a:buSzPts val="1440"/>
              <a:buNone/>
              <a:defRPr b="1" sz="1800"/>
            </a:lvl3pPr>
            <a:lvl4pPr indent="-228600" lvl="3" marL="1828800" algn="l">
              <a:lnSpc>
                <a:spcPct val="90000"/>
              </a:lnSpc>
              <a:spcBef>
                <a:spcPts val="160"/>
              </a:spcBef>
              <a:spcAft>
                <a:spcPts val="0"/>
              </a:spcAft>
              <a:buClr>
                <a:srgbClr val="1E4191"/>
              </a:buClr>
              <a:buSzPts val="960"/>
              <a:buNone/>
              <a:defRPr b="1" sz="1600"/>
            </a:lvl4pPr>
            <a:lvl5pPr indent="-228600" lvl="4" marL="2286000" algn="l">
              <a:lnSpc>
                <a:spcPct val="90000"/>
              </a:lnSpc>
              <a:spcBef>
                <a:spcPts val="240"/>
              </a:spcBef>
              <a:spcAft>
                <a:spcPts val="0"/>
              </a:spcAft>
              <a:buClr>
                <a:srgbClr val="1E4191"/>
              </a:buClr>
              <a:buSzPts val="800"/>
              <a:buNone/>
              <a:defRPr b="1" sz="1600"/>
            </a:lvl5pPr>
            <a:lvl6pPr indent="-228600" lvl="5" marL="2743200" algn="l">
              <a:lnSpc>
                <a:spcPct val="90000"/>
              </a:lnSpc>
              <a:spcBef>
                <a:spcPts val="0"/>
              </a:spcBef>
              <a:spcAft>
                <a:spcPts val="0"/>
              </a:spcAft>
              <a:buSzPts val="1600"/>
              <a:buFont typeface="Arial"/>
              <a:buNone/>
              <a:defRPr b="1" sz="1600"/>
            </a:lvl6pPr>
            <a:lvl7pPr indent="-228600" lvl="6" marL="3200400" algn="l">
              <a:lnSpc>
                <a:spcPct val="90000"/>
              </a:lnSpc>
              <a:spcBef>
                <a:spcPts val="0"/>
              </a:spcBef>
              <a:spcAft>
                <a:spcPts val="0"/>
              </a:spcAft>
              <a:buSzPts val="1600"/>
              <a:buFont typeface="Arial"/>
              <a:buNone/>
              <a:defRPr b="1" sz="1600"/>
            </a:lvl7pPr>
            <a:lvl8pPr indent="-228600" lvl="7" marL="3657600" algn="l">
              <a:lnSpc>
                <a:spcPct val="90000"/>
              </a:lnSpc>
              <a:spcBef>
                <a:spcPts val="0"/>
              </a:spcBef>
              <a:spcAft>
                <a:spcPts val="0"/>
              </a:spcAft>
              <a:buSzPts val="1600"/>
              <a:buFont typeface="Arial"/>
              <a:buNone/>
              <a:defRPr b="1" sz="1600"/>
            </a:lvl8pPr>
            <a:lvl9pPr indent="-228600" lvl="8" marL="4114800" algn="l">
              <a:lnSpc>
                <a:spcPct val="90000"/>
              </a:lnSpc>
              <a:spcBef>
                <a:spcPts val="0"/>
              </a:spcBef>
              <a:spcAft>
                <a:spcPts val="0"/>
              </a:spcAft>
              <a:buSzPts val="1600"/>
              <a:buFont typeface="Arial"/>
              <a:buNone/>
              <a:defRPr b="1" sz="1600"/>
            </a:lvl9pPr>
          </a:lstStyle>
          <a:p/>
        </p:txBody>
      </p:sp>
      <p:sp>
        <p:nvSpPr>
          <p:cNvPr id="47" name="Google Shape;47;p13"/>
          <p:cNvSpPr txBox="1"/>
          <p:nvPr>
            <p:ph idx="4" type="body"/>
          </p:nvPr>
        </p:nvSpPr>
        <p:spPr>
          <a:xfrm>
            <a:off x="4653414" y="2189527"/>
            <a:ext cx="4154036" cy="376665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400"/>
              <a:buNone/>
              <a:defRPr sz="1800"/>
            </a:lvl1pPr>
            <a:lvl2pPr indent="-342900" lvl="1" marL="914400" algn="l">
              <a:lnSpc>
                <a:spcPct val="90000"/>
              </a:lnSpc>
              <a:spcBef>
                <a:spcPts val="540"/>
              </a:spcBef>
              <a:spcAft>
                <a:spcPts val="0"/>
              </a:spcAft>
              <a:buClr>
                <a:srgbClr val="1E4191"/>
              </a:buClr>
              <a:buSzPts val="1800"/>
              <a:buChar char="❑"/>
              <a:defRPr sz="1800"/>
            </a:lvl2pPr>
            <a:lvl3pPr indent="-320039" lvl="2" marL="1371600" algn="l">
              <a:lnSpc>
                <a:spcPct val="90000"/>
              </a:lnSpc>
              <a:spcBef>
                <a:spcPts val="360"/>
              </a:spcBef>
              <a:spcAft>
                <a:spcPts val="0"/>
              </a:spcAft>
              <a:buSzPts val="1440"/>
              <a:buChar char="❑"/>
              <a:defRPr sz="1800"/>
            </a:lvl3pPr>
            <a:lvl4pPr indent="-297180" lvl="3" marL="1828800" algn="l">
              <a:lnSpc>
                <a:spcPct val="90000"/>
              </a:lnSpc>
              <a:spcBef>
                <a:spcPts val="180"/>
              </a:spcBef>
              <a:spcAft>
                <a:spcPts val="0"/>
              </a:spcAft>
              <a:buClr>
                <a:srgbClr val="1E4191"/>
              </a:buClr>
              <a:buSzPts val="1080"/>
              <a:buChar char="❑"/>
              <a:defRPr sz="1800"/>
            </a:lvl4pPr>
            <a:lvl5pPr indent="-285750" lvl="4" marL="2286000" algn="l">
              <a:lnSpc>
                <a:spcPct val="90000"/>
              </a:lnSpc>
              <a:spcBef>
                <a:spcPts val="240"/>
              </a:spcBef>
              <a:spcAft>
                <a:spcPts val="0"/>
              </a:spcAft>
              <a:buClr>
                <a:srgbClr val="1E4191"/>
              </a:buClr>
              <a:buSzPts val="900"/>
              <a:buChar char="❑"/>
              <a:defRPr sz="1800"/>
            </a:lvl5pPr>
            <a:lvl6pPr indent="-330200" lvl="5" marL="2743200" algn="l">
              <a:lnSpc>
                <a:spcPct val="90000"/>
              </a:lnSpc>
              <a:spcBef>
                <a:spcPts val="0"/>
              </a:spcBef>
              <a:spcAft>
                <a:spcPts val="0"/>
              </a:spcAft>
              <a:buSzPts val="1600"/>
              <a:buFont typeface="Arial"/>
              <a:buChar char="–"/>
              <a:defRPr sz="1600"/>
            </a:lvl6pPr>
            <a:lvl7pPr indent="-330200" lvl="6" marL="3200400" algn="l">
              <a:lnSpc>
                <a:spcPct val="90000"/>
              </a:lnSpc>
              <a:spcBef>
                <a:spcPts val="0"/>
              </a:spcBef>
              <a:spcAft>
                <a:spcPts val="0"/>
              </a:spcAft>
              <a:buSzPts val="1600"/>
              <a:buFont typeface="Arial"/>
              <a:buChar char="–"/>
              <a:defRPr sz="1600"/>
            </a:lvl7pPr>
            <a:lvl8pPr indent="-330200" lvl="7" marL="3657600" algn="l">
              <a:lnSpc>
                <a:spcPct val="90000"/>
              </a:lnSpc>
              <a:spcBef>
                <a:spcPts val="0"/>
              </a:spcBef>
              <a:spcAft>
                <a:spcPts val="0"/>
              </a:spcAft>
              <a:buSzPts val="1600"/>
              <a:buFont typeface="Arial"/>
              <a:buChar char="–"/>
              <a:defRPr sz="1600"/>
            </a:lvl8pPr>
            <a:lvl9pPr indent="-330200" lvl="8" marL="4114800" algn="l">
              <a:lnSpc>
                <a:spcPct val="90000"/>
              </a:lnSpc>
              <a:spcBef>
                <a:spcPts val="0"/>
              </a:spcBef>
              <a:spcAft>
                <a:spcPts val="0"/>
              </a:spcAft>
              <a:buSzPts val="1600"/>
              <a:buFont typeface="Arial"/>
              <a:buChar char="–"/>
              <a:defRPr sz="1600"/>
            </a:lvl9pPr>
          </a:lstStyle>
          <a:p/>
        </p:txBody>
      </p:sp>
      <p:pic>
        <p:nvPicPr>
          <p:cNvPr id="48" name="Google Shape;48;p13"/>
          <p:cNvPicPr preferRelativeResize="0"/>
          <p:nvPr/>
        </p:nvPicPr>
        <p:blipFill rotWithShape="1">
          <a:blip r:embed="rId2">
            <a:alphaModFix/>
          </a:blip>
          <a:srcRect b="0" l="0" r="0" t="0"/>
          <a:stretch/>
        </p:blipFill>
        <p:spPr>
          <a:xfrm>
            <a:off x="319088" y="6083300"/>
            <a:ext cx="1600200" cy="503238"/>
          </a:xfrm>
          <a:prstGeom prst="rect">
            <a:avLst/>
          </a:prstGeom>
          <a:noFill/>
          <a:ln>
            <a:noFill/>
          </a:ln>
        </p:spPr>
      </p:pic>
      <p:sp>
        <p:nvSpPr>
          <p:cNvPr id="49" name="Google Shape;49;p13"/>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14"/>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bg>
      <p:bgPr>
        <a:solidFill>
          <a:schemeClr val="dk1"/>
        </a:solidFill>
      </p:bgPr>
    </p:bg>
    <p:spTree>
      <p:nvGrpSpPr>
        <p:cNvPr id="52" name="Shape 52"/>
        <p:cNvGrpSpPr/>
        <p:nvPr/>
      </p:nvGrpSpPr>
      <p:grpSpPr>
        <a:xfrm>
          <a:off x="0" y="0"/>
          <a:ext cx="0" cy="0"/>
          <a:chOff x="0" y="0"/>
          <a:chExt cx="0" cy="0"/>
        </a:xfrm>
      </p:grpSpPr>
      <p:sp>
        <p:nvSpPr>
          <p:cNvPr id="53" name="Google Shape;53;p15"/>
          <p:cNvSpPr txBox="1"/>
          <p:nvPr>
            <p:ph type="title"/>
          </p:nvPr>
        </p:nvSpPr>
        <p:spPr>
          <a:xfrm>
            <a:off x="352800" y="280800"/>
            <a:ext cx="8460000" cy="99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b="0" sz="4000" cap="none">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1pPr>
            <a:lvl2pPr lvl="1"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2pPr>
            <a:lvl3pPr lvl="2"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3pPr>
            <a:lvl4pPr lvl="3"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4pPr>
            <a:lvl5pPr lvl="4"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5pPr>
            <a:lvl6pPr lvl="5"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6pPr>
            <a:lvl7pPr lvl="6"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7pPr>
            <a:lvl8pPr lvl="7"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8pPr>
            <a:lvl9pPr lvl="8" marR="0" rtl="0" algn="l">
              <a:lnSpc>
                <a:spcPct val="90000"/>
              </a:lnSpc>
              <a:spcBef>
                <a:spcPts val="0"/>
              </a:spcBef>
              <a:spcAft>
                <a:spcPts val="0"/>
              </a:spcAft>
              <a:buSzPts val="1400"/>
              <a:buNone/>
              <a:defRPr b="0" i="0" sz="4000" u="none" cap="none" strike="noStrike">
                <a:solidFill>
                  <a:srgbClr val="1E4191"/>
                </a:solidFill>
                <a:latin typeface="Arial"/>
                <a:ea typeface="Arial"/>
                <a:cs typeface="Arial"/>
                <a:sym typeface="Arial"/>
              </a:defRPr>
            </a:lvl9pPr>
          </a:lstStyle>
          <a:p/>
        </p:txBody>
      </p:sp>
      <p:sp>
        <p:nvSpPr>
          <p:cNvPr id="11" name="Google Shape;11;p6"/>
          <p:cNvSpPr txBox="1"/>
          <p:nvPr>
            <p:ph idx="1" type="body"/>
          </p:nvPr>
        </p:nvSpPr>
        <p:spPr>
          <a:xfrm>
            <a:off x="342900" y="1727200"/>
            <a:ext cx="8459788" cy="4237038"/>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600"/>
              </a:spcBef>
              <a:spcAft>
                <a:spcPts val="0"/>
              </a:spcAft>
              <a:buSzPts val="1400"/>
              <a:buNone/>
              <a:defRPr b="0" i="0" sz="3200" u="none" cap="none" strike="noStrike">
                <a:solidFill>
                  <a:srgbClr val="1E4191"/>
                </a:solidFill>
                <a:latin typeface="Arial"/>
                <a:ea typeface="Arial"/>
                <a:cs typeface="Arial"/>
                <a:sym typeface="Arial"/>
              </a:defRPr>
            </a:lvl1pPr>
            <a:lvl2pPr indent="-431800" lvl="1" marL="914400" marR="0" rtl="0" algn="l">
              <a:lnSpc>
                <a:spcPct val="90000"/>
              </a:lnSpc>
              <a:spcBef>
                <a:spcPts val="960"/>
              </a:spcBef>
              <a:spcAft>
                <a:spcPts val="0"/>
              </a:spcAft>
              <a:buClr>
                <a:srgbClr val="1E4191"/>
              </a:buClr>
              <a:buSzPts val="3200"/>
              <a:buFont typeface="Noto Sans Symbols"/>
              <a:buChar char="❑"/>
              <a:defRPr b="0" i="0" sz="3200" u="none" cap="none" strike="noStrike">
                <a:solidFill>
                  <a:srgbClr val="1E4191"/>
                </a:solidFill>
                <a:latin typeface="Arial"/>
                <a:ea typeface="Arial"/>
                <a:cs typeface="Arial"/>
                <a:sym typeface="Arial"/>
              </a:defRPr>
            </a:lvl2pPr>
            <a:lvl3pPr indent="-391160" lvl="2" marL="1371600" marR="0" rtl="0" algn="l">
              <a:lnSpc>
                <a:spcPct val="90000"/>
              </a:lnSpc>
              <a:spcBef>
                <a:spcPts val="640"/>
              </a:spcBef>
              <a:spcAft>
                <a:spcPts val="0"/>
              </a:spcAft>
              <a:buClr>
                <a:srgbClr val="004880"/>
              </a:buClr>
              <a:buSzPts val="2560"/>
              <a:buFont typeface="Noto Sans Symbols"/>
              <a:buChar char="❑"/>
              <a:defRPr b="0" i="0" sz="3200" u="none" cap="none" strike="noStrike">
                <a:solidFill>
                  <a:srgbClr val="1E4191"/>
                </a:solidFill>
                <a:latin typeface="Arial"/>
                <a:ea typeface="Arial"/>
                <a:cs typeface="Arial"/>
                <a:sym typeface="Arial"/>
              </a:defRPr>
            </a:lvl3pPr>
            <a:lvl4pPr indent="-350519" lvl="3" marL="1828800" marR="0" rtl="0" algn="l">
              <a:lnSpc>
                <a:spcPct val="90000"/>
              </a:lnSpc>
              <a:spcBef>
                <a:spcPts val="320"/>
              </a:spcBef>
              <a:spcAft>
                <a:spcPts val="0"/>
              </a:spcAft>
              <a:buClr>
                <a:srgbClr val="1E4191"/>
              </a:buClr>
              <a:buSzPts val="1920"/>
              <a:buFont typeface="Noto Sans Symbols"/>
              <a:buChar char="❑"/>
              <a:defRPr b="0" i="0" sz="3200" u="none" cap="none" strike="noStrike">
                <a:solidFill>
                  <a:srgbClr val="1E4191"/>
                </a:solidFill>
                <a:latin typeface="Arial"/>
                <a:ea typeface="Arial"/>
                <a:cs typeface="Arial"/>
                <a:sym typeface="Arial"/>
              </a:defRPr>
            </a:lvl4pPr>
            <a:lvl5pPr indent="-330200" lvl="4" marL="2286000" marR="0" rtl="0" algn="l">
              <a:lnSpc>
                <a:spcPct val="90000"/>
              </a:lnSpc>
              <a:spcBef>
                <a:spcPts val="240"/>
              </a:spcBef>
              <a:spcAft>
                <a:spcPts val="0"/>
              </a:spcAft>
              <a:buClr>
                <a:srgbClr val="1E4191"/>
              </a:buClr>
              <a:buSzPts val="1600"/>
              <a:buFont typeface="Noto Sans Symbols"/>
              <a:buChar char="❑"/>
              <a:defRPr b="0" i="0" sz="3200" u="none" cap="none" strike="noStrike">
                <a:solidFill>
                  <a:srgbClr val="1E4191"/>
                </a:solidFill>
                <a:latin typeface="Arial"/>
                <a:ea typeface="Arial"/>
                <a:cs typeface="Arial"/>
                <a:sym typeface="Arial"/>
              </a:defRPr>
            </a:lvl5pPr>
            <a:lvl6pPr indent="-431800" lvl="5" marL="2743200" marR="0" rtl="0" algn="l">
              <a:lnSpc>
                <a:spcPct val="90000"/>
              </a:lnSpc>
              <a:spcBef>
                <a:spcPts val="0"/>
              </a:spcBef>
              <a:spcAft>
                <a:spcPts val="0"/>
              </a:spcAft>
              <a:buClr>
                <a:srgbClr val="004880"/>
              </a:buClr>
              <a:buSzPts val="3200"/>
              <a:buFont typeface="Arial"/>
              <a:buChar char="–"/>
              <a:defRPr b="0" i="0" sz="3200" u="none" cap="none" strike="noStrike">
                <a:solidFill>
                  <a:srgbClr val="1E4191"/>
                </a:solidFill>
                <a:latin typeface="Arial"/>
                <a:ea typeface="Arial"/>
                <a:cs typeface="Arial"/>
                <a:sym typeface="Arial"/>
              </a:defRPr>
            </a:lvl6pPr>
            <a:lvl7pPr indent="-431800" lvl="6" marL="3200400" marR="0" rtl="0" algn="l">
              <a:lnSpc>
                <a:spcPct val="90000"/>
              </a:lnSpc>
              <a:spcBef>
                <a:spcPts val="0"/>
              </a:spcBef>
              <a:spcAft>
                <a:spcPts val="0"/>
              </a:spcAft>
              <a:buClr>
                <a:srgbClr val="004880"/>
              </a:buClr>
              <a:buSzPts val="3200"/>
              <a:buFont typeface="Arial"/>
              <a:buChar char="–"/>
              <a:defRPr b="0" i="0" sz="3200" u="none" cap="none" strike="noStrike">
                <a:solidFill>
                  <a:srgbClr val="1E4191"/>
                </a:solidFill>
                <a:latin typeface="Arial"/>
                <a:ea typeface="Arial"/>
                <a:cs typeface="Arial"/>
                <a:sym typeface="Arial"/>
              </a:defRPr>
            </a:lvl7pPr>
            <a:lvl8pPr indent="-431800" lvl="7" marL="3657600" marR="0" rtl="0" algn="l">
              <a:lnSpc>
                <a:spcPct val="90000"/>
              </a:lnSpc>
              <a:spcBef>
                <a:spcPts val="0"/>
              </a:spcBef>
              <a:spcAft>
                <a:spcPts val="0"/>
              </a:spcAft>
              <a:buClr>
                <a:srgbClr val="004880"/>
              </a:buClr>
              <a:buSzPts val="3200"/>
              <a:buFont typeface="Arial"/>
              <a:buChar char="–"/>
              <a:defRPr b="0" i="0" sz="3200" u="none" cap="none" strike="noStrike">
                <a:solidFill>
                  <a:srgbClr val="1E4191"/>
                </a:solidFill>
                <a:latin typeface="Arial"/>
                <a:ea typeface="Arial"/>
                <a:cs typeface="Arial"/>
                <a:sym typeface="Arial"/>
              </a:defRPr>
            </a:lvl8pPr>
            <a:lvl9pPr indent="-431800" lvl="8" marL="4114800" marR="0" rtl="0" algn="l">
              <a:lnSpc>
                <a:spcPct val="90000"/>
              </a:lnSpc>
              <a:spcBef>
                <a:spcPts val="0"/>
              </a:spcBef>
              <a:spcAft>
                <a:spcPts val="0"/>
              </a:spcAft>
              <a:buClr>
                <a:srgbClr val="004880"/>
              </a:buClr>
              <a:buSzPts val="3200"/>
              <a:buFont typeface="Arial"/>
              <a:buChar char="–"/>
              <a:defRPr b="0" i="0" sz="3200" u="none" cap="none" strike="noStrike">
                <a:solidFill>
                  <a:srgbClr val="1E4191"/>
                </a:solidFill>
                <a:latin typeface="Arial"/>
                <a:ea typeface="Arial"/>
                <a:cs typeface="Arial"/>
                <a:sym typeface="Arial"/>
              </a:defRPr>
            </a:lvl9pPr>
          </a:lstStyle>
          <a:p/>
        </p:txBody>
      </p:sp>
      <p:sp>
        <p:nvSpPr>
          <p:cNvPr id="12" name="Google Shape;12;p6"/>
          <p:cNvSpPr/>
          <p:nvPr/>
        </p:nvSpPr>
        <p:spPr>
          <a:xfrm>
            <a:off x="6383863" y="6612723"/>
            <a:ext cx="1041400" cy="321480"/>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None/>
            </a:pPr>
            <a:r>
              <a:rPr b="0" i="0" lang="en-US" sz="800" u="none" cap="none" strike="noStrike">
                <a:solidFill>
                  <a:srgbClr val="16316D"/>
                </a:solidFill>
                <a:latin typeface="Arial"/>
                <a:ea typeface="Arial"/>
                <a:cs typeface="Arial"/>
                <a:sym typeface="Arial"/>
              </a:rPr>
              <a:t> </a:t>
            </a:r>
            <a:r>
              <a:rPr b="1" i="0" lang="en-US" sz="800" u="none" cap="none" strike="noStrike">
                <a:solidFill>
                  <a:srgbClr val="EBB265"/>
                </a:solidFill>
                <a:latin typeface="Arial"/>
                <a:ea typeface="Arial"/>
                <a:cs typeface="Arial"/>
                <a:sym typeface="Arial"/>
              </a:rPr>
              <a:t>CMPE 2</a:t>
            </a:r>
            <a:r>
              <a:rPr b="1" lang="en-US" sz="800">
                <a:solidFill>
                  <a:srgbClr val="EBB265"/>
                </a:solidFill>
              </a:rPr>
              <a:t>56</a:t>
            </a:r>
            <a:endParaRPr b="1" i="0" sz="1800" u="none" cap="none" strike="noStrike">
              <a:solidFill>
                <a:srgbClr val="EBB265"/>
              </a:solidFill>
              <a:latin typeface="Arial"/>
              <a:ea typeface="Arial"/>
              <a:cs typeface="Arial"/>
              <a:sym typeface="Arial"/>
            </a:endParaRPr>
          </a:p>
        </p:txBody>
      </p:sp>
      <p:sp>
        <p:nvSpPr>
          <p:cNvPr id="13" name="Google Shape;13;p6"/>
          <p:cNvSpPr/>
          <p:nvPr/>
        </p:nvSpPr>
        <p:spPr>
          <a:xfrm>
            <a:off x="950" y="6488641"/>
            <a:ext cx="9143700" cy="321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800" u="none" cap="none" strike="noStrike">
                <a:solidFill>
                  <a:srgbClr val="1E419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000" u="none" cap="none" strike="noStrike">
                <a:solidFill>
                  <a:srgbClr val="FF9900"/>
                </a:solidFill>
                <a:latin typeface="Arial"/>
                <a:ea typeface="Arial"/>
                <a:cs typeface="Arial"/>
                <a:sym typeface="Arial"/>
              </a:rPr>
              <a:t>COMPUTER ENGINEERING</a:t>
            </a:r>
            <a:endParaRPr b="0" i="0" sz="1800" u="none" cap="none" strike="noStrike">
              <a:solidFill>
                <a:schemeClr val="dk1"/>
              </a:solidFill>
              <a:latin typeface="Arial"/>
              <a:ea typeface="Arial"/>
              <a:cs typeface="Arial"/>
              <a:sym typeface="Arial"/>
            </a:endParaRPr>
          </a:p>
        </p:txBody>
      </p:sp>
      <p:pic>
        <p:nvPicPr>
          <p:cNvPr id="14" name="Google Shape;14;p6"/>
          <p:cNvPicPr preferRelativeResize="0"/>
          <p:nvPr/>
        </p:nvPicPr>
        <p:blipFill rotWithShape="1">
          <a:blip r:embed="rId1">
            <a:alphaModFix/>
          </a:blip>
          <a:srcRect b="0" l="0" r="0" t="0"/>
          <a:stretch/>
        </p:blipFill>
        <p:spPr>
          <a:xfrm>
            <a:off x="-921" y="6488640"/>
            <a:ext cx="9143640" cy="86760"/>
          </a:xfrm>
          <a:prstGeom prst="rect">
            <a:avLst/>
          </a:prstGeom>
          <a:noFill/>
          <a:ln>
            <a:noFill/>
          </a:ln>
        </p:spPr>
      </p:pic>
      <p:pic>
        <p:nvPicPr>
          <p:cNvPr id="15" name="Google Shape;15;p6"/>
          <p:cNvPicPr preferRelativeResize="0"/>
          <p:nvPr/>
        </p:nvPicPr>
        <p:blipFill rotWithShape="1">
          <a:blip r:embed="rId2">
            <a:alphaModFix/>
          </a:blip>
          <a:srcRect b="0" l="0" r="0" t="0"/>
          <a:stretch/>
        </p:blipFill>
        <p:spPr>
          <a:xfrm>
            <a:off x="91440" y="6575400"/>
            <a:ext cx="1306800" cy="224280"/>
          </a:xfrm>
          <a:prstGeom prst="rect">
            <a:avLst/>
          </a:prstGeom>
          <a:noFill/>
          <a:ln>
            <a:noFill/>
          </a:ln>
        </p:spPr>
      </p:pic>
      <p:sp>
        <p:nvSpPr>
          <p:cNvPr id="16" name="Google Shape;16;p6"/>
          <p:cNvSpPr/>
          <p:nvPr/>
        </p:nvSpPr>
        <p:spPr>
          <a:xfrm>
            <a:off x="8483596" y="6595789"/>
            <a:ext cx="381001" cy="253744"/>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None/>
            </a:pPr>
            <a:fld id="{00000000-1234-1234-1234-123412341234}" type="slidenum">
              <a:rPr b="0" i="0" lang="en-US" sz="900" u="none" cap="none" strike="noStrike">
                <a:solidFill>
                  <a:srgbClr val="16316D"/>
                </a:solidFill>
                <a:latin typeface="Arial"/>
                <a:ea typeface="Arial"/>
                <a:cs typeface="Arial"/>
                <a:sym typeface="Arial"/>
              </a:rPr>
              <a:t>‹#›</a:t>
            </a:fld>
            <a:r>
              <a:rPr b="0" i="0" lang="en-US" sz="900" u="none" cap="none" strike="noStrike">
                <a:solidFill>
                  <a:srgbClr val="16316D"/>
                </a:solidFill>
                <a:latin typeface="Arial"/>
                <a:ea typeface="Arial"/>
                <a:cs typeface="Arial"/>
                <a:sym typeface="Arial"/>
              </a:rPr>
              <a:t> </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g5d0e6f388d_2_30"/>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Social Relationship Recommendation</a:t>
            </a:r>
            <a:endParaRPr/>
          </a:p>
        </p:txBody>
      </p:sp>
      <p:sp>
        <p:nvSpPr>
          <p:cNvPr id="60" name="Google Shape;60;g5d0e6f388d_2_30"/>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0" lvl="0" marL="5029200" rtl="0" algn="l">
              <a:spcBef>
                <a:spcPts val="900"/>
              </a:spcBef>
              <a:spcAft>
                <a:spcPts val="0"/>
              </a:spcAft>
              <a:buNone/>
            </a:pPr>
            <a:r>
              <a:rPr lang="en-US"/>
              <a:t>Team project </a:t>
            </a:r>
            <a:r>
              <a:rPr lang="en-US"/>
              <a:t>-</a:t>
            </a:r>
            <a:r>
              <a:rPr lang="en-US"/>
              <a:t> 11</a:t>
            </a:r>
            <a:endParaRPr/>
          </a:p>
          <a:p>
            <a:pPr indent="457200" lvl="0" marL="4572000" rtl="0" algn="l">
              <a:spcBef>
                <a:spcPts val="900"/>
              </a:spcBef>
              <a:spcAft>
                <a:spcPts val="0"/>
              </a:spcAft>
              <a:buNone/>
            </a:pPr>
            <a:r>
              <a:rPr lang="en-US"/>
              <a:t>Akhil Raveendran</a:t>
            </a:r>
            <a:endParaRPr/>
          </a:p>
          <a:p>
            <a:pPr indent="0" lvl="0" marL="4572000" rtl="0" algn="l">
              <a:spcBef>
                <a:spcPts val="900"/>
              </a:spcBef>
              <a:spcAft>
                <a:spcPts val="0"/>
              </a:spcAft>
              <a:buNone/>
            </a:pPr>
            <a:r>
              <a:rPr lang="en-US"/>
              <a:t>Deepika Yannamani</a:t>
            </a:r>
            <a:endParaRPr/>
          </a:p>
          <a:p>
            <a:pPr indent="0" lvl="0" marL="3657600" rtl="0" algn="l">
              <a:spcBef>
                <a:spcPts val="900"/>
              </a:spcBef>
              <a:spcAft>
                <a:spcPts val="0"/>
              </a:spcAft>
              <a:buNone/>
            </a:pPr>
            <a:r>
              <a:rPr lang="en-US"/>
              <a:t>Rajesh Reddy Thummala</a:t>
            </a:r>
            <a:endParaRPr/>
          </a:p>
          <a:p>
            <a:pPr indent="457200" lvl="0" marL="4114800" rtl="0" algn="l">
              <a:spcBef>
                <a:spcPts val="900"/>
              </a:spcBef>
              <a:spcAft>
                <a:spcPts val="0"/>
              </a:spcAft>
              <a:buNone/>
            </a:pPr>
            <a:r>
              <a:rPr lang="en-US"/>
              <a:t>Sheshank Makkapati</a:t>
            </a:r>
            <a:endParaRPr/>
          </a:p>
          <a:p>
            <a:pPr indent="0" lvl="0" marL="5029200" rtl="0" algn="l">
              <a:spcBef>
                <a:spcPts val="900"/>
              </a:spcBef>
              <a:spcAft>
                <a:spcPts val="0"/>
              </a:spcAft>
              <a:buNone/>
            </a:pPr>
            <a:r>
              <a:rPr lang="en-US"/>
              <a:t>Siddharth</a:t>
            </a:r>
            <a:r>
              <a:rPr lang="en-US"/>
              <a:t> </a:t>
            </a:r>
            <a:r>
              <a:rPr lang="en-US"/>
              <a:t>Varanasi</a:t>
            </a:r>
            <a:endParaRPr/>
          </a:p>
          <a:p>
            <a:pPr indent="457200" lvl="0" marL="1828800" rtl="0" algn="l">
              <a:spcBef>
                <a:spcPts val="900"/>
              </a:spcBef>
              <a:spcAft>
                <a:spcPts val="0"/>
              </a:spcAft>
              <a:buNone/>
            </a:pPr>
            <a:r>
              <a:t/>
            </a:r>
            <a:endParaRPr/>
          </a:p>
          <a:p>
            <a:pPr indent="457200" lvl="0" marL="1828800" rtl="0" algn="l">
              <a:spcBef>
                <a:spcPts val="900"/>
              </a:spcBef>
              <a:spcAft>
                <a:spcPts val="0"/>
              </a:spcAft>
              <a:buNone/>
            </a:pPr>
            <a:r>
              <a:t/>
            </a:r>
            <a:endParaRPr/>
          </a:p>
        </p:txBody>
      </p:sp>
      <p:sp>
        <p:nvSpPr>
          <p:cNvPr id="61" name="Google Shape;61;g5d0e6f388d_2_30"/>
          <p:cNvSpPr txBox="1"/>
          <p:nvPr/>
        </p:nvSpPr>
        <p:spPr>
          <a:xfrm>
            <a:off x="-3074925" y="-18625"/>
            <a:ext cx="7350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5d0e6f388d_2_0"/>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457200" lvl="0" marL="914400" rtl="0" algn="l">
              <a:spcBef>
                <a:spcPts val="0"/>
              </a:spcBef>
              <a:spcAft>
                <a:spcPts val="0"/>
              </a:spcAft>
              <a:buNone/>
            </a:pPr>
            <a:r>
              <a:rPr lang="en-US">
                <a:solidFill>
                  <a:srgbClr val="1E4191"/>
                </a:solidFill>
              </a:rPr>
              <a:t>Solution Implementation</a:t>
            </a:r>
            <a:endParaRPr>
              <a:solidFill>
                <a:srgbClr val="1E4191"/>
              </a:solidFill>
            </a:endParaRPr>
          </a:p>
        </p:txBody>
      </p:sp>
      <p:sp>
        <p:nvSpPr>
          <p:cNvPr id="121" name="Google Shape;121;g5d0e6f388d_2_0"/>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342900" lvl="0" marL="457200" rtl="0" algn="l">
              <a:spcBef>
                <a:spcPts val="900"/>
              </a:spcBef>
              <a:spcAft>
                <a:spcPts val="0"/>
              </a:spcAft>
              <a:buClr>
                <a:srgbClr val="1C4587"/>
              </a:buClr>
              <a:buSzPts val="1800"/>
              <a:buChar char="●"/>
            </a:pPr>
            <a:r>
              <a:rPr lang="en-US"/>
              <a:t>Evaluate clusters by calculating euclidean distance between a cluster member and non cluster member</a:t>
            </a:r>
            <a:endParaRPr/>
          </a:p>
          <a:p>
            <a:pPr indent="-342900" lvl="0" marL="457200" rtl="0" algn="l">
              <a:spcBef>
                <a:spcPts val="0"/>
              </a:spcBef>
              <a:spcAft>
                <a:spcPts val="0"/>
              </a:spcAft>
              <a:buClr>
                <a:srgbClr val="1E4191"/>
              </a:buClr>
              <a:buSzPts val="1800"/>
              <a:buChar char="●"/>
            </a:pPr>
            <a:r>
              <a:rPr lang="en-US"/>
              <a:t>Associate new users to the appropriate cluster of users using recommendation methods i.e., </a:t>
            </a:r>
            <a:r>
              <a:rPr lang="en-US"/>
              <a:t>collaborative</a:t>
            </a:r>
            <a:r>
              <a:rPr lang="en-US"/>
              <a:t> filtering and content based filtering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g5d0e6f388d_2_6"/>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457200" lvl="0" marL="1828800" rtl="0" algn="l">
              <a:spcBef>
                <a:spcPts val="0"/>
              </a:spcBef>
              <a:spcAft>
                <a:spcPts val="0"/>
              </a:spcAft>
              <a:buNone/>
            </a:pPr>
            <a:r>
              <a:rPr lang="en-US" sz="3000">
                <a:solidFill>
                  <a:srgbClr val="1E4191"/>
                </a:solidFill>
              </a:rPr>
              <a:t>Solution Evaluation</a:t>
            </a:r>
            <a:endParaRPr sz="3000">
              <a:solidFill>
                <a:srgbClr val="1E4191"/>
              </a:solidFill>
            </a:endParaRPr>
          </a:p>
          <a:p>
            <a:pPr indent="0" lvl="0" marL="0" rtl="0" algn="l">
              <a:spcBef>
                <a:spcPts val="0"/>
              </a:spcBef>
              <a:spcAft>
                <a:spcPts val="0"/>
              </a:spcAft>
              <a:buNone/>
            </a:pPr>
            <a:r>
              <a:t/>
            </a:r>
            <a:endParaRPr/>
          </a:p>
        </p:txBody>
      </p:sp>
      <p:sp>
        <p:nvSpPr>
          <p:cNvPr id="128" name="Google Shape;128;g5d0e6f388d_2_6"/>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342900" lvl="0" marL="457200" rtl="0" algn="l">
              <a:spcBef>
                <a:spcPts val="900"/>
              </a:spcBef>
              <a:spcAft>
                <a:spcPts val="0"/>
              </a:spcAft>
              <a:buClr>
                <a:srgbClr val="1E4191"/>
              </a:buClr>
              <a:buSzPts val="1800"/>
              <a:buChar char="●"/>
            </a:pPr>
            <a:r>
              <a:rPr lang="en-US" sz="3000"/>
              <a:t>Use </a:t>
            </a:r>
            <a:r>
              <a:rPr lang="en-US" sz="3000"/>
              <a:t>collaborative</a:t>
            </a:r>
            <a:r>
              <a:rPr lang="en-US" sz="3000"/>
              <a:t> filtering when most of the new user’s friends belongs to a particular cluster, simply assign new user to that cluster</a:t>
            </a:r>
            <a:endParaRPr sz="3000"/>
          </a:p>
          <a:p>
            <a:pPr indent="-342900" lvl="0" marL="457200" rtl="0" algn="l">
              <a:spcBef>
                <a:spcPts val="0"/>
              </a:spcBef>
              <a:spcAft>
                <a:spcPts val="0"/>
              </a:spcAft>
              <a:buClr>
                <a:srgbClr val="1E4191"/>
              </a:buClr>
              <a:buSzPts val="1800"/>
              <a:buChar char="●"/>
            </a:pPr>
            <a:r>
              <a:rPr lang="en-US" sz="3000"/>
              <a:t>Use content based filtering when </a:t>
            </a:r>
            <a:r>
              <a:rPr lang="en-US" sz="3000"/>
              <a:t>collaborative</a:t>
            </a:r>
            <a:r>
              <a:rPr lang="en-US" sz="3000"/>
              <a:t> is not feasible. we can look at friend’s interests, collect categories and use k-means distance to identify the cluster</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5d0e6f388d_2_12"/>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457200" lvl="0" marL="457200" rtl="0" algn="l">
              <a:spcBef>
                <a:spcPts val="0"/>
              </a:spcBef>
              <a:spcAft>
                <a:spcPts val="0"/>
              </a:spcAft>
              <a:buNone/>
            </a:pPr>
            <a:r>
              <a:rPr lang="en-US" sz="3000">
                <a:solidFill>
                  <a:schemeClr val="dk1"/>
                </a:solidFill>
              </a:rPr>
              <a:t>Impact after resolving proposed problem </a:t>
            </a:r>
            <a:endParaRPr sz="3000">
              <a:solidFill>
                <a:schemeClr val="dk1"/>
              </a:solidFill>
            </a:endParaRPr>
          </a:p>
        </p:txBody>
      </p:sp>
      <p:sp>
        <p:nvSpPr>
          <p:cNvPr id="135" name="Google Shape;135;g5d0e6f388d_2_12"/>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381000" lvl="0" marL="457200" rtl="0" algn="l">
              <a:spcBef>
                <a:spcPts val="900"/>
              </a:spcBef>
              <a:spcAft>
                <a:spcPts val="0"/>
              </a:spcAft>
              <a:buClr>
                <a:srgbClr val="1E4191"/>
              </a:buClr>
              <a:buSzPts val="2400"/>
              <a:buChar char="●"/>
            </a:pPr>
            <a:r>
              <a:rPr lang="en-US" sz="2400"/>
              <a:t>By extracting interests from user’s network of friends, he will be able to see unnoticed trends/topics, which he can follow/like to keep up with the current trends.</a:t>
            </a:r>
            <a:endParaRPr sz="2400"/>
          </a:p>
          <a:p>
            <a:pPr indent="0" lvl="0" marL="457200" rtl="0" algn="l">
              <a:spcBef>
                <a:spcPts val="900"/>
              </a:spcBef>
              <a:spcAft>
                <a:spcPts val="0"/>
              </a:spcAft>
              <a:buNone/>
            </a:pPr>
            <a:r>
              <a:t/>
            </a:r>
            <a:endParaRPr sz="2400"/>
          </a:p>
          <a:p>
            <a:pPr indent="-381000" lvl="0" marL="457200" rtl="0" algn="l">
              <a:spcBef>
                <a:spcPts val="900"/>
              </a:spcBef>
              <a:spcAft>
                <a:spcPts val="0"/>
              </a:spcAft>
              <a:buClr>
                <a:srgbClr val="1E4191"/>
              </a:buClr>
              <a:buSzPts val="2400"/>
              <a:buChar char="●"/>
            </a:pPr>
            <a:r>
              <a:rPr lang="en-US" sz="2400"/>
              <a:t>e-commerce applications can use these user specific interests for advertising,marketing purposes.</a:t>
            </a:r>
            <a:endParaRPr sz="2400"/>
          </a:p>
          <a:p>
            <a:pPr indent="0" lvl="0" marL="457200" rtl="0" algn="l">
              <a:spcBef>
                <a:spcPts val="900"/>
              </a:spcBef>
              <a:spcAft>
                <a:spcPts val="0"/>
              </a:spcAft>
              <a:buNone/>
            </a:pPr>
            <a:r>
              <a:t/>
            </a:r>
            <a:endParaRPr sz="2400"/>
          </a:p>
          <a:p>
            <a:pPr indent="-381000" lvl="0" marL="457200" rtl="0" algn="l">
              <a:spcBef>
                <a:spcPts val="900"/>
              </a:spcBef>
              <a:spcAft>
                <a:spcPts val="0"/>
              </a:spcAft>
              <a:buClr>
                <a:srgbClr val="1E4191"/>
              </a:buClr>
              <a:buSzPts val="2400"/>
              <a:buChar char="●"/>
            </a:pPr>
            <a:r>
              <a:rPr lang="en-US" sz="2400"/>
              <a:t>Wikipedia links helps user in improving his professional/subjective skills.</a:t>
            </a:r>
            <a:endParaRPr sz="2400"/>
          </a:p>
          <a:p>
            <a:pPr indent="0" lvl="0" marL="0" rtl="0" algn="l">
              <a:spcBef>
                <a:spcPts val="90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5d0e6f388d_2_18"/>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g5d0e6f388d_2_18"/>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0" lvl="0" marL="1828800" rtl="0" algn="l">
              <a:spcBef>
                <a:spcPts val="900"/>
              </a:spcBef>
              <a:spcAft>
                <a:spcPts val="0"/>
              </a:spcAft>
              <a:buNone/>
            </a:pPr>
            <a:r>
              <a:t/>
            </a:r>
            <a:endParaRPr sz="6000"/>
          </a:p>
          <a:p>
            <a:pPr indent="0" lvl="0" marL="1828800" rtl="0" algn="l">
              <a:spcBef>
                <a:spcPts val="900"/>
              </a:spcBef>
              <a:spcAft>
                <a:spcPts val="0"/>
              </a:spcAft>
              <a:buNone/>
            </a:pPr>
            <a:r>
              <a:rPr lang="en-US"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
          <p:cNvSpPr txBox="1"/>
          <p:nvPr>
            <p:ph type="title"/>
          </p:nvPr>
        </p:nvSpPr>
        <p:spPr>
          <a:xfrm>
            <a:off x="193800" y="355538"/>
            <a:ext cx="8459700" cy="998400"/>
          </a:xfrm>
          <a:prstGeom prst="rect">
            <a:avLst/>
          </a:prstGeom>
          <a:noFill/>
          <a:ln>
            <a:noFill/>
          </a:ln>
        </p:spPr>
        <p:txBody>
          <a:bodyPr anchorCtr="0" anchor="t" bIns="0" lIns="0" spcFirstLastPara="1" rIns="0" wrap="square" tIns="0">
            <a:noAutofit/>
          </a:bodyPr>
          <a:lstStyle/>
          <a:p>
            <a:pPr indent="457200" lvl="0" marL="2743200" rtl="0" algn="l">
              <a:lnSpc>
                <a:spcPct val="90000"/>
              </a:lnSpc>
              <a:spcBef>
                <a:spcPts val="0"/>
              </a:spcBef>
              <a:spcAft>
                <a:spcPts val="0"/>
              </a:spcAft>
              <a:buNone/>
            </a:pPr>
            <a:r>
              <a:rPr lang="en-US"/>
              <a:t>Motivation</a:t>
            </a:r>
            <a:endParaRPr/>
          </a:p>
        </p:txBody>
      </p:sp>
      <p:sp>
        <p:nvSpPr>
          <p:cNvPr id="67" name="Google Shape;67;p1"/>
          <p:cNvSpPr txBox="1"/>
          <p:nvPr>
            <p:ph idx="1" type="body"/>
          </p:nvPr>
        </p:nvSpPr>
        <p:spPr>
          <a:xfrm>
            <a:off x="193800" y="1727200"/>
            <a:ext cx="8820600" cy="423690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1600"/>
              </a:spcBef>
              <a:spcAft>
                <a:spcPts val="0"/>
              </a:spcAft>
              <a:buClr>
                <a:srgbClr val="16316D"/>
              </a:buClr>
              <a:buSzPts val="1800"/>
              <a:buChar char="●"/>
            </a:pPr>
            <a:r>
              <a:rPr lang="en-US" sz="2500"/>
              <a:t>L</a:t>
            </a:r>
            <a:r>
              <a:rPr lang="en-US" sz="2500">
                <a:solidFill>
                  <a:srgbClr val="1E4191"/>
                </a:solidFill>
              </a:rPr>
              <a:t>arge amounts of data av</a:t>
            </a:r>
            <a:r>
              <a:rPr lang="en-US" sz="2500"/>
              <a:t>ai</a:t>
            </a:r>
            <a:r>
              <a:rPr lang="en-US" sz="2500">
                <a:solidFill>
                  <a:srgbClr val="1E4191"/>
                </a:solidFill>
              </a:rPr>
              <a:t>lable in present days, with proper processing can be used in a wide variety of  e-commerce tasks. From this huge data availability and popularity of recommendation engines ,</a:t>
            </a:r>
            <a:r>
              <a:rPr lang="en-US" sz="2500"/>
              <a:t>we came up with project idea of Multi Domain/Interest recommendation system.</a:t>
            </a:r>
            <a:endParaRPr sz="2500"/>
          </a:p>
          <a:p>
            <a:pPr indent="-342900" lvl="0" marL="457200" rtl="0" algn="l">
              <a:lnSpc>
                <a:spcPct val="90000"/>
              </a:lnSpc>
              <a:spcBef>
                <a:spcPts val="0"/>
              </a:spcBef>
              <a:spcAft>
                <a:spcPts val="0"/>
              </a:spcAft>
              <a:buClr>
                <a:srgbClr val="1E4191"/>
              </a:buClr>
              <a:buSzPts val="1800"/>
              <a:buChar char="●"/>
            </a:pPr>
            <a:r>
              <a:rPr lang="en-US" sz="2500">
                <a:solidFill>
                  <a:srgbClr val="1E4191"/>
                </a:solidFill>
              </a:rPr>
              <a:t>These recommendation systems have been introduced to filter the users with common interests such as web pages, images, music, videos etc. Many recent day social networking websites such as Twitter, Facebook use these recommendation systems. </a:t>
            </a:r>
            <a:r>
              <a:rPr lang="en-US" sz="2500">
                <a:solidFill>
                  <a:srgbClr val="1E4191"/>
                </a:solidFill>
              </a:rPr>
              <a:t> </a:t>
            </a:r>
            <a:endParaRPr sz="2500">
              <a:solidFill>
                <a:srgbClr val="1E419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3"/>
          <p:cNvSpPr txBox="1"/>
          <p:nvPr/>
        </p:nvSpPr>
        <p:spPr>
          <a:xfrm>
            <a:off x="710000" y="1000450"/>
            <a:ext cx="8143500" cy="3225600"/>
          </a:xfrm>
          <a:prstGeom prst="rect">
            <a:avLst/>
          </a:prstGeom>
          <a:noFill/>
          <a:ln>
            <a:noFill/>
          </a:ln>
        </p:spPr>
        <p:txBody>
          <a:bodyPr anchorCtr="0" anchor="t" bIns="45700" lIns="91425" spcFirstLastPara="1" rIns="91425" wrap="square" tIns="45700">
            <a:spAutoFit/>
          </a:bodyPr>
          <a:lstStyle/>
          <a:p>
            <a:pPr indent="-361950" lvl="0" marL="514350" marR="0" rtl="0" algn="l">
              <a:lnSpc>
                <a:spcPct val="90000"/>
              </a:lnSpc>
              <a:spcBef>
                <a:spcPts val="0"/>
              </a:spcBef>
              <a:spcAft>
                <a:spcPts val="0"/>
              </a:spcAft>
              <a:buClr>
                <a:srgbClr val="004880"/>
              </a:buClr>
              <a:buSzPts val="2400"/>
              <a:buFont typeface="Arial"/>
              <a:buNone/>
            </a:pPr>
            <a:r>
              <a:t/>
            </a:r>
            <a:endParaRPr b="0" i="0" sz="2400" u="none" cap="none" strike="noStrike">
              <a:solidFill>
                <a:srgbClr val="1E4191"/>
              </a:solidFill>
              <a:latin typeface="Arial"/>
              <a:ea typeface="Arial"/>
              <a:cs typeface="Arial"/>
              <a:sym typeface="Arial"/>
            </a:endParaRPr>
          </a:p>
          <a:p>
            <a:pPr indent="-406400" lvl="0" marL="457200" marR="0" rtl="0" algn="l">
              <a:lnSpc>
                <a:spcPct val="90000"/>
              </a:lnSpc>
              <a:spcBef>
                <a:spcPts val="14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To associate a set of interests extracted from user messages or from their friendship list (by selecting those friends in the list that indicate an </a:t>
            </a:r>
            <a:r>
              <a:rPr b="1" i="0" lang="en-US" sz="2800" u="none" cap="none" strike="noStrike">
                <a:solidFill>
                  <a:schemeClr val="dk1"/>
                </a:solidFill>
                <a:latin typeface="Arial"/>
                <a:ea typeface="Arial"/>
                <a:cs typeface="Arial"/>
                <a:sym typeface="Arial"/>
              </a:rPr>
              <a:t>interest</a:t>
            </a:r>
            <a:r>
              <a:rPr b="0" i="0" lang="en-US" sz="2800" u="none" cap="none" strike="noStrike">
                <a:solidFill>
                  <a:schemeClr val="dk1"/>
                </a:solidFill>
                <a:latin typeface="Arial"/>
                <a:ea typeface="Arial"/>
                <a:cs typeface="Arial"/>
                <a:sym typeface="Arial"/>
              </a:rPr>
              <a:t> more than a peer friendship relation).</a:t>
            </a:r>
            <a:endParaRPr/>
          </a:p>
          <a:p>
            <a:pPr indent="-190500" lvl="0" marL="342900" marR="0" rtl="0" algn="l">
              <a:lnSpc>
                <a:spcPct val="90000"/>
              </a:lnSpc>
              <a:spcBef>
                <a:spcPts val="1200"/>
              </a:spcBef>
              <a:spcAft>
                <a:spcPts val="0"/>
              </a:spcAft>
              <a:buClr>
                <a:srgbClr val="004880"/>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90000"/>
              </a:lnSpc>
              <a:spcBef>
                <a:spcPts val="1200"/>
              </a:spcBef>
              <a:spcAft>
                <a:spcPts val="0"/>
              </a:spcAft>
              <a:buClr>
                <a:srgbClr val="004880"/>
              </a:buClr>
              <a:buSzPts val="2400"/>
              <a:buFont typeface="Arial"/>
              <a:buNone/>
            </a:pPr>
            <a:r>
              <a:t/>
            </a:r>
            <a:endParaRPr b="0" i="0" sz="2400" u="none" cap="none" strike="noStrike">
              <a:solidFill>
                <a:srgbClr val="1E4191"/>
              </a:solidFill>
              <a:latin typeface="Arial"/>
              <a:ea typeface="Arial"/>
              <a:cs typeface="Arial"/>
              <a:sym typeface="Arial"/>
            </a:endParaRPr>
          </a:p>
        </p:txBody>
      </p:sp>
      <p:sp>
        <p:nvSpPr>
          <p:cNvPr id="73" name="Google Shape;73;p3"/>
          <p:cNvSpPr txBox="1"/>
          <p:nvPr>
            <p:ph type="title"/>
          </p:nvPr>
        </p:nvSpPr>
        <p:spPr>
          <a:xfrm>
            <a:off x="193638" y="199334"/>
            <a:ext cx="8659906" cy="1080825"/>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br>
              <a:rPr lang="en-US" sz="3400">
                <a:latin typeface="Arial"/>
                <a:ea typeface="Arial"/>
                <a:cs typeface="Arial"/>
                <a:sym typeface="Arial"/>
              </a:rPr>
            </a:br>
            <a:r>
              <a:rPr lang="en-US" sz="3400">
                <a:latin typeface="Arial"/>
                <a:ea typeface="Arial"/>
                <a:cs typeface="Arial"/>
                <a:sym typeface="Arial"/>
              </a:rPr>
              <a:t>Objective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2"/>
          <p:cNvSpPr txBox="1"/>
          <p:nvPr>
            <p:ph type="title"/>
          </p:nvPr>
        </p:nvSpPr>
        <p:spPr>
          <a:xfrm>
            <a:off x="342900" y="280988"/>
            <a:ext cx="8459788" cy="998537"/>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US"/>
              <a:t>Introduction</a:t>
            </a:r>
            <a:endParaRPr/>
          </a:p>
        </p:txBody>
      </p:sp>
      <p:sp>
        <p:nvSpPr>
          <p:cNvPr id="79" name="Google Shape;79;p2"/>
          <p:cNvSpPr txBox="1"/>
          <p:nvPr>
            <p:ph idx="1" type="body"/>
          </p:nvPr>
        </p:nvSpPr>
        <p:spPr>
          <a:xfrm>
            <a:off x="137900" y="1279525"/>
            <a:ext cx="8896200" cy="5121900"/>
          </a:xfrm>
          <a:prstGeom prst="rect">
            <a:avLst/>
          </a:prstGeom>
          <a:noFill/>
          <a:ln>
            <a:noFill/>
          </a:ln>
        </p:spPr>
        <p:txBody>
          <a:bodyPr anchorCtr="0" anchor="t" bIns="0" lIns="0" spcFirstLastPara="1" rIns="0" wrap="square" tIns="0">
            <a:noAutofit/>
          </a:bodyPr>
          <a:lstStyle/>
          <a:p>
            <a:pPr indent="-387350" lvl="0" marL="914400" rtl="0" algn="l">
              <a:lnSpc>
                <a:spcPct val="90000"/>
              </a:lnSpc>
              <a:spcBef>
                <a:spcPts val="1600"/>
              </a:spcBef>
              <a:spcAft>
                <a:spcPts val="0"/>
              </a:spcAft>
              <a:buClr>
                <a:srgbClr val="1E4191"/>
              </a:buClr>
              <a:buSzPts val="2500"/>
              <a:buChar char="●"/>
            </a:pPr>
            <a:r>
              <a:rPr lang="en-US" sz="2500">
                <a:solidFill>
                  <a:srgbClr val="1E4191"/>
                </a:solidFill>
              </a:rPr>
              <a:t>For every user , given his/her Wikipedia-mapped interests, we will find a set of categories  representing a synthesis of the shown preferences.Generate clusters of similar users (i.e. with similar interests) – using  their social network</a:t>
            </a:r>
            <a:r>
              <a:rPr lang="en-US" sz="2500"/>
              <a:t> </a:t>
            </a:r>
            <a:r>
              <a:rPr lang="en-US" sz="2500">
                <a:solidFill>
                  <a:srgbClr val="1E4191"/>
                </a:solidFill>
              </a:rPr>
              <a:t>relationships.</a:t>
            </a:r>
            <a:endParaRPr sz="2500"/>
          </a:p>
          <a:p>
            <a:pPr indent="-387350" lvl="0" marL="914400" rtl="0" algn="l">
              <a:lnSpc>
                <a:spcPct val="90000"/>
              </a:lnSpc>
              <a:spcBef>
                <a:spcPts val="0"/>
              </a:spcBef>
              <a:spcAft>
                <a:spcPts val="0"/>
              </a:spcAft>
              <a:buClr>
                <a:srgbClr val="1E4191"/>
              </a:buClr>
              <a:buSzPts val="2500"/>
              <a:buChar char="●"/>
            </a:pPr>
            <a:r>
              <a:rPr lang="en-US" sz="2500">
                <a:solidFill>
                  <a:srgbClr val="1E4191"/>
                </a:solidFill>
              </a:rPr>
              <a:t>Evaluate clusters using one of the best cluster analysis algorithms. Using Twitter API, download profile and friendship information, and try to associate each user with the cluster of other users most similar to other user.By training more data with more users and interests, we recommend social interests for each user.</a:t>
            </a:r>
            <a:endParaRPr sz="2500">
              <a:solidFill>
                <a:srgbClr val="1E4191"/>
              </a:solidFill>
            </a:endParaRPr>
          </a:p>
          <a:p>
            <a:pPr indent="0" lvl="0" marL="0" rtl="0" algn="l">
              <a:lnSpc>
                <a:spcPct val="90000"/>
              </a:lnSpc>
              <a:spcBef>
                <a:spcPts val="1600"/>
              </a:spcBef>
              <a:spcAft>
                <a:spcPts val="0"/>
              </a:spcAft>
              <a:buNone/>
            </a:pPr>
            <a:r>
              <a:t/>
            </a:r>
            <a:endParaRPr sz="250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5"/>
          <p:cNvSpPr txBox="1"/>
          <p:nvPr/>
        </p:nvSpPr>
        <p:spPr>
          <a:xfrm>
            <a:off x="710004" y="1000461"/>
            <a:ext cx="8143539" cy="7460504"/>
          </a:xfrm>
          <a:prstGeom prst="rect">
            <a:avLst/>
          </a:prstGeom>
          <a:noFill/>
          <a:ln>
            <a:noFill/>
          </a:ln>
        </p:spPr>
        <p:txBody>
          <a:bodyPr anchorCtr="0" anchor="t" bIns="45700" lIns="91425" spcFirstLastPara="1" rIns="91425" wrap="square" tIns="45700">
            <a:spAutoFit/>
          </a:bodyPr>
          <a:lstStyle/>
          <a:p>
            <a:pPr indent="-336550" lvl="0" marL="514350" marR="0" rtl="0" algn="l">
              <a:lnSpc>
                <a:spcPct val="90000"/>
              </a:lnSpc>
              <a:spcBef>
                <a:spcPts val="0"/>
              </a:spcBef>
              <a:spcAft>
                <a:spcPts val="0"/>
              </a:spcAft>
              <a:buClr>
                <a:srgbClr val="004880"/>
              </a:buClr>
              <a:buSzPts val="2800"/>
              <a:buFont typeface="Arial"/>
              <a:buNone/>
            </a:pPr>
            <a:r>
              <a:t/>
            </a:r>
            <a:endParaRPr b="0" i="0" sz="2800" u="none" cap="none" strike="noStrike">
              <a:solidFill>
                <a:srgbClr val="1E4191"/>
              </a:solidFill>
              <a:latin typeface="Arial"/>
              <a:ea typeface="Arial"/>
              <a:cs typeface="Arial"/>
              <a:sym typeface="Arial"/>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Filter categories based on interests.</a:t>
            </a:r>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Generate clusters of similar users.</a:t>
            </a:r>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Associate twitter users to the appropriate cluster of users .</a:t>
            </a:r>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Using Twitter API, download profile and friendship information,  associate each user with users of other clusters.</a:t>
            </a:r>
            <a:endParaRPr/>
          </a:p>
          <a:p>
            <a:pPr indent="-285750" lvl="0" marL="285750" marR="0" rtl="0" algn="l">
              <a:lnSpc>
                <a:spcPct val="90000"/>
              </a:lnSpc>
              <a:spcBef>
                <a:spcPts val="1400"/>
              </a:spcBef>
              <a:spcAft>
                <a:spcPts val="0"/>
              </a:spcAft>
              <a:buClr>
                <a:srgbClr val="004880"/>
              </a:buClr>
              <a:buSzPts val="2800"/>
              <a:buFont typeface="Arial"/>
              <a:buChar char="•"/>
            </a:pPr>
            <a:r>
              <a:rPr b="0" i="0" lang="en-US" sz="2800" u="none" cap="none" strike="noStrike">
                <a:solidFill>
                  <a:schemeClr val="dk1"/>
                </a:solidFill>
                <a:latin typeface="Arial"/>
                <a:ea typeface="Arial"/>
                <a:cs typeface="Arial"/>
                <a:sym typeface="Arial"/>
              </a:rPr>
              <a:t>Rank the 6 items according to the “induced” user’s interests.</a:t>
            </a:r>
            <a:endParaRPr/>
          </a:p>
          <a:p>
            <a:pPr indent="-107950" lvl="0" marL="285750" marR="0" rtl="0" algn="l">
              <a:lnSpc>
                <a:spcPct val="90000"/>
              </a:lnSpc>
              <a:spcBef>
                <a:spcPts val="1400"/>
              </a:spcBef>
              <a:spcAft>
                <a:spcPts val="0"/>
              </a:spcAft>
              <a:buClr>
                <a:srgbClr val="004880"/>
              </a:buClr>
              <a:buSzPts val="2800"/>
              <a:buFont typeface="Arial"/>
              <a:buNone/>
            </a:pPr>
            <a:r>
              <a:t/>
            </a:r>
            <a:endParaRPr b="0" i="0" sz="2800" u="none" cap="none" strike="noStrike">
              <a:solidFill>
                <a:schemeClr val="dk1"/>
              </a:solidFill>
              <a:latin typeface="Arial"/>
              <a:ea typeface="Arial"/>
              <a:cs typeface="Arial"/>
              <a:sym typeface="Arial"/>
            </a:endParaRPr>
          </a:p>
          <a:p>
            <a:pPr indent="-107950" lvl="0" marL="285750" marR="0" rtl="0" algn="l">
              <a:lnSpc>
                <a:spcPct val="90000"/>
              </a:lnSpc>
              <a:spcBef>
                <a:spcPts val="1400"/>
              </a:spcBef>
              <a:spcAft>
                <a:spcPts val="0"/>
              </a:spcAft>
              <a:buClr>
                <a:srgbClr val="004880"/>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lnSpc>
                <a:spcPct val="90000"/>
              </a:lnSpc>
              <a:spcBef>
                <a:spcPts val="1400"/>
              </a:spcBef>
              <a:spcAft>
                <a:spcPts val="0"/>
              </a:spcAft>
              <a:buClr>
                <a:srgbClr val="004880"/>
              </a:buClr>
              <a:buSzPts val="2800"/>
              <a:buFont typeface="Arial"/>
              <a:buNone/>
            </a:pPr>
            <a:r>
              <a:t/>
            </a:r>
            <a:endParaRPr b="0" i="0" sz="2800" u="none" cap="none" strike="noStrike">
              <a:solidFill>
                <a:schemeClr val="dk1"/>
              </a:solidFill>
              <a:latin typeface="Arial"/>
              <a:ea typeface="Arial"/>
              <a:cs typeface="Arial"/>
              <a:sym typeface="Arial"/>
            </a:endParaRPr>
          </a:p>
          <a:p>
            <a:pPr indent="-165100" lvl="0" marL="342900" marR="0" rtl="0" algn="l">
              <a:lnSpc>
                <a:spcPct val="90000"/>
              </a:lnSpc>
              <a:spcBef>
                <a:spcPts val="1400"/>
              </a:spcBef>
              <a:spcAft>
                <a:spcPts val="0"/>
              </a:spcAft>
              <a:buClr>
                <a:srgbClr val="004880"/>
              </a:buClr>
              <a:buSzPts val="2800"/>
              <a:buFont typeface="Arial"/>
              <a:buNone/>
            </a:pPr>
            <a:r>
              <a:t/>
            </a:r>
            <a:endParaRPr b="0" i="0" sz="2800" u="none" cap="none" strike="noStrike">
              <a:solidFill>
                <a:srgbClr val="1E4191"/>
              </a:solidFill>
              <a:latin typeface="Arial"/>
              <a:ea typeface="Arial"/>
              <a:cs typeface="Arial"/>
              <a:sym typeface="Arial"/>
            </a:endParaRPr>
          </a:p>
        </p:txBody>
      </p:sp>
      <p:sp>
        <p:nvSpPr>
          <p:cNvPr id="85" name="Google Shape;85;p5"/>
          <p:cNvSpPr txBox="1"/>
          <p:nvPr>
            <p:ph type="title"/>
          </p:nvPr>
        </p:nvSpPr>
        <p:spPr>
          <a:xfrm>
            <a:off x="193638" y="199334"/>
            <a:ext cx="8659906" cy="1080825"/>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US" sz="3400">
                <a:latin typeface="Arial"/>
                <a:ea typeface="Arial"/>
                <a:cs typeface="Arial"/>
                <a:sym typeface="Arial"/>
              </a:rPr>
              <a:t>Work</a:t>
            </a:r>
            <a:r>
              <a:rPr lang="en-US" sz="3400"/>
              <a:t>f</a:t>
            </a:r>
            <a:r>
              <a:rPr lang="en-US" sz="3400">
                <a:latin typeface="Arial"/>
                <a:ea typeface="Arial"/>
                <a:cs typeface="Arial"/>
                <a:sym typeface="Arial"/>
              </a:rPr>
              <a:t>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g5d0e6f388d_0_20"/>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a:t>
            </a:r>
            <a:r>
              <a:rPr lang="en-US"/>
              <a:t>Data Characteristics</a:t>
            </a:r>
            <a:endParaRPr/>
          </a:p>
        </p:txBody>
      </p:sp>
      <p:sp>
        <p:nvSpPr>
          <p:cNvPr id="92" name="Google Shape;92;g5d0e6f388d_0_20"/>
          <p:cNvSpPr txBox="1"/>
          <p:nvPr>
            <p:ph idx="1" type="body"/>
          </p:nvPr>
        </p:nvSpPr>
        <p:spPr>
          <a:xfrm>
            <a:off x="342900" y="1279400"/>
            <a:ext cx="8459700" cy="4684800"/>
          </a:xfrm>
          <a:prstGeom prst="rect">
            <a:avLst/>
          </a:prstGeom>
        </p:spPr>
        <p:txBody>
          <a:bodyPr anchorCtr="0" anchor="t" bIns="0" lIns="0" spcFirstLastPara="1" rIns="0" wrap="square" tIns="0">
            <a:noAutofit/>
          </a:bodyPr>
          <a:lstStyle/>
          <a:p>
            <a:pPr indent="-406400" lvl="0" marL="457200" marR="0" rtl="0" algn="l">
              <a:lnSpc>
                <a:spcPct val="90000"/>
              </a:lnSpc>
              <a:spcBef>
                <a:spcPts val="900"/>
              </a:spcBef>
              <a:spcAft>
                <a:spcPts val="0"/>
              </a:spcAft>
              <a:buClr>
                <a:schemeClr val="dk1"/>
              </a:buClr>
              <a:buSzPts val="2800"/>
              <a:buChar char="●"/>
            </a:pPr>
            <a:r>
              <a:rPr lang="en-US" sz="2800">
                <a:solidFill>
                  <a:schemeClr val="dk1"/>
                </a:solidFill>
                <a:highlight>
                  <a:srgbClr val="FFFFFF"/>
                </a:highlight>
              </a:rPr>
              <a:t>Our dataset will include  multi-domain preferences per user on music, books, movies, celebrities, sport, politics and much more, for about 10000 Twitter users traced during a period of six months. </a:t>
            </a:r>
            <a:endParaRPr sz="2800">
              <a:solidFill>
                <a:schemeClr val="dk1"/>
              </a:solidFill>
              <a:highlight>
                <a:srgbClr val="FFFFFF"/>
              </a:highlight>
            </a:endParaRPr>
          </a:p>
          <a:p>
            <a:pPr indent="0" lvl="0" marL="457200" marR="0" rtl="0" algn="l">
              <a:lnSpc>
                <a:spcPct val="90000"/>
              </a:lnSpc>
              <a:spcBef>
                <a:spcPts val="900"/>
              </a:spcBef>
              <a:spcAft>
                <a:spcPts val="0"/>
              </a:spcAft>
              <a:buNone/>
            </a:pPr>
            <a:r>
              <a:t/>
            </a:r>
            <a:endParaRPr sz="2800">
              <a:solidFill>
                <a:schemeClr val="dk1"/>
              </a:solidFill>
              <a:highlight>
                <a:srgbClr val="FFFFFF"/>
              </a:highlight>
            </a:endParaRPr>
          </a:p>
          <a:p>
            <a:pPr indent="-406400" lvl="0" marL="457200" marR="0" rtl="0" algn="l">
              <a:lnSpc>
                <a:spcPct val="90000"/>
              </a:lnSpc>
              <a:spcBef>
                <a:spcPts val="900"/>
              </a:spcBef>
              <a:spcAft>
                <a:spcPts val="0"/>
              </a:spcAft>
              <a:buClr>
                <a:schemeClr val="dk1"/>
              </a:buClr>
              <a:buSzPts val="2800"/>
              <a:buChar char="●"/>
            </a:pPr>
            <a:r>
              <a:rPr lang="en-US" sz="2800">
                <a:solidFill>
                  <a:schemeClr val="dk1"/>
                </a:solidFill>
                <a:highlight>
                  <a:srgbClr val="FFFFFF"/>
                </a:highlight>
              </a:rPr>
              <a:t>Preferences are either extracted from messages of users who use Spotify, Goodreads and other similar content sharing platforms, or induced from their "topical" friends, i.e., followees representing an interest rather than a social relation between peers. </a:t>
            </a:r>
            <a:endParaRPr sz="2800">
              <a:solidFill>
                <a:schemeClr val="dk1"/>
              </a:solidFill>
              <a:highlight>
                <a:srgbClr val="FFFFFF"/>
              </a:highlight>
            </a:endParaRPr>
          </a:p>
          <a:p>
            <a:pPr indent="0" lvl="0" marL="457200" marR="0" rtl="0" algn="l">
              <a:lnSpc>
                <a:spcPct val="90000"/>
              </a:lnSpc>
              <a:spcBef>
                <a:spcPts val="900"/>
              </a:spcBef>
              <a:spcAft>
                <a:spcPts val="0"/>
              </a:spcAft>
              <a:buNone/>
            </a:pPr>
            <a:r>
              <a:t/>
            </a:r>
            <a:endParaRPr sz="28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g5d0e6f388d_0_26"/>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a:t>
            </a:r>
            <a:r>
              <a:rPr lang="en-US"/>
              <a:t>Data Processing</a:t>
            </a:r>
            <a:endParaRPr/>
          </a:p>
        </p:txBody>
      </p:sp>
      <p:sp>
        <p:nvSpPr>
          <p:cNvPr id="99" name="Google Shape;99;g5d0e6f388d_0_26"/>
          <p:cNvSpPr txBox="1"/>
          <p:nvPr>
            <p:ph idx="1" type="body"/>
          </p:nvPr>
        </p:nvSpPr>
        <p:spPr>
          <a:xfrm>
            <a:off x="342900" y="1228675"/>
            <a:ext cx="8459700" cy="4735500"/>
          </a:xfrm>
          <a:prstGeom prst="rect">
            <a:avLst/>
          </a:prstGeom>
        </p:spPr>
        <p:txBody>
          <a:bodyPr anchorCtr="0" anchor="t" bIns="0" lIns="0" spcFirstLastPara="1" rIns="0" wrap="square" tIns="0">
            <a:noAutofit/>
          </a:bodyPr>
          <a:lstStyle/>
          <a:p>
            <a:pPr indent="-406400" lvl="0" marL="457200" rtl="0" algn="l">
              <a:spcBef>
                <a:spcPts val="900"/>
              </a:spcBef>
              <a:spcAft>
                <a:spcPts val="0"/>
              </a:spcAft>
              <a:buClr>
                <a:schemeClr val="dk1"/>
              </a:buClr>
              <a:buSzPts val="2800"/>
              <a:buChar char="●"/>
            </a:pPr>
            <a:r>
              <a:rPr lang="en-US" sz="2800">
                <a:solidFill>
                  <a:schemeClr val="dk1"/>
                </a:solidFill>
                <a:highlight>
                  <a:srgbClr val="FFFFFF"/>
                </a:highlight>
              </a:rPr>
              <a:t>In addition, preferred items are matched with Wikipedia articles describing them. </a:t>
            </a:r>
            <a:endParaRPr sz="2800">
              <a:solidFill>
                <a:schemeClr val="dk1"/>
              </a:solidFill>
              <a:highlight>
                <a:srgbClr val="FFFFFF"/>
              </a:highlight>
            </a:endParaRPr>
          </a:p>
          <a:p>
            <a:pPr indent="0" lvl="0" marL="0" rtl="0" algn="l">
              <a:spcBef>
                <a:spcPts val="900"/>
              </a:spcBef>
              <a:spcAft>
                <a:spcPts val="0"/>
              </a:spcAft>
              <a:buNone/>
            </a:pPr>
            <a:r>
              <a:t/>
            </a:r>
            <a:endParaRPr sz="2800">
              <a:solidFill>
                <a:schemeClr val="dk1"/>
              </a:solidFill>
              <a:highlight>
                <a:srgbClr val="FFFFFF"/>
              </a:highlight>
            </a:endParaRPr>
          </a:p>
          <a:p>
            <a:pPr indent="-406400" lvl="0" marL="457200" rtl="0" algn="l">
              <a:spcBef>
                <a:spcPts val="900"/>
              </a:spcBef>
              <a:spcAft>
                <a:spcPts val="0"/>
              </a:spcAft>
              <a:buClr>
                <a:schemeClr val="dk1"/>
              </a:buClr>
              <a:buSzPts val="2800"/>
              <a:buChar char="●"/>
            </a:pPr>
            <a:r>
              <a:rPr lang="en-US" sz="2800">
                <a:solidFill>
                  <a:schemeClr val="dk1"/>
                </a:solidFill>
                <a:highlight>
                  <a:srgbClr val="FFFFFF"/>
                </a:highlight>
              </a:rPr>
              <a:t>This unique feature of our dataset provides a mean to categorize preferred items, exploiting available semantic resources linked to Wikipedia such as the Wikipedia Category Graph, DBpedia, BabelNet and others.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g5d0e6f388d_0_32"/>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Data Processing</a:t>
            </a:r>
            <a:endParaRPr/>
          </a:p>
        </p:txBody>
      </p:sp>
      <p:sp>
        <p:nvSpPr>
          <p:cNvPr id="106" name="Google Shape;106;g5d0e6f388d_0_32"/>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t/>
            </a:r>
            <a:endParaRPr/>
          </a:p>
        </p:txBody>
      </p:sp>
      <p:pic>
        <p:nvPicPr>
          <p:cNvPr id="107" name="Google Shape;107;g5d0e6f388d_0_32"/>
          <p:cNvPicPr preferRelativeResize="0"/>
          <p:nvPr/>
        </p:nvPicPr>
        <p:blipFill>
          <a:blip r:embed="rId3">
            <a:alphaModFix/>
          </a:blip>
          <a:stretch>
            <a:fillRect/>
          </a:stretch>
        </p:blipFill>
        <p:spPr>
          <a:xfrm>
            <a:off x="342900" y="1893150"/>
            <a:ext cx="7626150" cy="213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g5d0e6f388d_1_0"/>
          <p:cNvSpPr txBox="1"/>
          <p:nvPr>
            <p:ph type="title"/>
          </p:nvPr>
        </p:nvSpPr>
        <p:spPr>
          <a:xfrm>
            <a:off x="342900" y="280988"/>
            <a:ext cx="8459700" cy="998400"/>
          </a:xfrm>
          <a:prstGeom prst="rect">
            <a:avLst/>
          </a:prstGeom>
        </p:spPr>
        <p:txBody>
          <a:bodyPr anchorCtr="0" anchor="t" bIns="0" lIns="0" spcFirstLastPara="1" rIns="0" wrap="square" tIns="0">
            <a:noAutofit/>
          </a:bodyPr>
          <a:lstStyle/>
          <a:p>
            <a:pPr indent="457200" lvl="0" marL="914400" rtl="0" algn="l">
              <a:spcBef>
                <a:spcPts val="0"/>
              </a:spcBef>
              <a:spcAft>
                <a:spcPts val="0"/>
              </a:spcAft>
              <a:buNone/>
            </a:pPr>
            <a:r>
              <a:rPr lang="en-US">
                <a:solidFill>
                  <a:srgbClr val="1E4191"/>
                </a:solidFill>
              </a:rPr>
              <a:t>Solution</a:t>
            </a:r>
            <a:r>
              <a:rPr lang="en-US">
                <a:solidFill>
                  <a:srgbClr val="FF0000"/>
                </a:solidFill>
              </a:rPr>
              <a:t> </a:t>
            </a:r>
            <a:r>
              <a:rPr lang="en-US">
                <a:solidFill>
                  <a:srgbClr val="1E4191"/>
                </a:solidFill>
              </a:rPr>
              <a:t>Implementation</a:t>
            </a:r>
            <a:endParaRPr>
              <a:solidFill>
                <a:srgbClr val="1E4191"/>
              </a:solidFill>
            </a:endParaRPr>
          </a:p>
        </p:txBody>
      </p:sp>
      <p:sp>
        <p:nvSpPr>
          <p:cNvPr id="114" name="Google Shape;114;g5d0e6f388d_1_0"/>
          <p:cNvSpPr txBox="1"/>
          <p:nvPr>
            <p:ph idx="1" type="body"/>
          </p:nvPr>
        </p:nvSpPr>
        <p:spPr>
          <a:xfrm>
            <a:off x="342900" y="1727200"/>
            <a:ext cx="8459700" cy="4236900"/>
          </a:xfrm>
          <a:prstGeom prst="rect">
            <a:avLst/>
          </a:prstGeom>
        </p:spPr>
        <p:txBody>
          <a:bodyPr anchorCtr="0" anchor="t" bIns="0" lIns="0" spcFirstLastPara="1" rIns="0" wrap="square" tIns="0">
            <a:noAutofit/>
          </a:bodyPr>
          <a:lstStyle/>
          <a:p>
            <a:pPr indent="-342900" lvl="0" marL="457200" rtl="0" algn="l">
              <a:spcBef>
                <a:spcPts val="900"/>
              </a:spcBef>
              <a:spcAft>
                <a:spcPts val="0"/>
              </a:spcAft>
              <a:buClr>
                <a:srgbClr val="1E4191"/>
              </a:buClr>
              <a:buSzPts val="1800"/>
              <a:buChar char="●"/>
            </a:pPr>
            <a:r>
              <a:rPr lang="en-US"/>
              <a:t>Based on relations like follows, relationMatch, likes,type we perform pre-analysis and transform data.</a:t>
            </a:r>
            <a:endParaRPr/>
          </a:p>
          <a:p>
            <a:pPr indent="0" lvl="0" marL="457200" rtl="0" algn="l">
              <a:spcBef>
                <a:spcPts val="900"/>
              </a:spcBef>
              <a:spcAft>
                <a:spcPts val="0"/>
              </a:spcAft>
              <a:buNone/>
            </a:pPr>
            <a:r>
              <a:t/>
            </a:r>
            <a:endParaRPr/>
          </a:p>
          <a:p>
            <a:pPr indent="-342900" lvl="0" marL="457200" rtl="0" algn="l">
              <a:spcBef>
                <a:spcPts val="900"/>
              </a:spcBef>
              <a:spcAft>
                <a:spcPts val="0"/>
              </a:spcAft>
              <a:buClr>
                <a:srgbClr val="1E4191"/>
              </a:buClr>
              <a:buSzPts val="1800"/>
              <a:buChar char="●"/>
            </a:pPr>
            <a:r>
              <a:rPr lang="en-US"/>
              <a:t>Generate multiple clusters of similar users using Minibatch K-Means Euclidean distance clustering.</a:t>
            </a:r>
            <a:endParaRPr/>
          </a:p>
          <a:p>
            <a:pPr indent="0" lvl="0" marL="914400" rtl="0" algn="l">
              <a:spcBef>
                <a:spcPts val="900"/>
              </a:spcBef>
              <a:spcAft>
                <a:spcPts val="0"/>
              </a:spcAft>
              <a:buNone/>
            </a:pPr>
            <a:r>
              <a:t/>
            </a:r>
            <a:endParaRPr/>
          </a:p>
          <a:p>
            <a:pPr indent="0" lvl="0" marL="914400" rtl="0" algn="l">
              <a:spcBef>
                <a:spcPts val="900"/>
              </a:spcBef>
              <a:spcAft>
                <a:spcPts val="0"/>
              </a:spcAft>
              <a:buNone/>
            </a:pPr>
            <a:r>
              <a:t/>
            </a:r>
            <a:endParaRPr/>
          </a:p>
          <a:p>
            <a:pPr indent="0" lvl="0" marL="914400" rtl="0" algn="l">
              <a:spcBef>
                <a:spcPts val="900"/>
              </a:spcBef>
              <a:spcAft>
                <a:spcPts val="0"/>
              </a:spcAft>
              <a:buNone/>
            </a:pPr>
            <a:r>
              <a:t/>
            </a:r>
            <a:endParaRPr/>
          </a:p>
          <a:p>
            <a:pPr indent="0" lvl="0" marL="914400" rtl="0" algn="l">
              <a:spcBef>
                <a:spcPts val="9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MPE277_theme">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2015-02-26T07:13:51Z</dcterms:created>
  <dc:creator>Charles</dc:creator>
</cp:coreProperties>
</file>