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36.png"/><Relationship Id="rId5" Type="http://schemas.openxmlformats.org/officeDocument/2006/relationships/image" Target="../media/image131.png"/><Relationship Id="rId10" Type="http://schemas.openxmlformats.org/officeDocument/2006/relationships/image" Target="../media/image135.png"/><Relationship Id="rId4" Type="http://schemas.openxmlformats.org/officeDocument/2006/relationships/image" Target="../media/image76.png"/><Relationship Id="rId9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35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35.png"/><Relationship Id="rId4" Type="http://schemas.openxmlformats.org/officeDocument/2006/relationships/image" Target="../media/image143.png"/><Relationship Id="rId9" Type="http://schemas.openxmlformats.org/officeDocument/2006/relationships/image" Target="../media/image1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35.png"/><Relationship Id="rId4" Type="http://schemas.openxmlformats.org/officeDocument/2006/relationships/image" Target="../media/image146.png"/><Relationship Id="rId9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35.png"/><Relationship Id="rId4" Type="http://schemas.openxmlformats.org/officeDocument/2006/relationships/image" Target="../media/image149.png"/><Relationship Id="rId9" Type="http://schemas.openxmlformats.org/officeDocument/2006/relationships/image" Target="../media/image1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21" Type="http://schemas.openxmlformats.org/officeDocument/2006/relationships/image" Target="../media/image41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16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6.png"/><Relationship Id="rId21" Type="http://schemas.openxmlformats.org/officeDocument/2006/relationships/image" Target="../media/image59.png"/><Relationship Id="rId7" Type="http://schemas.openxmlformats.org/officeDocument/2006/relationships/image" Target="../media/image49.png"/><Relationship Id="rId12" Type="http://schemas.openxmlformats.org/officeDocument/2006/relationships/image" Target="../media/image37.png"/><Relationship Id="rId17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42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54.png"/><Relationship Id="rId23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57.png"/><Relationship Id="rId4" Type="http://schemas.openxmlformats.org/officeDocument/2006/relationships/image" Target="../media/image26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35.png"/><Relationship Id="rId3" Type="http://schemas.openxmlformats.org/officeDocument/2006/relationships/image" Target="../media/image63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image" Target="../media/image70.png"/><Relationship Id="rId19" Type="http://schemas.openxmlformats.org/officeDocument/2006/relationships/image" Target="../media/image78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2" Type="http://schemas.openxmlformats.org/officeDocument/2006/relationships/image" Target="../media/image104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5" Type="http://schemas.openxmlformats.org/officeDocument/2006/relationships/image" Target="../media/image35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7811" y="3377458"/>
            <a:ext cx="10569959" cy="14743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4419" y="2839800"/>
            <a:ext cx="7974442" cy="6000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55124" y="4659099"/>
            <a:ext cx="12575467" cy="493714"/>
            <a:chOff x="2855124" y="4659099"/>
            <a:chExt cx="12575467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5124" y="4659099"/>
              <a:ext cx="12575467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61992" y="5742805"/>
            <a:ext cx="2599460" cy="2668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9673" y="2195969"/>
            <a:ext cx="5714286" cy="408869"/>
            <a:chOff x="6309673" y="2195969"/>
            <a:chExt cx="57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673" y="2195969"/>
              <a:ext cx="57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3" y="1105495"/>
            <a:ext cx="9531593" cy="1318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78903" y="6399398"/>
            <a:ext cx="5278432" cy="49476"/>
            <a:chOff x="6478903" y="6399398"/>
            <a:chExt cx="5278432" cy="494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478903" y="6399398"/>
              <a:ext cx="5278432" cy="49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34577" y="4013485"/>
            <a:ext cx="4113191" cy="476180"/>
            <a:chOff x="1834577" y="4013485"/>
            <a:chExt cx="4113191" cy="476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473" y="3956343"/>
              <a:ext cx="3555729" cy="68836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890363" y="4164519"/>
              <a:ext cx="269360" cy="269360"/>
              <a:chOff x="1890363" y="4164519"/>
              <a:chExt cx="269360" cy="26936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700000">
                <a:off x="1890363" y="4164519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144178" y="4013485"/>
            <a:ext cx="3835750" cy="466655"/>
            <a:chOff x="10144178" y="4013485"/>
            <a:chExt cx="3835750" cy="4666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0297" y="3956343"/>
              <a:ext cx="3423154" cy="68836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0199965" y="4154994"/>
              <a:ext cx="269360" cy="269360"/>
              <a:chOff x="10199965" y="4154994"/>
              <a:chExt cx="269360" cy="26936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2700000">
                <a:off x="10199965" y="4154994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167684" y="4733639"/>
            <a:ext cx="6264881" cy="713969"/>
            <a:chOff x="2167684" y="4733639"/>
            <a:chExt cx="6264881" cy="7139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942421" y="4733639"/>
              <a:ext cx="713969" cy="713969"/>
              <a:chOff x="4942421" y="4733639"/>
              <a:chExt cx="713969" cy="71396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42421" y="4733639"/>
                <a:ext cx="713969" cy="71396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0067" y="4800307"/>
              <a:ext cx="5900625" cy="60316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86963" y="5923344"/>
            <a:ext cx="5474680" cy="2079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24905" y="4733639"/>
            <a:ext cx="6264881" cy="713969"/>
            <a:chOff x="10724905" y="4733639"/>
            <a:chExt cx="6264881" cy="71396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337737" y="4733639"/>
              <a:ext cx="713969" cy="713969"/>
              <a:chOff x="14337737" y="4733639"/>
              <a:chExt cx="713969" cy="71396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337737" y="4733639"/>
                <a:ext cx="713969" cy="71396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7287" y="4800307"/>
              <a:ext cx="5900625" cy="60316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44192" y="5923344"/>
            <a:ext cx="6375771" cy="30316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9673" y="2195969"/>
            <a:ext cx="5714286" cy="408869"/>
            <a:chOff x="6309673" y="2195969"/>
            <a:chExt cx="57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673" y="2195969"/>
              <a:ext cx="57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3" y="1105495"/>
            <a:ext cx="9531593" cy="1319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8401" y="2775401"/>
            <a:ext cx="1279968" cy="698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0924" y="2993089"/>
            <a:ext cx="269360" cy="269360"/>
            <a:chOff x="2400924" y="2993089"/>
            <a:chExt cx="269360" cy="2693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2400924" y="2993089"/>
              <a:ext cx="269360" cy="2693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2773" y="4384934"/>
            <a:ext cx="11704505" cy="20793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2132" y="3779541"/>
            <a:ext cx="1928523" cy="619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9915" y="6989668"/>
            <a:ext cx="13505418" cy="25554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2132" y="6384268"/>
            <a:ext cx="1542129" cy="618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9673" y="2195969"/>
            <a:ext cx="5714286" cy="408869"/>
            <a:chOff x="6309673" y="2195969"/>
            <a:chExt cx="57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673" y="2195969"/>
              <a:ext cx="57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3" y="1105495"/>
            <a:ext cx="9531593" cy="1319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8401" y="2775401"/>
            <a:ext cx="1279968" cy="698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0924" y="2993089"/>
            <a:ext cx="269360" cy="269360"/>
            <a:chOff x="2400924" y="2993089"/>
            <a:chExt cx="269360" cy="2693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2400924" y="2993089"/>
              <a:ext cx="269360" cy="2693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9915" y="4384934"/>
            <a:ext cx="11721648" cy="20793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2132" y="3779541"/>
            <a:ext cx="1928523" cy="619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8646" y="7142049"/>
            <a:ext cx="11195628" cy="25554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2132" y="6536649"/>
            <a:ext cx="1542129" cy="618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9673" y="2195969"/>
            <a:ext cx="5714286" cy="408869"/>
            <a:chOff x="6309673" y="2195969"/>
            <a:chExt cx="57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673" y="2195969"/>
              <a:ext cx="57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3" y="1105495"/>
            <a:ext cx="9531593" cy="1319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8401" y="2775401"/>
            <a:ext cx="1279968" cy="6975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0924" y="2993089"/>
            <a:ext cx="269360" cy="269360"/>
            <a:chOff x="2400924" y="2993089"/>
            <a:chExt cx="269360" cy="26936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2400924" y="2993089"/>
              <a:ext cx="269360" cy="26936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9915" y="4384934"/>
            <a:ext cx="5123380" cy="5742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2132" y="3779541"/>
            <a:ext cx="1928523" cy="619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9915" y="6484401"/>
            <a:ext cx="12351158" cy="16031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2132" y="5879005"/>
            <a:ext cx="1542129" cy="618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9673" y="2195969"/>
            <a:ext cx="5714286" cy="408869"/>
            <a:chOff x="6309673" y="2195969"/>
            <a:chExt cx="57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673" y="2195969"/>
              <a:ext cx="57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3" y="1105495"/>
            <a:ext cx="9531593" cy="1319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45138" y="2832541"/>
            <a:ext cx="4092893" cy="485694"/>
            <a:chOff x="2345138" y="2832541"/>
            <a:chExt cx="4092893" cy="4856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8399" y="2775399"/>
              <a:ext cx="1279968" cy="69751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400924" y="2993089"/>
              <a:ext cx="269360" cy="269360"/>
              <a:chOff x="2400924" y="2993089"/>
              <a:chExt cx="269360" cy="26936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700000">
                <a:off x="2400924" y="2993089"/>
                <a:ext cx="269360" cy="269360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9915" y="4384937"/>
            <a:ext cx="11301340" cy="16031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2132" y="3779541"/>
            <a:ext cx="1928523" cy="6198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8325" y="6989668"/>
            <a:ext cx="12261636" cy="25554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2132" y="6384268"/>
            <a:ext cx="1542129" cy="618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5238" y="4094152"/>
            <a:ext cx="5870949" cy="12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93308" y="5106062"/>
            <a:ext cx="5299098" cy="408869"/>
            <a:chOff x="6493308" y="5106062"/>
            <a:chExt cx="529909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308" y="5106062"/>
              <a:ext cx="5299098" cy="4088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1892" y="1184055"/>
            <a:ext cx="4227484" cy="12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38564" y="2195969"/>
            <a:ext cx="3735728" cy="408869"/>
            <a:chOff x="7138564" y="2195969"/>
            <a:chExt cx="3735728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564" y="2195969"/>
              <a:ext cx="3735728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00347" y="6326193"/>
            <a:ext cx="3653695" cy="29325"/>
            <a:chOff x="3000347" y="6326193"/>
            <a:chExt cx="3653695" cy="29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000347" y="6326193"/>
              <a:ext cx="3653695" cy="29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72374" y="5082382"/>
            <a:ext cx="1289740" cy="1091313"/>
            <a:chOff x="2072374" y="5082382"/>
            <a:chExt cx="1289740" cy="10913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2374" y="5082382"/>
              <a:ext cx="1289740" cy="10913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24874" y="4874493"/>
            <a:ext cx="1427379" cy="1466362"/>
            <a:chOff x="6424874" y="4874493"/>
            <a:chExt cx="1427379" cy="14663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4874" y="4874493"/>
              <a:ext cx="1427379" cy="1466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20524" y="6326193"/>
            <a:ext cx="3653695" cy="29325"/>
            <a:chOff x="7220524" y="6326193"/>
            <a:chExt cx="3653695" cy="29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220524" y="6326193"/>
              <a:ext cx="3653695" cy="293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51547" y="5142857"/>
            <a:ext cx="1466362" cy="1236788"/>
            <a:chOff x="10551547" y="5142857"/>
            <a:chExt cx="1466362" cy="12367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1547" y="5142857"/>
              <a:ext cx="1466362" cy="12367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17912" y="6326193"/>
            <a:ext cx="3653695" cy="29325"/>
            <a:chOff x="11517912" y="6326193"/>
            <a:chExt cx="3653695" cy="293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517912" y="6326193"/>
              <a:ext cx="3653695" cy="293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35289" y="5222584"/>
            <a:ext cx="1466362" cy="951112"/>
            <a:chOff x="14835289" y="5222584"/>
            <a:chExt cx="1466362" cy="9511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35289" y="5222584"/>
              <a:ext cx="1466362" cy="9511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5068" y="6697217"/>
            <a:ext cx="2221624" cy="13142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12352" y="6697217"/>
            <a:ext cx="2195662" cy="131425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08274" y="6881213"/>
            <a:ext cx="2214596" cy="93165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26012" y="7084191"/>
            <a:ext cx="2548094" cy="52803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67341" y="3698344"/>
            <a:ext cx="2099806" cy="815663"/>
            <a:chOff x="1667341" y="3698344"/>
            <a:chExt cx="2099806" cy="81566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306807" y="3698344"/>
              <a:ext cx="815663" cy="815663"/>
              <a:chOff x="2306807" y="3698344"/>
              <a:chExt cx="815663" cy="81566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306807" y="3698344"/>
                <a:ext cx="815663" cy="81566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0849" y="3725640"/>
              <a:ext cx="1482767" cy="797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28127" y="3698344"/>
            <a:ext cx="815663" cy="815663"/>
            <a:chOff x="6728127" y="3698344"/>
            <a:chExt cx="815663" cy="81566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28127" y="3698344"/>
              <a:ext cx="815663" cy="81566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22165" y="3725641"/>
            <a:ext cx="1462375" cy="79790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74291" y="3698344"/>
            <a:ext cx="815663" cy="815663"/>
            <a:chOff x="10874291" y="3698344"/>
            <a:chExt cx="815663" cy="81566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74291" y="3698344"/>
              <a:ext cx="815663" cy="81566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68365" y="3725641"/>
            <a:ext cx="1457942" cy="79790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158001" y="3698344"/>
            <a:ext cx="815663" cy="815663"/>
            <a:chOff x="15158001" y="3698344"/>
            <a:chExt cx="815663" cy="8156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58001" y="3698344"/>
              <a:ext cx="815663" cy="815663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452079" y="3725641"/>
            <a:ext cx="1455726" cy="797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5609" y="1213211"/>
            <a:ext cx="7111915" cy="1204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94111" y="2246544"/>
            <a:ext cx="5697492" cy="408869"/>
            <a:chOff x="6294111" y="2246544"/>
            <a:chExt cx="5697492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11" y="2246544"/>
              <a:ext cx="5697492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5880" y="4533251"/>
            <a:ext cx="3631185" cy="4116457"/>
            <a:chOff x="2195880" y="4533251"/>
            <a:chExt cx="3631185" cy="4116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80" y="4533251"/>
              <a:ext cx="3631185" cy="41164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4180" y="5259735"/>
            <a:ext cx="2520562" cy="10308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34180" y="7101906"/>
            <a:ext cx="2484352" cy="10308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24118" y="6568819"/>
            <a:ext cx="574709" cy="183772"/>
            <a:chOff x="3724118" y="6568819"/>
            <a:chExt cx="574709" cy="1837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724118" y="6568819"/>
              <a:ext cx="574709" cy="1837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81677" y="4533251"/>
            <a:ext cx="3631185" cy="4116457"/>
            <a:chOff x="5881677" y="4533251"/>
            <a:chExt cx="3631185" cy="41164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677" y="4533251"/>
              <a:ext cx="3631185" cy="41164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9974" y="5240684"/>
            <a:ext cx="2520562" cy="10499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19983" y="7082855"/>
            <a:ext cx="2565067" cy="104990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09915" y="6568819"/>
            <a:ext cx="574709" cy="183772"/>
            <a:chOff x="7409915" y="6568819"/>
            <a:chExt cx="574709" cy="18377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409915" y="6568819"/>
              <a:ext cx="574709" cy="1837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961570" y="4193860"/>
            <a:ext cx="2099806" cy="815663"/>
            <a:chOff x="2961570" y="4193860"/>
            <a:chExt cx="2099806" cy="81566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601036" y="4193860"/>
              <a:ext cx="815663" cy="815663"/>
              <a:chOff x="3601036" y="4193860"/>
              <a:chExt cx="815663" cy="81566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01036" y="4193860"/>
                <a:ext cx="815663" cy="81566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5077" y="4221156"/>
              <a:ext cx="1482767" cy="797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2194" y="4213652"/>
            <a:ext cx="2110150" cy="819681"/>
            <a:chOff x="6642194" y="4213652"/>
            <a:chExt cx="2110150" cy="81968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284808" y="4213652"/>
              <a:ext cx="819681" cy="819681"/>
              <a:chOff x="7284808" y="4213652"/>
              <a:chExt cx="819681" cy="81968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284808" y="4213652"/>
                <a:ext cx="819681" cy="819681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75375" y="4241084"/>
              <a:ext cx="1469580" cy="8018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5408" y="3303237"/>
            <a:ext cx="2548356" cy="484346"/>
            <a:chOff x="2645408" y="3303237"/>
            <a:chExt cx="2548356" cy="4843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77748" y="3246096"/>
              <a:ext cx="2202175" cy="68798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2701195" y="3462438"/>
              <a:ext cx="269360" cy="269360"/>
              <a:chOff x="2701195" y="3462438"/>
              <a:chExt cx="269360" cy="26936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2700000">
                <a:off x="2701195" y="3462438"/>
                <a:ext cx="269360" cy="269360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92848" y="3246096"/>
            <a:ext cx="2202177" cy="70106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216291" y="3462437"/>
            <a:ext cx="269360" cy="269360"/>
            <a:chOff x="11216291" y="3462437"/>
            <a:chExt cx="269360" cy="26936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700000">
              <a:off x="11216291" y="3462437"/>
              <a:ext cx="269360" cy="26936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755875" y="4193860"/>
            <a:ext cx="5270167" cy="2466845"/>
            <a:chOff x="10755875" y="4193860"/>
            <a:chExt cx="5270167" cy="24668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875" y="4193860"/>
              <a:ext cx="5270167" cy="246684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78997" y="4553837"/>
            <a:ext cx="3467916" cy="182167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849617" y="6657458"/>
            <a:ext cx="5240217" cy="2105449"/>
            <a:chOff x="10849617" y="6657458"/>
            <a:chExt cx="5240217" cy="21054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49617" y="6657458"/>
              <a:ext cx="5240217" cy="210544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48119" y="7178768"/>
            <a:ext cx="2862904" cy="121520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792789" y="10214554"/>
            <a:ext cx="2520562" cy="103086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508509" y="5566936"/>
            <a:ext cx="3764899" cy="189158"/>
            <a:chOff x="11508509" y="5566936"/>
            <a:chExt cx="3764899" cy="18915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08509" y="5566936"/>
              <a:ext cx="3764899" cy="18915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28209" y="8928928"/>
            <a:ext cx="8590668" cy="3902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5610" y="1213210"/>
            <a:ext cx="7745248" cy="1204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82948" y="2227496"/>
            <a:ext cx="7119817" cy="408869"/>
            <a:chOff x="5582948" y="2227496"/>
            <a:chExt cx="7119817" cy="4088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2948" y="2227496"/>
              <a:ext cx="7119817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398" y="4533251"/>
            <a:ext cx="3631185" cy="4116457"/>
            <a:chOff x="1068398" y="4533251"/>
            <a:chExt cx="3631185" cy="41164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398" y="4533251"/>
              <a:ext cx="3631185" cy="41164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126" y="5162659"/>
            <a:ext cx="2616946" cy="39247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59788" y="4980267"/>
            <a:ext cx="3631185" cy="3222426"/>
            <a:chOff x="5559788" y="4980267"/>
            <a:chExt cx="3631185" cy="32224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788" y="4980267"/>
              <a:ext cx="3631185" cy="322242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0787" y="5355230"/>
            <a:ext cx="2520562" cy="33434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86372" y="6524991"/>
            <a:ext cx="574709" cy="183772"/>
            <a:chOff x="4886372" y="6524991"/>
            <a:chExt cx="574709" cy="1837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6372" y="6524991"/>
              <a:ext cx="574709" cy="1837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5076" y="3541333"/>
            <a:ext cx="2548353" cy="484346"/>
            <a:chOff x="1565076" y="3541333"/>
            <a:chExt cx="2548353" cy="4843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7412" y="3484192"/>
              <a:ext cx="2158938" cy="69751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620862" y="3700533"/>
              <a:ext cx="269360" cy="269360"/>
              <a:chOff x="1620862" y="3700533"/>
              <a:chExt cx="269360" cy="26936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2700000">
                <a:off x="1620862" y="3700533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375355" y="3541333"/>
            <a:ext cx="2839808" cy="484345"/>
            <a:chOff x="10375355" y="3541333"/>
            <a:chExt cx="2839808" cy="4843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9146" y="3484192"/>
              <a:ext cx="2377409" cy="69751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431142" y="3700533"/>
              <a:ext cx="269360" cy="269360"/>
              <a:chOff x="10431142" y="3700533"/>
              <a:chExt cx="269360" cy="26936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2700000">
                <a:off x="10431142" y="3700533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918305" y="4193860"/>
            <a:ext cx="7299011" cy="2466845"/>
            <a:chOff x="9918305" y="4193860"/>
            <a:chExt cx="7299011" cy="24668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8305" y="4193860"/>
              <a:ext cx="7299011" cy="246684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7862" y="4534478"/>
            <a:ext cx="1451314" cy="13685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70686" y="6591480"/>
            <a:ext cx="7299011" cy="2219383"/>
            <a:chOff x="9870686" y="6591480"/>
            <a:chExt cx="7299011" cy="22193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70686" y="6591480"/>
              <a:ext cx="7299011" cy="221938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92789" y="10214554"/>
            <a:ext cx="2520562" cy="10308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49262" y="5899830"/>
            <a:ext cx="2469458" cy="189158"/>
            <a:chOff x="1649262" y="5899830"/>
            <a:chExt cx="2469458" cy="1891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9262" y="5899830"/>
              <a:ext cx="2469458" cy="1891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49262" y="7068326"/>
            <a:ext cx="2469458" cy="189158"/>
            <a:chOff x="1649262" y="7068326"/>
            <a:chExt cx="2469458" cy="1891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9262" y="7068326"/>
              <a:ext cx="2469458" cy="18915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40652" y="6518464"/>
            <a:ext cx="2469458" cy="189158"/>
            <a:chOff x="6140652" y="6518464"/>
            <a:chExt cx="2469458" cy="1891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40652" y="6518464"/>
              <a:ext cx="2469458" cy="18915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51451" y="4560416"/>
            <a:ext cx="5236279" cy="188230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98921" y="5425398"/>
            <a:ext cx="1725581" cy="34704"/>
            <a:chOff x="10698921" y="5425398"/>
            <a:chExt cx="1725581" cy="347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0698921" y="5425398"/>
              <a:ext cx="1725581" cy="3470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47068" y="7363478"/>
            <a:ext cx="1580542" cy="89115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444384" y="6786138"/>
            <a:ext cx="302386" cy="1844524"/>
            <a:chOff x="11444384" y="6786138"/>
            <a:chExt cx="302386" cy="184452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733625" y="7721947"/>
              <a:ext cx="1725581" cy="34704"/>
              <a:chOff x="10733625" y="7721947"/>
              <a:chExt cx="1725581" cy="3470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6200000">
                <a:off x="10733625" y="7721947"/>
                <a:ext cx="1725581" cy="3470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488948" y="6741573"/>
              <a:ext cx="180231" cy="269360"/>
              <a:chOff x="11488948" y="6741573"/>
              <a:chExt cx="180231" cy="26936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11488948" y="6741573"/>
                <a:ext cx="180231" cy="26936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1521974" y="8405866"/>
              <a:ext cx="180231" cy="269360"/>
              <a:chOff x="11521974" y="8405866"/>
              <a:chExt cx="180231" cy="26936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11521974" y="8405866"/>
                <a:ext cx="180231" cy="269360"/>
              </a:xfrm>
              <a:prstGeom prst="rect">
                <a:avLst/>
              </a:prstGeom>
            </p:spPr>
          </p:pic>
        </p:grpSp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51451" y="7087575"/>
            <a:ext cx="5065397" cy="1359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3517" y="4274277"/>
            <a:ext cx="1330811" cy="1330811"/>
            <a:chOff x="1153517" y="4274277"/>
            <a:chExt cx="1330811" cy="1330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517" y="4274277"/>
              <a:ext cx="1330811" cy="13308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3358" y="4482616"/>
            <a:ext cx="646587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3517" y="5860317"/>
            <a:ext cx="1330811" cy="1330811"/>
            <a:chOff x="1153517" y="5860317"/>
            <a:chExt cx="1330811" cy="13308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3517" y="5860317"/>
              <a:ext cx="1330811" cy="13308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3517" y="7493806"/>
            <a:ext cx="1330811" cy="1330811"/>
            <a:chOff x="1153517" y="7493806"/>
            <a:chExt cx="1330811" cy="13308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517" y="7493806"/>
              <a:ext cx="1330811" cy="13308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36298" y="2215017"/>
            <a:ext cx="6413119" cy="408869"/>
            <a:chOff x="5936298" y="2215017"/>
            <a:chExt cx="6413119" cy="4088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6298" y="2215017"/>
              <a:ext cx="6413119" cy="4088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38995" y="1210255"/>
            <a:ext cx="9000862" cy="1204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81050" y="4316827"/>
            <a:ext cx="2569305" cy="69987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29312" y="4893969"/>
            <a:ext cx="4367129" cy="6438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93358" y="6071630"/>
            <a:ext cx="622207" cy="91426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3359" y="7684281"/>
            <a:ext cx="616620" cy="9142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81052" y="5913449"/>
            <a:ext cx="1545219" cy="6942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29311" y="6507522"/>
            <a:ext cx="5679100" cy="634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68352" y="7549054"/>
            <a:ext cx="3277972" cy="69318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29315" y="8155827"/>
            <a:ext cx="5747666" cy="11573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40912" y="6399398"/>
            <a:ext cx="5278432" cy="49476"/>
            <a:chOff x="6940912" y="6399398"/>
            <a:chExt cx="5278432" cy="494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6940912" y="6399398"/>
              <a:ext cx="5278432" cy="49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3564" y="3300571"/>
            <a:ext cx="2548352" cy="484348"/>
            <a:chOff x="1513564" y="3300571"/>
            <a:chExt cx="2548352" cy="4843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5898" y="3243430"/>
              <a:ext cx="2202177" cy="701069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569350" y="3459773"/>
              <a:ext cx="269360" cy="269360"/>
              <a:chOff x="1569350" y="3459773"/>
              <a:chExt cx="269360" cy="26936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700000">
                <a:off x="1569350" y="3459773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787510" y="3300571"/>
            <a:ext cx="2548390" cy="484348"/>
            <a:chOff x="10787510" y="3300571"/>
            <a:chExt cx="2548390" cy="4843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19883" y="3243430"/>
              <a:ext cx="2158938" cy="697512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843296" y="3459773"/>
              <a:ext cx="269360" cy="269360"/>
              <a:chOff x="10843296" y="3459773"/>
              <a:chExt cx="269360" cy="26936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2700000">
                <a:off x="10843296" y="3459773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0608041" y="4863492"/>
            <a:ext cx="1330811" cy="1330811"/>
            <a:chOff x="10608041" y="4863492"/>
            <a:chExt cx="1330811" cy="13308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08041" y="4863492"/>
              <a:ext cx="1330811" cy="133081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83004" y="5090812"/>
            <a:ext cx="809631" cy="91426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00709" y="5214618"/>
            <a:ext cx="4844103" cy="652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608041" y="6910738"/>
            <a:ext cx="1330811" cy="1330811"/>
            <a:chOff x="10608041" y="6910738"/>
            <a:chExt cx="1330811" cy="133081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08041" y="6910738"/>
              <a:ext cx="1330811" cy="133081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892089" y="6778975"/>
            <a:ext cx="1105861" cy="162759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00709" y="7242820"/>
            <a:ext cx="4373029" cy="732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84490" y="2195969"/>
            <a:ext cx="4316734" cy="408869"/>
            <a:chOff x="6984490" y="2195969"/>
            <a:chExt cx="4316734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4490" y="2195969"/>
              <a:ext cx="4316734" cy="408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95987" y="2800214"/>
            <a:ext cx="3493741" cy="6987483"/>
            <a:chOff x="7395987" y="2800214"/>
            <a:chExt cx="3493741" cy="6987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4637" y="-523993"/>
              <a:ext cx="6990476" cy="1398095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5987" y="2800214"/>
              <a:ext cx="3493741" cy="6987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5526" y="3530216"/>
            <a:ext cx="2734663" cy="5306423"/>
            <a:chOff x="7775526" y="3530216"/>
            <a:chExt cx="2734663" cy="53064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5526" y="3530216"/>
              <a:ext cx="2734663" cy="53064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4823" y="3641155"/>
            <a:ext cx="2147214" cy="502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24211" y="4265069"/>
            <a:ext cx="4707874" cy="8309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62967" y="4169927"/>
            <a:ext cx="5152968" cy="130256"/>
            <a:chOff x="1962967" y="4169927"/>
            <a:chExt cx="5152968" cy="130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6728" y="5749082"/>
            <a:ext cx="1883463" cy="5019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24872" y="6277859"/>
            <a:ext cx="5152968" cy="130256"/>
            <a:chOff x="1924872" y="6277859"/>
            <a:chExt cx="5152968" cy="1302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4872" y="6277859"/>
              <a:ext cx="5152968" cy="1302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2967" y="4169927"/>
            <a:ext cx="5152968" cy="130256"/>
            <a:chOff x="1962967" y="4169927"/>
            <a:chExt cx="5152968" cy="13025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2967" y="4169927"/>
              <a:ext cx="5152968" cy="13025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89366" y="4460958"/>
            <a:ext cx="2583700" cy="5016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42540" y="5037723"/>
            <a:ext cx="5152968" cy="130256"/>
            <a:chOff x="11142540" y="5037723"/>
            <a:chExt cx="5152968" cy="13025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42540" y="5037723"/>
              <a:ext cx="5152968" cy="13025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93368" y="6816492"/>
            <a:ext cx="2583700" cy="4997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246438" y="7393263"/>
            <a:ext cx="5152968" cy="130256"/>
            <a:chOff x="11246438" y="7393263"/>
            <a:chExt cx="5152968" cy="1302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6438" y="7393263"/>
              <a:ext cx="5152968" cy="1302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69284" y="1200731"/>
            <a:ext cx="7834907" cy="12046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74823" y="7741802"/>
            <a:ext cx="1426756" cy="50168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62967" y="8270583"/>
            <a:ext cx="5152968" cy="130256"/>
            <a:chOff x="1962967" y="8270583"/>
            <a:chExt cx="5152968" cy="1302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2967" y="8270583"/>
              <a:ext cx="5152968" cy="13025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86116" y="6373002"/>
            <a:ext cx="4768027" cy="83099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24211" y="8407944"/>
            <a:ext cx="4018027" cy="83099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55649" y="5202296"/>
            <a:ext cx="4870094" cy="83099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59461" y="7544926"/>
            <a:ext cx="4707874" cy="830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0226" y="2195969"/>
            <a:ext cx="4114286" cy="408869"/>
            <a:chOff x="7060226" y="2195969"/>
            <a:chExt cx="4114286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226" y="2195969"/>
              <a:ext cx="4114286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54" y="1257874"/>
            <a:ext cx="8369670" cy="12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8929" y="3342804"/>
            <a:ext cx="12127856" cy="5669773"/>
            <a:chOff x="3078929" y="3342804"/>
            <a:chExt cx="12127856" cy="56697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929" y="3342804"/>
              <a:ext cx="12127856" cy="5669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90476" y="2215017"/>
            <a:ext cx="5904762" cy="408869"/>
            <a:chOff x="6190476" y="2215017"/>
            <a:chExt cx="5904762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0476" y="2215017"/>
              <a:ext cx="5904762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5931" y="1219779"/>
            <a:ext cx="9531593" cy="1205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58495" y="3043777"/>
            <a:ext cx="3400953" cy="457133"/>
            <a:chOff x="2458495" y="3043777"/>
            <a:chExt cx="3400953" cy="4571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4190" y="2986636"/>
              <a:ext cx="3045738" cy="68912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514281" y="3175764"/>
              <a:ext cx="269360" cy="269360"/>
              <a:chOff x="2514281" y="3175764"/>
              <a:chExt cx="269360" cy="26936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700000">
                <a:off x="2514281" y="3175764"/>
                <a:ext cx="269360" cy="26936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509559" y="3860299"/>
            <a:ext cx="5832428" cy="1471601"/>
            <a:chOff x="2509559" y="3860299"/>
            <a:chExt cx="5832428" cy="14716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078" y="3803818"/>
              <a:ext cx="655186" cy="67777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7554" y="3879127"/>
              <a:ext cx="4497507" cy="4769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363655" y="4355793"/>
              <a:ext cx="209886" cy="180502"/>
              <a:chOff x="5363655" y="4355793"/>
              <a:chExt cx="209886" cy="18050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5363655" y="4355793"/>
                <a:ext cx="209886" cy="180502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7554" y="4556848"/>
              <a:ext cx="5492185" cy="8911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09559" y="6001200"/>
            <a:ext cx="5832428" cy="1495216"/>
            <a:chOff x="2509559" y="6001200"/>
            <a:chExt cx="5832428" cy="14952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3078" y="5944718"/>
              <a:ext cx="655186" cy="67777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7554" y="6056831"/>
              <a:ext cx="5350985" cy="47694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5363655" y="6533492"/>
              <a:ext cx="209886" cy="180502"/>
              <a:chOff x="5363655" y="6533492"/>
              <a:chExt cx="209886" cy="18050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5363655" y="6533492"/>
                <a:ext cx="209886" cy="18050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7554" y="6715716"/>
              <a:ext cx="5077997" cy="8911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58495" y="5665292"/>
            <a:ext cx="5800455" cy="45828"/>
            <a:chOff x="2458495" y="5665292"/>
            <a:chExt cx="5800455" cy="458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8495" y="5665292"/>
              <a:ext cx="5800455" cy="458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72062" y="7811338"/>
            <a:ext cx="5868371" cy="46365"/>
            <a:chOff x="2472062" y="7811338"/>
            <a:chExt cx="5868371" cy="463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2062" y="7811338"/>
              <a:ext cx="5868371" cy="463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509559" y="8176118"/>
            <a:ext cx="5900725" cy="1510178"/>
            <a:chOff x="2509559" y="8176118"/>
            <a:chExt cx="5900725" cy="151017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52417" y="8118975"/>
              <a:ext cx="662857" cy="68571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58122" y="8232395"/>
              <a:ext cx="5018727" cy="457131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58122" y="8898995"/>
              <a:ext cx="5161581" cy="90156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397075" y="8683193"/>
              <a:ext cx="212343" cy="182615"/>
              <a:chOff x="5397075" y="8683193"/>
              <a:chExt cx="212343" cy="18261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5397075" y="8683193"/>
                <a:ext cx="212343" cy="18261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787555" y="6456524"/>
            <a:ext cx="3400976" cy="476190"/>
            <a:chOff x="9787555" y="6456524"/>
            <a:chExt cx="3400976" cy="47619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23273" y="6399382"/>
              <a:ext cx="2870507" cy="69865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9843341" y="6588509"/>
              <a:ext cx="269360" cy="269360"/>
              <a:chOff x="9843341" y="6588509"/>
              <a:chExt cx="269360" cy="26936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700000">
                <a:off x="9843341" y="6588509"/>
                <a:ext cx="269360" cy="269360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26259" y="7276369"/>
            <a:ext cx="662857" cy="68571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31931" y="7352560"/>
            <a:ext cx="4775685" cy="48252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770915" y="7834807"/>
            <a:ext cx="212343" cy="182615"/>
            <a:chOff x="12770915" y="7834807"/>
            <a:chExt cx="212343" cy="18261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2770915" y="7834807"/>
              <a:ext cx="212343" cy="18261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31931" y="8038217"/>
            <a:ext cx="4903174" cy="90156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69342" y="4170010"/>
            <a:ext cx="662857" cy="68571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75058" y="4283430"/>
            <a:ext cx="4930472" cy="45713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75058" y="4950030"/>
            <a:ext cx="4930472" cy="90156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813971" y="4762800"/>
            <a:ext cx="212343" cy="182615"/>
            <a:chOff x="12813971" y="4762800"/>
            <a:chExt cx="212343" cy="18261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2813971" y="4762800"/>
              <a:ext cx="212343" cy="182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98377" y="1267598"/>
            <a:ext cx="4323810" cy="408869"/>
            <a:chOff x="6980952" y="2148350"/>
            <a:chExt cx="4323810" cy="408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0952" y="2148350"/>
              <a:ext cx="4323810" cy="408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266700"/>
            <a:ext cx="8537027" cy="1205333"/>
          </a:xfrm>
          <a:prstGeom prst="rect">
            <a:avLst/>
          </a:prstGeom>
        </p:spPr>
      </p:pic>
      <p:pic>
        <p:nvPicPr>
          <p:cNvPr id="2" name="시연영상-최종발표">
            <a:hlinkClick r:id="" action="ppaction://media"/>
            <a:extLst>
              <a:ext uri="{FF2B5EF4-FFF2-40B4-BE49-F238E27FC236}">
                <a16:creationId xmlns:a16="http://schemas.microsoft.com/office/drawing/2014/main" id="{6BF884AB-AFF7-408F-ADEF-DE86EC0A3E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14600" y="1676467"/>
            <a:ext cx="13639800" cy="7666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yobi8253@nate.com</cp:lastModifiedBy>
  <cp:revision>2</cp:revision>
  <dcterms:created xsi:type="dcterms:W3CDTF">2021-06-11T11:13:00Z</dcterms:created>
  <dcterms:modified xsi:type="dcterms:W3CDTF">2021-06-11T02:17:03Z</dcterms:modified>
</cp:coreProperties>
</file>