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National Alzheimer’s Coordinating Center</a:t>
            </a:r>
            <a:endParaRPr lang="en-US" b="1" dirty="0">
              <a:solidFill>
                <a:srgbClr val="00B0F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the variables that contain either genetic Data (APOE genotype) and information about genetic data that can be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Source One:</a:t>
            </a:r>
            <a:endParaRPr lang="en-US" b="1" dirty="0">
              <a:solidFill>
                <a:srgbClr val="00B0F0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Source </a:t>
            </a:r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Two: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Source </a:t>
            </a:r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Three: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Source </a:t>
            </a:r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Four: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Source </a:t>
            </a:r>
            <a:r>
              <a:rPr lang="en-US" b="1" dirty="0" smtClean="0">
                <a:solidFill>
                  <a:srgbClr val="00B0F0"/>
                </a:solidFill>
                <a:latin typeface="Bookman Old Style" charset="0"/>
                <a:ea typeface="Bookman Old Style" charset="0"/>
                <a:cs typeface="Bookman Old Style" charset="0"/>
              </a:rPr>
              <a:t>Five: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7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40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Century Gothic</vt:lpstr>
      <vt:lpstr>Wingdings 3</vt:lpstr>
      <vt:lpstr>Arial</vt:lpstr>
      <vt:lpstr>Wisp</vt:lpstr>
      <vt:lpstr>National Alzheimer’s Coordinating Center</vt:lpstr>
      <vt:lpstr>Source One:</vt:lpstr>
      <vt:lpstr>Source Two:</vt:lpstr>
      <vt:lpstr>Source Three:</vt:lpstr>
      <vt:lpstr>Source Four:</vt:lpstr>
      <vt:lpstr>Source Five: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Anani Assoutovi</dc:creator>
  <cp:lastModifiedBy>Anani Assoutovi</cp:lastModifiedBy>
  <cp:revision>5</cp:revision>
  <dcterms:created xsi:type="dcterms:W3CDTF">2017-05-22T17:29:23Z</dcterms:created>
  <dcterms:modified xsi:type="dcterms:W3CDTF">2017-05-22T17:48:03Z</dcterms:modified>
</cp:coreProperties>
</file>