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694C-D03A-4F9A-90C0-5DC2A8F061D8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EF303-FEF3-47B1-9522-C41309D4D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04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694C-D03A-4F9A-90C0-5DC2A8F061D8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EF303-FEF3-47B1-9522-C41309D4D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2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694C-D03A-4F9A-90C0-5DC2A8F061D8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EF303-FEF3-47B1-9522-C41309D4D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2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694C-D03A-4F9A-90C0-5DC2A8F061D8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EF303-FEF3-47B1-9522-C41309D4D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1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694C-D03A-4F9A-90C0-5DC2A8F061D8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EF303-FEF3-47B1-9522-C41309D4D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9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694C-D03A-4F9A-90C0-5DC2A8F061D8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EF303-FEF3-47B1-9522-C41309D4D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0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694C-D03A-4F9A-90C0-5DC2A8F061D8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EF303-FEF3-47B1-9522-C41309D4D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8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694C-D03A-4F9A-90C0-5DC2A8F061D8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EF303-FEF3-47B1-9522-C41309D4D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48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694C-D03A-4F9A-90C0-5DC2A8F061D8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EF303-FEF3-47B1-9522-C41309D4D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5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694C-D03A-4F9A-90C0-5DC2A8F061D8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EF303-FEF3-47B1-9522-C41309D4D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7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694C-D03A-4F9A-90C0-5DC2A8F061D8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EF303-FEF3-47B1-9522-C41309D4D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2694C-D03A-4F9A-90C0-5DC2A8F061D8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EF303-FEF3-47B1-9522-C41309D4D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1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2860" y="889844"/>
            <a:ext cx="1069100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specific aims:</a:t>
            </a:r>
          </a:p>
          <a:p>
            <a:r>
              <a:rPr lang="en-US" dirty="0"/>
              <a:t>1. Using R program to generate the basic descriptive and inferential statistics of control and AD group.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2. Build a predictive (regression?) models of AD and to identify the main contributors to this disease.</a:t>
            </a:r>
          </a:p>
          <a:p>
            <a:endParaRPr lang="en-US" dirty="0"/>
          </a:p>
          <a:p>
            <a:r>
              <a:rPr lang="en-US" dirty="0"/>
              <a:t>3. Apply the built regression models to identify the high risk population.</a:t>
            </a:r>
          </a:p>
          <a:p>
            <a:endParaRPr lang="en-US" dirty="0"/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variables I am interested in:</a:t>
            </a:r>
          </a:p>
          <a:p>
            <a:r>
              <a:rPr lang="en-US" dirty="0"/>
              <a:t>Uniform Data Set: age, sex, race, marital status, living situation, education, weight, height, blood pressure, diet, life habit(smoke? alcohol?),  diseases(PD, </a:t>
            </a:r>
            <a:r>
              <a:rPr lang="en-US" dirty="0" err="1"/>
              <a:t>seizures,TBI</a:t>
            </a:r>
            <a:r>
              <a:rPr lang="en-US" dirty="0"/>
              <a:t>, hypertension, hypercholesterolemia, and obesity, diabetes) and family history of AD,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Genetic Data Set: APP, </a:t>
            </a:r>
            <a:r>
              <a:rPr lang="en-US" dirty="0" err="1"/>
              <a:t>ApoE</a:t>
            </a:r>
            <a:r>
              <a:rPr lang="en-US" dirty="0"/>
              <a:t> genotype, number of APOE e4 alleles,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Neuropathology data set: </a:t>
            </a:r>
            <a:r>
              <a:rPr lang="en-US" dirty="0" err="1"/>
              <a:t>Thal</a:t>
            </a:r>
            <a:r>
              <a:rPr lang="en-US" dirty="0"/>
              <a:t> phase for amyloid plaques (A score)</a:t>
            </a:r>
          </a:p>
        </p:txBody>
      </p:sp>
    </p:spTree>
    <p:extLst>
      <p:ext uri="{BB962C8B-B14F-4D97-AF65-F5344CB8AC3E}">
        <p14:creationId xmlns:p14="http://schemas.microsoft.com/office/powerpoint/2010/main" val="174164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6394" y="955458"/>
            <a:ext cx="28651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NACC Dataset I have gotten:</a:t>
            </a:r>
          </a:p>
          <a:p>
            <a:r>
              <a:rPr lang="en-US" dirty="0"/>
              <a:t>47673 obs. of  193 variables:</a:t>
            </a:r>
          </a:p>
        </p:txBody>
      </p:sp>
    </p:spTree>
    <p:extLst>
      <p:ext uri="{BB962C8B-B14F-4D97-AF65-F5344CB8AC3E}">
        <p14:creationId xmlns:p14="http://schemas.microsoft.com/office/powerpoint/2010/main" val="3334079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165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Shi, Mingjian</dc:creator>
  <cp:lastModifiedBy>Shi, Mingjian</cp:lastModifiedBy>
  <cp:revision>2</cp:revision>
  <dcterms:created xsi:type="dcterms:W3CDTF">2017-05-18T22:53:20Z</dcterms:created>
  <dcterms:modified xsi:type="dcterms:W3CDTF">2017-05-19T03:10:22Z</dcterms:modified>
</cp:coreProperties>
</file>