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68F4-FE5A-4A80-9F90-210B6C63E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A0F42-0548-49EA-9DFD-F5FF9D55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CBB74-80EC-479C-BF32-1C5D8C18B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7FA8A-D37D-40CC-A8FF-9F180FDA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8BA5A-AD4B-46D5-9132-7D943D44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50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376F-8823-42F6-B3BE-F799F4D9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AB12F5-6826-4E6F-91F7-A507C7115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60D7-F1AC-4FA7-9ABC-9237BB88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B227-96E9-4069-BEB2-4046BA4D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219B-876F-4BFF-86BE-3B2C5464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1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EEF780-C9A5-4F17-A7BE-2D8E8D0F5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20717-2AD0-4DEC-A0AC-90333F55E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F4CCE-3EEB-42DE-947A-F99821BF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7E504-A14B-472E-B02D-195F86BF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898B-EBE5-48A7-BA62-B643110E4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5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E3CE-9E4D-46D0-952D-C659A1F9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C64A-ACC7-4A97-902B-623A15CD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1254F-5A11-4645-9CD2-9BB4550F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FBC40-1437-4D2B-8911-2A4C3BC9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756B-400F-4243-8604-D62B4C0F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8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594C-C3F3-4D87-82EC-FC78B9C2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2A076-F3C1-46B1-822A-B2AD70A0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1BF3-353B-45F9-9ADC-007ECB17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7E94B-0CC6-4D95-A1B2-0D5E06D63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86FE-762E-4CCF-9D45-ED649389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C8FC-07C9-4975-9C6C-F3C7C4B2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EBCE-EE25-4054-811F-3B7E50E3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C09AD-D3A2-4AD8-8A91-06E3CA787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3BA1A-D54D-4CFC-9372-9AB655A9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C71AC-D202-4CFA-966B-168C51A2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1FDB1-7A69-4BB3-BDAB-883FEB4B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3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EE79-A27E-48C1-8191-DB263056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EA21-15C1-4B97-A73A-049B683F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5207F-CFD7-46B8-B68C-92936D864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B4600-9764-4F2A-8760-CC6134A613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79028-CE1B-4396-8420-8BCE7D3AE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BBB91-3FE6-449D-A3F7-2E26BE40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91E16-1F49-43D3-858F-05602027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CB93F-CDE2-4C01-BB8D-B3B67EFA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AF7F-08A7-45B5-AD41-BDA41CD8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95CE12-B191-41BA-8A20-6DF41E85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CEB95-13F7-41E7-B8D0-DB8D040FB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51437-CA64-45B2-AE12-F0771D56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7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9DF4F-983F-4368-B6D0-8BE81643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2A439-54BE-4A41-9209-C58F370E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58BC5-ADE9-489C-A4A5-8B51CEA6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4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7D95-1C65-4BDA-9F1E-FAF1B8637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20F4-0847-41D8-81D8-5937A13A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93754-2A19-49C4-8B0F-344FB8D8E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54B1B-930B-455F-A135-AB79044C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5D1B9-963F-4B04-A0B1-E6320BA3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017EB-CFD0-43C4-AE1F-F4E6A861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7E8C-FBF4-4958-BB3D-29A4B67E8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CAAB61-F202-4935-B038-9331C5330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78E65-652C-4018-A9F0-D5912C90D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FE267-7C47-429A-82DF-D8983395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A5BAE-3E8D-4CF0-8993-9A6F0100FE0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ECE55-924F-4478-AD9F-701F3B28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5DCBCD-51B2-4D7F-ABE7-33F64ADD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9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19E1A-1C72-4453-8440-5D1F9E20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14A2C-293E-48D7-8234-E6FB2254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9A1E-1055-4792-8684-B307248E1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A5BAE-3E8D-4CF0-8993-9A6F0100FE04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E89EC-738A-4094-803B-D2669872E2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C1D5A-405A-4734-A7B6-D8DCFE98D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65559-A717-4240-9400-42C9842AA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22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8AD5-601C-486F-A515-C4278D452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360" y="103751"/>
            <a:ext cx="9144000" cy="13208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Funding of trial: most funders were non-government/ industry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C19993-B51C-4596-910C-DD0FC2C4F9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99" t="17708" r="2584" b="38037"/>
          <a:stretch/>
        </p:blipFill>
        <p:spPr>
          <a:xfrm>
            <a:off x="523240" y="1752928"/>
            <a:ext cx="9144000" cy="2489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FB7876-F2ED-4505-8427-2C847EB5DF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67" t="37004" r="38500" b="16000"/>
          <a:stretch/>
        </p:blipFill>
        <p:spPr>
          <a:xfrm>
            <a:off x="5527040" y="3221314"/>
            <a:ext cx="4064000" cy="32230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B51CDD-02DA-48CF-9624-7CE0E9ED9447}"/>
              </a:ext>
            </a:extLst>
          </p:cNvPr>
          <p:cNvSpPr txBox="1"/>
          <p:nvPr/>
        </p:nvSpPr>
        <p:spPr>
          <a:xfrm>
            <a:off x="5935839" y="2851982"/>
            <a:ext cx="324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 of funders for COVID Trials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E29F0-6669-45F8-81BE-185872CAF8E2}"/>
              </a:ext>
            </a:extLst>
          </p:cNvPr>
          <p:cNvSpPr txBox="1"/>
          <p:nvPr/>
        </p:nvSpPr>
        <p:spPr>
          <a:xfrm>
            <a:off x="448300" y="6074988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category was mostly academic medical centers</a:t>
            </a:r>
          </a:p>
        </p:txBody>
      </p:sp>
    </p:spTree>
    <p:extLst>
      <p:ext uri="{BB962C8B-B14F-4D97-AF65-F5344CB8AC3E}">
        <p14:creationId xmlns:p14="http://schemas.microsoft.com/office/powerpoint/2010/main" val="1560349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2EED47-0C1B-4975-AE10-910C19B6C0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7" t="14963" r="70998" b="39111"/>
          <a:stretch/>
        </p:blipFill>
        <p:spPr>
          <a:xfrm>
            <a:off x="570491" y="1106904"/>
            <a:ext cx="3374184" cy="3859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E065FD-9B2B-434C-A6D9-F8BE6BAD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28" y="0"/>
            <a:ext cx="11293644" cy="13255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Trial Locations: Most trials were conducted in USA and France. France had the highest enrollment.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BDAB44-87E5-4871-86F8-C4DD697184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83" t="33778" r="41505" b="40741"/>
          <a:stretch/>
        </p:blipFill>
        <p:spPr>
          <a:xfrm>
            <a:off x="490716" y="5846644"/>
            <a:ext cx="3374185" cy="931650"/>
          </a:xfrm>
          <a:prstGeom prst="rect">
            <a:avLst/>
          </a:prstGeom>
        </p:spPr>
      </p:pic>
      <p:pic>
        <p:nvPicPr>
          <p:cNvPr id="11" name="Picture 10" descr="Map&#10;&#10;Description automatically generated">
            <a:extLst>
              <a:ext uri="{FF2B5EF4-FFF2-40B4-BE49-F238E27FC236}">
                <a16:creationId xmlns:a16="http://schemas.microsoft.com/office/drawing/2014/main" id="{755BDA71-F0FF-44B9-AE08-2680658E705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9" t="9254" r="2116" b="13335"/>
          <a:stretch/>
        </p:blipFill>
        <p:spPr>
          <a:xfrm>
            <a:off x="4535905" y="4115872"/>
            <a:ext cx="5923281" cy="2742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2E89A7-A9D9-4517-AD8D-7E250B03CF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97" t="52376" r="43203" b="24028"/>
          <a:stretch/>
        </p:blipFill>
        <p:spPr>
          <a:xfrm>
            <a:off x="500364" y="4952899"/>
            <a:ext cx="3374185" cy="895698"/>
          </a:xfrm>
          <a:prstGeom prst="rect">
            <a:avLst/>
          </a:prstGeom>
        </p:spPr>
      </p:pic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AD236714-421F-4378-B4BD-4BF1AA6030D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1" t="9809" r="1153" b="14762"/>
          <a:stretch/>
        </p:blipFill>
        <p:spPr>
          <a:xfrm>
            <a:off x="4535905" y="1325563"/>
            <a:ext cx="6030675" cy="270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0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Funding of trial: most funders were non-government/ industry</vt:lpstr>
      <vt:lpstr>Trial Locations: Most trials were conducted in USA and France. France had the highest enrollment.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Shields</dc:creator>
  <cp:lastModifiedBy>Mario Shields</cp:lastModifiedBy>
  <cp:revision>7</cp:revision>
  <dcterms:created xsi:type="dcterms:W3CDTF">2021-06-05T03:05:25Z</dcterms:created>
  <dcterms:modified xsi:type="dcterms:W3CDTF">2021-06-08T02:16:16Z</dcterms:modified>
</cp:coreProperties>
</file>