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F4-FE5A-4A80-9F90-210B6C63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0F42-0548-49EA-9DFD-F5FF9D55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BB74-80EC-479C-BF32-1C5D8C18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FA8A-D37D-40CC-A8FF-9F180FDA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BA5A-AD4B-46D5-9132-7D943D44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376F-8823-42F6-B3BE-F799F4D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12F5-6826-4E6F-91F7-A507C711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60D7-F1AC-4FA7-9ABC-9237BB88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B227-96E9-4069-BEB2-4046BA4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19B-876F-4BFF-86BE-3B2C546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F780-C9A5-4F17-A7BE-2D8E8D0F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0717-2AD0-4DEC-A0AC-90333F55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4CCE-3EEB-42DE-947A-F99821BF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E504-A14B-472E-B02D-195F86BF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898B-EBE5-48A7-BA62-B643110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3CE-9E4D-46D0-952D-C659A1F9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C64A-ACC7-4A97-902B-623A15CD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254F-5A11-4645-9CD2-9BB4550F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BC40-1437-4D2B-8911-2A4C3BC9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756B-400F-4243-8604-D62B4C0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594C-C3F3-4D87-82EC-FC78B9C2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A076-F3C1-46B1-822A-B2AD70A0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1BF3-353B-45F9-9ADC-007ECB1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E94B-0CC6-4D95-A1B2-0D5E06D6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86FE-762E-4CCF-9D45-ED649389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C8FC-07C9-4975-9C6C-F3C7C4B2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EBCE-EE25-4054-811F-3B7E50E3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C09AD-D3A2-4AD8-8A91-06E3CA78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BA1A-D54D-4CFC-9372-9AB655A9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71AC-D202-4CFA-966B-168C51A2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FDB1-7A69-4BB3-BDAB-883FEB4B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EE79-A27E-48C1-8191-DB263056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EA21-15C1-4B97-A73A-049B683F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5207F-CFD7-46B8-B68C-92936D86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B4600-9764-4F2A-8760-CC6134A61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9028-CE1B-4396-8420-8BCE7D3A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BBB91-3FE6-449D-A3F7-2E26BE4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91E16-1F49-43D3-858F-0560202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B93F-CDE2-4C01-BB8D-B3B67EFA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AF7F-08A7-45B5-AD41-BDA41CD8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5CE12-B191-41BA-8A20-6DF41E85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CEB95-13F7-41E7-B8D0-DB8D040F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51437-CA64-45B2-AE12-F0771D56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DF4F-983F-4368-B6D0-8BE81643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2A439-54BE-4A41-9209-C58F370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58BC5-ADE9-489C-A4A5-8B51CEA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D95-1C65-4BDA-9F1E-FAF1B86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20F4-0847-41D8-81D8-5937A13A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3754-2A19-49C4-8B0F-344FB8D8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54B1B-930B-455F-A135-AB79044C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D1B9-963F-4B04-A0B1-E6320BA3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17EB-CFD0-43C4-AE1F-F4E6A86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7E8C-FBF4-4958-BB3D-29A4B67E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AB61-F202-4935-B038-9331C5330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78E65-652C-4018-A9F0-D5912C90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FE267-7C47-429A-82DF-D8983395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ECE55-924F-4478-AD9F-701F3B2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CBCD-51B2-4D7F-ABE7-33F64AD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19E1A-1C72-4453-8440-5D1F9E20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4A2C-293E-48D7-8234-E6FB2254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9A1E-1055-4792-8684-B307248E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5BAE-3E8D-4CF0-8993-9A6F0100FE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89EC-738A-4094-803B-D2669872E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1D5A-405A-4734-A7B6-D8DCFE98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8AD5-601C-486F-A515-C4278D452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404E7-3AB6-4647-9B76-89A9835CD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C19993-B51C-4596-910C-DD0FC2C4F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t="17708" r="2584" b="6926"/>
          <a:stretch/>
        </p:blipFill>
        <p:spPr>
          <a:xfrm>
            <a:off x="447040" y="567054"/>
            <a:ext cx="11145520" cy="51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EED47-0C1B-4975-AE10-910C19B6C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" t="14963" r="70998" b="39111"/>
          <a:stretch/>
        </p:blipFill>
        <p:spPr>
          <a:xfrm>
            <a:off x="580573" y="0"/>
            <a:ext cx="4003912" cy="4579728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7896AB6-907B-419D-9450-C99A98FCE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1" t="11389" r="1538" b="14007"/>
          <a:stretch/>
        </p:blipFill>
        <p:spPr>
          <a:xfrm>
            <a:off x="5046523" y="157480"/>
            <a:ext cx="7054996" cy="32168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DAB44-87E5-4871-86F8-C4DD69718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83" t="33778" r="41505" b="40741"/>
          <a:stretch/>
        </p:blipFill>
        <p:spPr>
          <a:xfrm>
            <a:off x="501413" y="5551281"/>
            <a:ext cx="4162232" cy="1149239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755BDA71-F0FF-44B9-AE08-2680658E70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t="9254" r="2116" b="13335"/>
          <a:stretch/>
        </p:blipFill>
        <p:spPr>
          <a:xfrm>
            <a:off x="5046523" y="3374318"/>
            <a:ext cx="7054996" cy="3266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E89A7-A9D9-4517-AD8D-7E250B03C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97" t="52376" r="43203" b="24028"/>
          <a:stretch/>
        </p:blipFill>
        <p:spPr>
          <a:xfrm>
            <a:off x="487029" y="4438755"/>
            <a:ext cx="4191000" cy="11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Shields</dc:creator>
  <cp:lastModifiedBy>Mario Shields</cp:lastModifiedBy>
  <cp:revision>3</cp:revision>
  <dcterms:created xsi:type="dcterms:W3CDTF">2021-06-05T03:05:25Z</dcterms:created>
  <dcterms:modified xsi:type="dcterms:W3CDTF">2021-06-05T03:43:05Z</dcterms:modified>
</cp:coreProperties>
</file>