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nd Marisa Shideler" userId="9fdb53cd27a090d0" providerId="LiveId" clId="{BDAA89D7-5749-4282-9E8D-F0E1952C1927}"/>
    <pc:docChg chg="custSel modSld">
      <pc:chgData name="Chris and Marisa Shideler" userId="9fdb53cd27a090d0" providerId="LiveId" clId="{BDAA89D7-5749-4282-9E8D-F0E1952C1927}" dt="2022-06-21T18:31:29.297" v="0" actId="478"/>
      <pc:docMkLst>
        <pc:docMk/>
      </pc:docMkLst>
      <pc:sldChg chg="delSp mod">
        <pc:chgData name="Chris and Marisa Shideler" userId="9fdb53cd27a090d0" providerId="LiveId" clId="{BDAA89D7-5749-4282-9E8D-F0E1952C1927}" dt="2022-06-21T18:31:29.297" v="0" actId="478"/>
        <pc:sldMkLst>
          <pc:docMk/>
          <pc:sldMk cId="1430935324" sldId="256"/>
        </pc:sldMkLst>
        <pc:spChg chg="del">
          <ac:chgData name="Chris and Marisa Shideler" userId="9fdb53cd27a090d0" providerId="LiveId" clId="{BDAA89D7-5749-4282-9E8D-F0E1952C1927}" dt="2022-06-21T18:31:29.297" v="0" actId="478"/>
          <ac:spMkLst>
            <pc:docMk/>
            <pc:sldMk cId="1430935324" sldId="256"/>
            <ac:spMk id="9" creationId="{EB079F0F-C83C-38F8-A0B2-72E227D321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8839-45F8-964E-E7BD-1EBDF3FB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9246-E3CE-5E83-14A2-521F4F50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0E55-2DAF-9D87-8F8D-6F334E6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B0B8-9EE8-BE4F-D34F-2A81B01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25C6-67D6-D036-D951-6F43BC5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20D-BAE5-675D-5002-D8CB348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D4F6-6AF1-6756-02EB-7D36C80A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C95-2FE1-EDDF-6E78-D5EC1EB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1447-8D8B-9B2D-7AAD-6282DE9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14B8-3226-3EDD-016B-8A9E03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31DC-6102-CBAA-CAEC-07D19880C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6EF-9C02-97A6-E832-1B43FBE1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9995-BD5D-23C5-EA06-BFF8BB7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673E-BCDC-9E98-C78F-FD39A3A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2B9F-1DE3-3716-27BE-628AE6B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57A-6550-8AC4-AAA7-5B9DE542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48-6BB5-9AB7-CE2F-D013248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F022-F1FF-5BC7-370D-03B4396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AE6D-6DEB-2E73-243A-39950D8C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574E-0541-EDD7-D04F-FC9BA928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1E8-10FF-3EDD-3CBC-02B0A46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E7BB-6BDA-FA62-F13C-4458103C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679E-D820-4162-4F51-F139F3B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1F55-A1F4-7588-7F07-F089348E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3460-8574-E21F-BC42-5B5F898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383-A2FA-F4C7-7835-61C4B417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27C-10D3-9C96-8780-162AA204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CF18-D30F-DC45-EB20-2C6AA72B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5E30-2334-8C76-D682-56350F2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6F79-D143-5869-D4B1-F7350D3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AE3-087D-42A3-D2B6-3A7C1D2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A59-0B0B-7F76-E9A9-5B155769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2109-3691-F419-F4A1-17EC1F7B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D08EF-E688-64AD-5624-60668DEB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7BF5-8AB3-29F6-FD92-5D5A858D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C7530-A075-EB9D-0CE7-9FC74B19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2157-2E2D-677B-5B1A-6B7BF23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B7B5-4721-18BA-4AD9-1122FB3C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865F3-6640-FD2C-B9DA-396D392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202-8E8C-BCE7-7542-E56170C1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A127-7FEB-BED6-327E-13315E5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C7FD-CE51-F8AA-F407-5B0AB0C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08DE-4389-8B71-EEC4-296011F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494E-97CF-8A9D-76B2-A95A594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91BC-6EE3-92C7-FC85-77B6548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5D69-86DE-B448-0E18-E41FCD3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37A2-DFA9-15A0-662A-10111321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69A0-06C5-A588-6A4B-F2E7B585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B03B-224A-00C5-94D3-CB83A6B7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D46E-E296-9178-F975-8FDEEB7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7508-7EB7-24AC-BCFA-58AB933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6129-C9F6-C242-04BD-CCC3AAC9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574-5812-5D1A-306F-E09A688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91F3-8686-CEE9-8787-B401DBC65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0FBF-CBFC-E8D4-4B93-F5F8DAA0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4F13-220B-E710-F3BE-C2D71E1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4F3A-0C98-BC51-E405-6994522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7D33-8866-4EFF-551D-8CAAA87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67CED-1478-6B4D-2E90-B6AE335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820B-D296-D8FB-EA78-3A02706B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210A-400B-EC10-9762-41525BCF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4CA7-B65A-4CCC-B1AB-F0252503BBA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F996-8AE2-CD16-7C16-07388F8BE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BFFB-AF68-C2B6-A6EE-656C841C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ABA49-E390-9902-8432-7C94FA225C75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B5C4-6142-F75E-7850-E67059C4DD13}"/>
              </a:ext>
            </a:extLst>
          </p:cNvPr>
          <p:cNvSpPr txBox="1"/>
          <p:nvPr/>
        </p:nvSpPr>
        <p:spPr>
          <a:xfrm>
            <a:off x="1532467" y="1016000"/>
            <a:ext cx="17102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Account (Category)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9FF3A-1FC2-6702-E18E-A392F74752F3}"/>
              </a:ext>
            </a:extLst>
          </p:cNvPr>
          <p:cNvSpPr txBox="1"/>
          <p:nvPr/>
        </p:nvSpPr>
        <p:spPr>
          <a:xfrm>
            <a:off x="4809067" y="101600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open tickets and by category, subcategory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C4487-3653-2D84-44D5-7F7BF9A7AEEC}"/>
              </a:ext>
            </a:extLst>
          </p:cNvPr>
          <p:cNvSpPr txBox="1"/>
          <p:nvPr/>
        </p:nvSpPr>
        <p:spPr>
          <a:xfrm>
            <a:off x="8602133" y="101600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Qty closed tickets and by category, subcategory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90F39-7B83-339D-4C79-D1519F52CA99}"/>
              </a:ext>
            </a:extLst>
          </p:cNvPr>
          <p:cNvSpPr txBox="1"/>
          <p:nvPr/>
        </p:nvSpPr>
        <p:spPr>
          <a:xfrm>
            <a:off x="4809067" y="2405797"/>
            <a:ext cx="69172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 by assignee</a:t>
            </a:r>
          </a:p>
          <a:p>
            <a:r>
              <a:rPr lang="en-US" dirty="0"/>
              <a:t>List of open/closed tickets by account</a:t>
            </a:r>
          </a:p>
          <a:p>
            <a:r>
              <a:rPr lang="en-US" dirty="0"/>
              <a:t>List of open/closed tickets by subcategory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and Marisa Shideler</dc:creator>
  <cp:lastModifiedBy>Chris and Marisa Shideler</cp:lastModifiedBy>
  <cp:revision>1</cp:revision>
  <dcterms:created xsi:type="dcterms:W3CDTF">2022-06-16T18:14:45Z</dcterms:created>
  <dcterms:modified xsi:type="dcterms:W3CDTF">2022-06-21T18:31:32Z</dcterms:modified>
</cp:coreProperties>
</file>