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AA89D7-5749-4282-9E8D-F0E1952C1927}" v="4" dt="2022-06-23T15:07:54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and Marisa Shideler" userId="9fdb53cd27a090d0" providerId="LiveId" clId="{BDAA89D7-5749-4282-9E8D-F0E1952C1927}"/>
    <pc:docChg chg="undo custSel modSld">
      <pc:chgData name="Chris and Marisa Shideler" userId="9fdb53cd27a090d0" providerId="LiveId" clId="{BDAA89D7-5749-4282-9E8D-F0E1952C1927}" dt="2022-06-23T15:26:11.380" v="337" actId="1076"/>
      <pc:docMkLst>
        <pc:docMk/>
      </pc:docMkLst>
      <pc:sldChg chg="addSp delSp modSp mod">
        <pc:chgData name="Chris and Marisa Shideler" userId="9fdb53cd27a090d0" providerId="LiveId" clId="{BDAA89D7-5749-4282-9E8D-F0E1952C1927}" dt="2022-06-23T15:26:11.380" v="337" actId="1076"/>
        <pc:sldMkLst>
          <pc:docMk/>
          <pc:sldMk cId="1430935324" sldId="256"/>
        </pc:sldMkLst>
        <pc:spChg chg="mod">
          <ac:chgData name="Chris and Marisa Shideler" userId="9fdb53cd27a090d0" providerId="LiveId" clId="{BDAA89D7-5749-4282-9E8D-F0E1952C1927}" dt="2022-06-23T15:09:19.433" v="276" actId="6549"/>
          <ac:spMkLst>
            <pc:docMk/>
            <pc:sldMk cId="1430935324" sldId="256"/>
            <ac:spMk id="5" creationId="{E3D2B5C4-6142-F75E-7850-E67059C4DD13}"/>
          </ac:spMkLst>
        </pc:spChg>
        <pc:spChg chg="mod">
          <ac:chgData name="Chris and Marisa Shideler" userId="9fdb53cd27a090d0" providerId="LiveId" clId="{BDAA89D7-5749-4282-9E8D-F0E1952C1927}" dt="2022-06-23T15:10:40.412" v="311" actId="14100"/>
          <ac:spMkLst>
            <pc:docMk/>
            <pc:sldMk cId="1430935324" sldId="256"/>
            <ac:spMk id="6" creationId="{05B9FF3A-1FC2-6702-E18E-A392F74752F3}"/>
          </ac:spMkLst>
        </pc:spChg>
        <pc:spChg chg="add del mod">
          <ac:chgData name="Chris and Marisa Shideler" userId="9fdb53cd27a090d0" providerId="LiveId" clId="{BDAA89D7-5749-4282-9E8D-F0E1952C1927}" dt="2022-06-23T15:10:49.257" v="314" actId="1076"/>
          <ac:spMkLst>
            <pc:docMk/>
            <pc:sldMk cId="1430935324" sldId="256"/>
            <ac:spMk id="7" creationId="{FFFC4487-3653-2D84-44D5-7F7BF9A7AEEC}"/>
          </ac:spMkLst>
        </pc:spChg>
        <pc:spChg chg="mod">
          <ac:chgData name="Chris and Marisa Shideler" userId="9fdb53cd27a090d0" providerId="LiveId" clId="{BDAA89D7-5749-4282-9E8D-F0E1952C1927}" dt="2022-06-23T15:11:03.830" v="319" actId="1076"/>
          <ac:spMkLst>
            <pc:docMk/>
            <pc:sldMk cId="1430935324" sldId="256"/>
            <ac:spMk id="8" creationId="{5FF90F39-7B83-339D-4C79-D1519F52CA99}"/>
          </ac:spMkLst>
        </pc:spChg>
        <pc:spChg chg="add mod">
          <ac:chgData name="Chris and Marisa Shideler" userId="9fdb53cd27a090d0" providerId="LiveId" clId="{BDAA89D7-5749-4282-9E8D-F0E1952C1927}" dt="2022-06-23T15:26:11.380" v="337" actId="1076"/>
          <ac:spMkLst>
            <pc:docMk/>
            <pc:sldMk cId="1430935324" sldId="256"/>
            <ac:spMk id="9" creationId="{44B0FA42-7AC8-EBE1-7C70-81CDE9B94637}"/>
          </ac:spMkLst>
        </pc:spChg>
        <pc:spChg chg="del">
          <ac:chgData name="Chris and Marisa Shideler" userId="9fdb53cd27a090d0" providerId="LiveId" clId="{BDAA89D7-5749-4282-9E8D-F0E1952C1927}" dt="2022-06-21T18:31:29.297" v="0" actId="478"/>
          <ac:spMkLst>
            <pc:docMk/>
            <pc:sldMk cId="1430935324" sldId="256"/>
            <ac:spMk id="9" creationId="{EB079F0F-C83C-38F8-A0B2-72E227D321AC}"/>
          </ac:spMkLst>
        </pc:spChg>
        <pc:spChg chg="add mod">
          <ac:chgData name="Chris and Marisa Shideler" userId="9fdb53cd27a090d0" providerId="LiveId" clId="{BDAA89D7-5749-4282-9E8D-F0E1952C1927}" dt="2022-06-23T15:10:45.699" v="313" actId="1076"/>
          <ac:spMkLst>
            <pc:docMk/>
            <pc:sldMk cId="1430935324" sldId="256"/>
            <ac:spMk id="10" creationId="{48D31BD1-11D2-4ED6-CFE3-D352C9C02BA5}"/>
          </ac:spMkLst>
        </pc:spChg>
        <pc:spChg chg="add mod">
          <ac:chgData name="Chris and Marisa Shideler" userId="9fdb53cd27a090d0" providerId="LiveId" clId="{BDAA89D7-5749-4282-9E8D-F0E1952C1927}" dt="2022-06-23T15:10:42.937" v="312" actId="1076"/>
          <ac:spMkLst>
            <pc:docMk/>
            <pc:sldMk cId="1430935324" sldId="256"/>
            <ac:spMk id="11" creationId="{26EA380F-D5A3-2694-FBC5-992B761B3332}"/>
          </ac:spMkLst>
        </pc:spChg>
        <pc:spChg chg="add mod">
          <ac:chgData name="Chris and Marisa Shideler" userId="9fdb53cd27a090d0" providerId="LiveId" clId="{BDAA89D7-5749-4282-9E8D-F0E1952C1927}" dt="2022-06-23T15:11:01.030" v="318" actId="1076"/>
          <ac:spMkLst>
            <pc:docMk/>
            <pc:sldMk cId="1430935324" sldId="256"/>
            <ac:spMk id="12" creationId="{7E9D09D1-8FD0-AD21-CC60-38C2FCCC81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8839-45F8-964E-E7BD-1EBDF3FBA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E9246-E3CE-5E83-14A2-521F4F509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60E55-2DAF-9D87-8F8D-6F334E68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FB0B8-9EE8-BE4F-D34F-2A81B013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225C6-67D6-D036-D951-6F43BC51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F20D-BAE5-675D-5002-D8CB348D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CD4F6-6AF1-6756-02EB-7D36C80A7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D6C95-2FE1-EDDF-6E78-D5EC1EB70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81447-8D8B-9B2D-7AAD-6282DE96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D14B8-3226-3EDD-016B-8A9E030DF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3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331DC-6102-CBAA-CAEC-07D19880C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B76EF-9C02-97A6-E832-1B43FBE19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59995-BD5D-23C5-EA06-BFF8BB73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6673E-BCDC-9E98-C78F-FD39A3A3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E2B9F-1DE3-3716-27BE-628AE6BE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3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6557A-6550-8AC4-AAA7-5B9DE542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0E148-6BB5-9AB7-CE2F-D01324809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DF022-F1FF-5BC7-370D-03B43966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DAE6D-6DEB-2E73-243A-39950D8C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5574E-0541-EDD7-D04F-FC9BA928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3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B21E8-10FF-3EDD-3CBC-02B0A467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BE7BB-6BDA-FA62-F13C-4458103CF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B679E-D820-4162-4F51-F139F3BE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C1F55-A1F4-7588-7F07-F089348E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33460-8574-E21F-BC42-5B5F8987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2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4383-A2FA-F4C7-7835-61C4B417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4227C-10D3-9C96-8780-162AA2041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FCF18-D30F-DC45-EB20-2C6AA72B7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B5E30-2334-8C76-D682-56350F2A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F6F79-D143-5869-D4B1-F7350D31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ABAE3-087D-42A3-D2B6-3A7C1D24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DA59-0B0B-7F76-E9A9-5B155769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E2109-3691-F419-F4A1-17EC1F7BD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D08EF-E688-64AD-5624-60668DEB0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37BF5-8AB3-29F6-FD92-5D5A858D8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2C7530-A075-EB9D-0CE7-9FC74B19E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22157-2E2D-677B-5B1A-6B7BF2368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BB7B5-4721-18BA-4AD9-1122FB3C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865F3-6640-FD2C-B9DA-396D3924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6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F202-8E8C-BCE7-7542-E56170C1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AA127-7FEB-BED6-327E-13315E57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BC7FD-CE51-F8AA-F407-5B0AB0CE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208DE-4389-8B71-EEC4-296011F8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3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7494E-97CF-8A9D-76B2-A95A594B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F91BC-6EE3-92C7-FC85-77B65483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75D69-86DE-B448-0E18-E41FCD32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9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37A2-DFA9-15A0-662A-10111321D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A69A0-06C5-A588-6A4B-F2E7B585C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9B03B-224A-00C5-94D3-CB83A6B7E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CD46E-E296-9178-F975-8FDEEB7B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C7508-7EB7-24AC-BCFA-58AB93310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06129-C9F6-C242-04BD-CCC3AAC9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1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C574-5812-5D1A-306F-E09A6886D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791F3-8686-CEE9-8787-B401DBC65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80FBF-CBFC-E8D4-4B93-F5F8DAA0A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14F13-220B-E710-F3BE-C2D71E12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4CA7-B65A-4CCC-B1AB-F0252503BBA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54F3A-0C98-BC51-E405-69945221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E7D33-8866-4EFF-551D-8CAAA872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67CED-1478-6B4D-2E90-B6AE335B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6820B-D296-D8FB-EA78-3A02706BF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0210A-400B-EC10-9762-41525BCFF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04CA7-B65A-4CCC-B1AB-F0252503BBA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4F996-8AE2-CD16-7C16-07388F8BE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9BFFB-AF68-C2B6-A6EE-656C841CA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2DB52-E53D-4BE3-B8A6-A51D4724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5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CABA49-E390-9902-8432-7C94FA225C75}"/>
              </a:ext>
            </a:extLst>
          </p:cNvPr>
          <p:cNvSpPr txBox="1"/>
          <p:nvPr/>
        </p:nvSpPr>
        <p:spPr>
          <a:xfrm>
            <a:off x="3361266" y="211667"/>
            <a:ext cx="54694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Jumbotron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D2B5C4-6142-F75E-7850-E67059C4DD13}"/>
              </a:ext>
            </a:extLst>
          </p:cNvPr>
          <p:cNvSpPr txBox="1"/>
          <p:nvPr/>
        </p:nvSpPr>
        <p:spPr>
          <a:xfrm>
            <a:off x="395329" y="862729"/>
            <a:ext cx="244165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Criteria:</a:t>
            </a:r>
          </a:p>
          <a:p>
            <a:r>
              <a:rPr lang="en-US" dirty="0"/>
              <a:t>Assignee</a:t>
            </a:r>
          </a:p>
          <a:p>
            <a:r>
              <a:rPr lang="en-US" dirty="0"/>
              <a:t>Category</a:t>
            </a:r>
          </a:p>
          <a:p>
            <a:r>
              <a:rPr lang="en-US" dirty="0"/>
              <a:t>Subcategory</a:t>
            </a:r>
          </a:p>
          <a:p>
            <a:endParaRPr lang="en-US" dirty="0"/>
          </a:p>
          <a:p>
            <a:r>
              <a:rPr lang="en-US" dirty="0"/>
              <a:t>Select item within selected criteria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9FF3A-1FC2-6702-E18E-A392F74752F3}"/>
              </a:ext>
            </a:extLst>
          </p:cNvPr>
          <p:cNvSpPr txBox="1"/>
          <p:nvPr/>
        </p:nvSpPr>
        <p:spPr>
          <a:xfrm>
            <a:off x="3246967" y="901098"/>
            <a:ext cx="350552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Assignee’s qty open tickets and by priority, category, subcategory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FC4487-3653-2D84-44D5-7F7BF9A7AEEC}"/>
              </a:ext>
            </a:extLst>
          </p:cNvPr>
          <p:cNvSpPr txBox="1"/>
          <p:nvPr/>
        </p:nvSpPr>
        <p:spPr>
          <a:xfrm>
            <a:off x="7550640" y="862729"/>
            <a:ext cx="3124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Assignee’s ratings by category, subcategory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F90F39-7B83-339D-4C79-D1519F52CA99}"/>
              </a:ext>
            </a:extLst>
          </p:cNvPr>
          <p:cNvSpPr txBox="1"/>
          <p:nvPr/>
        </p:nvSpPr>
        <p:spPr>
          <a:xfrm>
            <a:off x="4021668" y="4141374"/>
            <a:ext cx="69172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 of open/closed tickets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B0FA42-7AC8-EBE1-7C70-81CDE9B94637}"/>
              </a:ext>
            </a:extLst>
          </p:cNvPr>
          <p:cNvSpPr txBox="1"/>
          <p:nvPr/>
        </p:nvSpPr>
        <p:spPr>
          <a:xfrm>
            <a:off x="4370755" y="3007632"/>
            <a:ext cx="38324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Categories qty open tickets by subcategory and bins for days open</a:t>
            </a:r>
          </a:p>
          <a:p>
            <a:r>
              <a:rPr lang="en-US" dirty="0"/>
              <a:t>For all tickets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D31BD1-11D2-4ED6-CFE3-D352C9C02BA5}"/>
              </a:ext>
            </a:extLst>
          </p:cNvPr>
          <p:cNvSpPr txBox="1"/>
          <p:nvPr/>
        </p:nvSpPr>
        <p:spPr>
          <a:xfrm>
            <a:off x="7550640" y="2034840"/>
            <a:ext cx="3124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Assignee’s qty open tickets by bins for days open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A380F-D5A3-2694-FBC5-992B761B3332}"/>
              </a:ext>
            </a:extLst>
          </p:cNvPr>
          <p:cNvSpPr txBox="1"/>
          <p:nvPr/>
        </p:nvSpPr>
        <p:spPr>
          <a:xfrm>
            <a:off x="3246967" y="2065623"/>
            <a:ext cx="3124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Assignee’s qty open tickets by bins for days open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9D09D1-8FD0-AD21-CC60-38C2FCCC81B6}"/>
              </a:ext>
            </a:extLst>
          </p:cNvPr>
          <p:cNvSpPr txBox="1"/>
          <p:nvPr/>
        </p:nvSpPr>
        <p:spPr>
          <a:xfrm>
            <a:off x="369275" y="4141374"/>
            <a:ext cx="299199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Search Criteria:</a:t>
            </a:r>
          </a:p>
          <a:p>
            <a:r>
              <a:rPr lang="en-US" dirty="0"/>
              <a:t>Assignee</a:t>
            </a:r>
          </a:p>
          <a:p>
            <a:r>
              <a:rPr lang="en-US" dirty="0"/>
              <a:t>Category</a:t>
            </a:r>
          </a:p>
          <a:p>
            <a:r>
              <a:rPr lang="en-US" dirty="0"/>
              <a:t>Subcategory</a:t>
            </a:r>
          </a:p>
          <a:p>
            <a:endParaRPr lang="en-US" dirty="0"/>
          </a:p>
          <a:p>
            <a:r>
              <a:rPr lang="en-US" dirty="0"/>
              <a:t>Specify:</a:t>
            </a:r>
          </a:p>
          <a:p>
            <a:r>
              <a:rPr lang="en-US" dirty="0"/>
              <a:t>Open</a:t>
            </a:r>
          </a:p>
          <a:p>
            <a:r>
              <a:rPr lang="en-US" dirty="0"/>
              <a:t>Closed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35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77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and Marisa Shideler</dc:creator>
  <cp:lastModifiedBy>Chris and Marisa Shideler</cp:lastModifiedBy>
  <cp:revision>1</cp:revision>
  <dcterms:created xsi:type="dcterms:W3CDTF">2022-06-16T18:14:45Z</dcterms:created>
  <dcterms:modified xsi:type="dcterms:W3CDTF">2022-06-23T15:26:12Z</dcterms:modified>
</cp:coreProperties>
</file>