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0025" autoAdjust="0"/>
  </p:normalViewPr>
  <p:slideViewPr>
    <p:cSldViewPr snapToGrid="0">
      <p:cViewPr>
        <p:scale>
          <a:sx n="90" d="100"/>
          <a:sy n="90" d="100"/>
        </p:scale>
        <p:origin x="39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508818-242F-4990-B3AB-AB24749134D9}" type="datetimeFigureOut">
              <a:rPr lang="en-US" smtClean="0"/>
              <a:t>11/5/2021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D161D3-7106-4F74-997B-A00D453348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2270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Fig1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D161D3-7106-4F74-997B-A00D453348E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4996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3FCE1-A67C-4CE9-84E1-3EEA1CE285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67BCBA-1F79-4B89-9FBB-B55C0073EC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E988BF-B910-48C3-8C1A-9F59E9826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DADFE-9D7C-41FB-929E-EB0FE0BA415A}" type="datetimeFigureOut">
              <a:rPr lang="en-US" smtClean="0"/>
              <a:t>11/5/2021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2C22A9-485E-4986-A417-0B4738157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C53BEA-E900-4A56-8F81-3281D365C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53018-2C11-4B7C-8B69-082004620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346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46922-DFC3-47AE-8B41-09CFE52E7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8F72E8-7854-49F3-8AEA-B8B7B90017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F5687-66CF-4A9E-ACAF-68BB3C118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DADFE-9D7C-41FB-929E-EB0FE0BA415A}" type="datetimeFigureOut">
              <a:rPr lang="en-US" smtClean="0"/>
              <a:t>11/5/2021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F26962-2BFE-4508-955A-F3FAEDA49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EAE52E-6379-4BE3-ADC1-F24F5B3FE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53018-2C11-4B7C-8B69-082004620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262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DB37AF-268E-46DB-817C-C4F3866688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02DDB8-46FB-4CF8-844F-D29D482583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0F8DCD-FCB6-4DC6-B70E-26253474C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DADFE-9D7C-41FB-929E-EB0FE0BA415A}" type="datetimeFigureOut">
              <a:rPr lang="en-US" smtClean="0"/>
              <a:t>11/5/2021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8E920E-8F2A-44A0-B7D3-E6517D223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9BA90D-3752-41AF-BCB5-06B9BE2C9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53018-2C11-4B7C-8B69-082004620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807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7329D-8DB4-44E3-B95C-A61BDDC35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656330-B128-4E8B-B77C-26F6F49502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99BA2B-A096-4F4B-833A-75DAE63C5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DADFE-9D7C-41FB-929E-EB0FE0BA415A}" type="datetimeFigureOut">
              <a:rPr lang="en-US" smtClean="0"/>
              <a:t>11/5/2021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25FD09-B9E4-4B82-9654-05A81B641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0F6B4F-C0BF-4723-B297-DFF1D7C8D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53018-2C11-4B7C-8B69-082004620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220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1DA98-7739-4FDD-9DE6-7621B2EC7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26F326-950E-4E38-B913-F4686794FC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F16EA4-C589-4BD1-BF98-DC146B60B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DADFE-9D7C-41FB-929E-EB0FE0BA415A}" type="datetimeFigureOut">
              <a:rPr lang="en-US" smtClean="0"/>
              <a:t>11/5/2021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4F15F8-101A-4CB5-9532-D1867E57E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5D9204-8739-4881-B194-E45D15D25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53018-2C11-4B7C-8B69-082004620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823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5B5EB-45A3-40FF-94B3-D314D3A5D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607196-C1E0-4FDD-B737-1E5F438B1A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A1EA47-714F-499F-AD92-EE86F14CDE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CFC098-597C-47E5-83BB-073B2047D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DADFE-9D7C-41FB-929E-EB0FE0BA415A}" type="datetimeFigureOut">
              <a:rPr lang="en-US" smtClean="0"/>
              <a:t>11/5/2021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5313EB-23C7-4C28-8994-4E7B27572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7C8EF1-743B-4FD3-9616-A26D371D0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53018-2C11-4B7C-8B69-082004620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771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8365D-E21B-4C86-8001-55C5E9BFE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58A13-F94E-4B6A-97E7-6146CD9C29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15580D-D991-4FBD-BB24-50BD76FE2F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EE1856-165F-4FC7-AA7F-3D1203B0BE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D4815A-B727-4399-B93E-238868D07D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15BACD-C29E-4C1F-AC4C-DCF9F28CC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DADFE-9D7C-41FB-929E-EB0FE0BA415A}" type="datetimeFigureOut">
              <a:rPr lang="en-US" smtClean="0"/>
              <a:t>11/5/2021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2588E1-7524-48AB-9D58-7F2FF69D6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0BE67D-C23C-4B25-94CA-FCED99E1E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53018-2C11-4B7C-8B69-082004620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575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6708E-78F7-4849-BB89-85D83B3C4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55EF3C-DFD7-4735-A345-64A4FC3C0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DADFE-9D7C-41FB-929E-EB0FE0BA415A}" type="datetimeFigureOut">
              <a:rPr lang="en-US" smtClean="0"/>
              <a:t>11/5/2021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8162EE-CF83-45CB-8602-2DDE1617D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7BDC51-40BC-4498-AF4D-526BF293C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53018-2C11-4B7C-8B69-082004620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646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D3570E-4595-43A8-9AAF-AA820DD1E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DADFE-9D7C-41FB-929E-EB0FE0BA415A}" type="datetimeFigureOut">
              <a:rPr lang="en-US" smtClean="0"/>
              <a:t>11/5/2021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65339A-BC38-4F6A-A542-FA59060FD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C83DBE-D7F8-42AC-BAFF-24F5BC43A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53018-2C11-4B7C-8B69-082004620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534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9897C-48AE-48D4-BF02-C8E2789F6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999FAF-363E-41EA-B398-83A4D8B6DC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A88385-0B6A-4614-A3BC-00E0057146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B728B6-15A6-4C88-A99C-F5A88F396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DADFE-9D7C-41FB-929E-EB0FE0BA415A}" type="datetimeFigureOut">
              <a:rPr lang="en-US" smtClean="0"/>
              <a:t>11/5/2021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CAC53B-0C5C-42A0-8350-99D1A4224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F752D7-3801-4176-A92A-5B88BCB9C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53018-2C11-4B7C-8B69-082004620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816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64DFC-9754-4540-8647-6EC1DD08E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634ADA-7EDD-4075-BE2D-31158CF323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FB5C6B-F94D-4C6D-A8EE-D7420993FD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2BC7EC-4A10-4E25-BCB0-0AF337CD7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DADFE-9D7C-41FB-929E-EB0FE0BA415A}" type="datetimeFigureOut">
              <a:rPr lang="en-US" smtClean="0"/>
              <a:t>11/5/2021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F90D9F-5952-4232-86F2-AD9A3D288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B7127D-FF7F-4796-A6C2-DB6E489A3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53018-2C11-4B7C-8B69-082004620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293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F375D6-7BF6-47F6-A2F5-ECC7DE1FF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9D2B48-FDF0-4DD0-8A97-9CD2D3379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A36F39-062C-4C06-AD8F-EBA584DBF8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9DADFE-9D7C-41FB-929E-EB0FE0BA415A}" type="datetimeFigureOut">
              <a:rPr lang="en-US" smtClean="0"/>
              <a:t>11/5/2021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17A87E-6E37-445C-97D4-883D882A97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A48E56-01BF-4649-8E5B-8DC616B55C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D53018-2C11-4B7C-8B69-082004620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372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roup 99">
            <a:extLst>
              <a:ext uri="{FF2B5EF4-FFF2-40B4-BE49-F238E27FC236}">
                <a16:creationId xmlns:a16="http://schemas.microsoft.com/office/drawing/2014/main" id="{47FBEE06-3DAC-4244-B33C-C3420584D921}"/>
              </a:ext>
            </a:extLst>
          </p:cNvPr>
          <p:cNvGrpSpPr/>
          <p:nvPr/>
        </p:nvGrpSpPr>
        <p:grpSpPr>
          <a:xfrm>
            <a:off x="3064934" y="1168400"/>
            <a:ext cx="5105400" cy="2396066"/>
            <a:chOff x="3064934" y="1168400"/>
            <a:chExt cx="5105400" cy="2396066"/>
          </a:xfrm>
        </p:grpSpPr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174A2E4D-AA5D-4150-A5ED-CD83C064A1CF}"/>
                </a:ext>
              </a:extLst>
            </p:cNvPr>
            <p:cNvSpPr txBox="1"/>
            <p:nvPr/>
          </p:nvSpPr>
          <p:spPr>
            <a:xfrm>
              <a:off x="4511281" y="3090798"/>
              <a:ext cx="1429163" cy="46166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 i="1" dirty="0">
                  <a:effectLst/>
                  <a:latin typeface="+mn-ea"/>
                </a:rPr>
                <a:t> </a:t>
              </a:r>
              <a:r>
                <a:rPr lang="ko-KR" altLang="en-US" sz="1200" dirty="0">
                  <a:latin typeface="+mn-ea"/>
                </a:rPr>
                <a:t>측정치</a:t>
              </a:r>
              <a:r>
                <a:rPr lang="en-US" sz="1200" i="1" baseline="-25000" dirty="0">
                  <a:latin typeface="+mn-ea"/>
                </a:rPr>
                <a:t>1</a:t>
              </a:r>
              <a:r>
                <a:rPr lang="en-US" sz="1200" i="1" baseline="-25000" dirty="0">
                  <a:effectLst/>
                  <a:latin typeface="+mn-ea"/>
                </a:rPr>
                <a:t>jk </a:t>
              </a:r>
              <a:r>
                <a:rPr lang="en-US" sz="1200" i="1" dirty="0">
                  <a:effectLst/>
                  <a:latin typeface="+mn-ea"/>
                </a:rPr>
                <a:t>…  </a:t>
              </a:r>
            </a:p>
            <a:p>
              <a:r>
                <a:rPr lang="en-US" altLang="ko-KR" sz="1200" i="1" dirty="0">
                  <a:latin typeface="+mn-ea"/>
                </a:rPr>
                <a:t>            </a:t>
              </a:r>
              <a:r>
                <a:rPr lang="ko-KR" altLang="en-US" sz="1200" dirty="0">
                  <a:effectLst/>
                  <a:latin typeface="+mn-ea"/>
                </a:rPr>
                <a:t>측정치</a:t>
              </a:r>
              <a:r>
                <a:rPr lang="en-US" sz="1200" i="1" baseline="-25000" dirty="0" err="1">
                  <a:effectLst/>
                  <a:latin typeface="+mn-ea"/>
                </a:rPr>
                <a:t>ijk</a:t>
              </a:r>
              <a:r>
                <a:rPr lang="en-US" sz="1200" i="1" baseline="-25000" dirty="0">
                  <a:effectLst/>
                  <a:latin typeface="+mn-ea"/>
                </a:rPr>
                <a:t>  </a:t>
              </a:r>
              <a:endParaRPr lang="en-US" sz="1200" dirty="0">
                <a:latin typeface="+mn-ea"/>
              </a:endParaRPr>
            </a:p>
          </p:txBody>
        </p: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071A6014-1FC8-4114-AC41-E3571B1D1F73}"/>
                </a:ext>
              </a:extLst>
            </p:cNvPr>
            <p:cNvGrpSpPr/>
            <p:nvPr/>
          </p:nvGrpSpPr>
          <p:grpSpPr>
            <a:xfrm>
              <a:off x="3064934" y="1168400"/>
              <a:ext cx="5105400" cy="2396066"/>
              <a:chOff x="3064933" y="1126066"/>
              <a:chExt cx="5239293" cy="2438402"/>
            </a:xfrm>
          </p:grpSpPr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C36D5083-0F2C-4759-9B4B-1D9CA82167AF}"/>
                  </a:ext>
                </a:extLst>
              </p:cNvPr>
              <p:cNvSpPr txBox="1"/>
              <p:nvPr/>
            </p:nvSpPr>
            <p:spPr>
              <a:xfrm>
                <a:off x="6073325" y="3070015"/>
                <a:ext cx="1429163" cy="4616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200" i="1" dirty="0">
                    <a:effectLst/>
                    <a:latin typeface="+mn-ea"/>
                  </a:rPr>
                  <a:t> </a:t>
                </a:r>
                <a:r>
                  <a:rPr lang="ko-KR" altLang="en-US" sz="1200" dirty="0">
                    <a:latin typeface="+mn-ea"/>
                  </a:rPr>
                  <a:t>측정치</a:t>
                </a:r>
                <a:r>
                  <a:rPr lang="en-US" sz="1200" i="1" baseline="-25000" dirty="0">
                    <a:latin typeface="+mn-ea"/>
                  </a:rPr>
                  <a:t>1</a:t>
                </a:r>
                <a:r>
                  <a:rPr lang="en-US" sz="1200" i="1" baseline="-25000" dirty="0">
                    <a:effectLst/>
                    <a:latin typeface="+mn-ea"/>
                  </a:rPr>
                  <a:t>jk </a:t>
                </a:r>
                <a:r>
                  <a:rPr lang="en-US" sz="1200" i="1" dirty="0">
                    <a:effectLst/>
                    <a:latin typeface="+mn-ea"/>
                  </a:rPr>
                  <a:t>…  </a:t>
                </a:r>
              </a:p>
              <a:p>
                <a:r>
                  <a:rPr lang="en-US" altLang="ko-KR" sz="1200" i="1" dirty="0">
                    <a:latin typeface="+mn-ea"/>
                  </a:rPr>
                  <a:t>            </a:t>
                </a:r>
                <a:r>
                  <a:rPr lang="ko-KR" altLang="en-US" sz="1200" dirty="0">
                    <a:effectLst/>
                    <a:latin typeface="+mn-ea"/>
                  </a:rPr>
                  <a:t>측정치</a:t>
                </a:r>
                <a:r>
                  <a:rPr lang="en-US" sz="1200" i="1" baseline="-25000" dirty="0" err="1">
                    <a:effectLst/>
                    <a:latin typeface="+mn-ea"/>
                  </a:rPr>
                  <a:t>ijk</a:t>
                </a:r>
                <a:r>
                  <a:rPr lang="en-US" sz="1200" i="1" baseline="-25000" dirty="0">
                    <a:effectLst/>
                    <a:latin typeface="+mn-ea"/>
                  </a:rPr>
                  <a:t>  </a:t>
                </a:r>
                <a:endParaRPr lang="en-US" sz="1200" dirty="0">
                  <a:latin typeface="+mn-ea"/>
                </a:endParaRPr>
              </a:p>
            </p:txBody>
          </p:sp>
          <p:grpSp>
            <p:nvGrpSpPr>
              <p:cNvPr id="94" name="Group 93">
                <a:extLst>
                  <a:ext uri="{FF2B5EF4-FFF2-40B4-BE49-F238E27FC236}">
                    <a16:creationId xmlns:a16="http://schemas.microsoft.com/office/drawing/2014/main" id="{DAE95988-F158-49DD-BBF5-E327001A4947}"/>
                  </a:ext>
                </a:extLst>
              </p:cNvPr>
              <p:cNvGrpSpPr/>
              <p:nvPr/>
            </p:nvGrpSpPr>
            <p:grpSpPr>
              <a:xfrm>
                <a:off x="3064933" y="1126066"/>
                <a:ext cx="5239293" cy="2438402"/>
                <a:chOff x="2516062" y="1813807"/>
                <a:chExt cx="6101431" cy="3105328"/>
              </a:xfrm>
            </p:grpSpPr>
            <p:grpSp>
              <p:nvGrpSpPr>
                <p:cNvPr id="11" name="Group 10">
                  <a:extLst>
                    <a:ext uri="{FF2B5EF4-FFF2-40B4-BE49-F238E27FC236}">
                      <a16:creationId xmlns:a16="http://schemas.microsoft.com/office/drawing/2014/main" id="{7A3C13BB-4D77-4FA5-B79E-5C65DE395243}"/>
                    </a:ext>
                  </a:extLst>
                </p:cNvPr>
                <p:cNvGrpSpPr/>
                <p:nvPr/>
              </p:nvGrpSpPr>
              <p:grpSpPr>
                <a:xfrm>
                  <a:off x="2516062" y="4277268"/>
                  <a:ext cx="1664335" cy="641866"/>
                  <a:chOff x="3200491" y="3176601"/>
                  <a:chExt cx="2083255" cy="641866"/>
                </a:xfrm>
              </p:grpSpPr>
              <p:sp>
                <p:nvSpPr>
                  <p:cNvPr id="5" name="TextBox 4">
                    <a:extLst>
                      <a:ext uri="{FF2B5EF4-FFF2-40B4-BE49-F238E27FC236}">
                        <a16:creationId xmlns:a16="http://schemas.microsoft.com/office/drawing/2014/main" id="{E517F76C-8430-49BD-BCEF-7035FE632F79}"/>
                      </a:ext>
                    </a:extLst>
                  </p:cNvPr>
                  <p:cNvSpPr txBox="1"/>
                  <p:nvPr/>
                </p:nvSpPr>
                <p:spPr>
                  <a:xfrm>
                    <a:off x="3200491" y="3215244"/>
                    <a:ext cx="2083255" cy="587935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US" sz="1200" i="1" dirty="0">
                        <a:effectLst/>
                        <a:latin typeface="+mn-ea"/>
                      </a:rPr>
                      <a:t> </a:t>
                    </a:r>
                    <a:r>
                      <a:rPr lang="ko-KR" altLang="en-US" sz="1200" dirty="0">
                        <a:latin typeface="+mn-ea"/>
                      </a:rPr>
                      <a:t>측정치</a:t>
                    </a:r>
                    <a:r>
                      <a:rPr lang="en-US" sz="1200" i="1" baseline="-25000" dirty="0">
                        <a:latin typeface="+mn-ea"/>
                      </a:rPr>
                      <a:t>1</a:t>
                    </a:r>
                    <a:r>
                      <a:rPr lang="en-US" sz="1200" i="1" baseline="-25000" dirty="0">
                        <a:effectLst/>
                        <a:latin typeface="+mn-ea"/>
                      </a:rPr>
                      <a:t>jk </a:t>
                    </a:r>
                    <a:r>
                      <a:rPr lang="en-US" sz="1200" i="1" dirty="0">
                        <a:effectLst/>
                        <a:latin typeface="+mn-ea"/>
                      </a:rPr>
                      <a:t>…  </a:t>
                    </a:r>
                  </a:p>
                  <a:p>
                    <a:r>
                      <a:rPr lang="en-US" altLang="ko-KR" sz="1200" i="1" dirty="0">
                        <a:latin typeface="+mn-ea"/>
                      </a:rPr>
                      <a:t>            </a:t>
                    </a:r>
                    <a:r>
                      <a:rPr lang="ko-KR" altLang="en-US" sz="1200" dirty="0">
                        <a:effectLst/>
                        <a:latin typeface="+mn-ea"/>
                      </a:rPr>
                      <a:t>측정치</a:t>
                    </a:r>
                    <a:r>
                      <a:rPr lang="en-US" sz="1200" i="1" baseline="-25000" dirty="0" err="1">
                        <a:effectLst/>
                        <a:latin typeface="+mn-ea"/>
                      </a:rPr>
                      <a:t>ijk</a:t>
                    </a:r>
                    <a:r>
                      <a:rPr lang="en-US" sz="1200" i="1" baseline="-25000" dirty="0">
                        <a:effectLst/>
                        <a:latin typeface="+mn-ea"/>
                      </a:rPr>
                      <a:t>  </a:t>
                    </a:r>
                    <a:endParaRPr lang="en-US" sz="1200" dirty="0">
                      <a:latin typeface="+mn-ea"/>
                    </a:endParaRPr>
                  </a:p>
                </p:txBody>
              </p:sp>
              <p:sp>
                <p:nvSpPr>
                  <p:cNvPr id="10" name="Rectangle 9">
                    <a:extLst>
                      <a:ext uri="{FF2B5EF4-FFF2-40B4-BE49-F238E27FC236}">
                        <a16:creationId xmlns:a16="http://schemas.microsoft.com/office/drawing/2014/main" id="{44F4CA4B-71B3-4EB6-9A6B-2F26B7C3A6CA}"/>
                      </a:ext>
                    </a:extLst>
                  </p:cNvPr>
                  <p:cNvSpPr/>
                  <p:nvPr/>
                </p:nvSpPr>
                <p:spPr>
                  <a:xfrm>
                    <a:off x="3274060" y="3176601"/>
                    <a:ext cx="1924474" cy="641866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>
                      <a:latin typeface="+mn-ea"/>
                    </a:endParaRPr>
                  </a:p>
                </p:txBody>
              </p:sp>
            </p:grpSp>
            <p:cxnSp>
              <p:nvCxnSpPr>
                <p:cNvPr id="49" name="Straight Connector 48">
                  <a:extLst>
                    <a:ext uri="{FF2B5EF4-FFF2-40B4-BE49-F238E27FC236}">
                      <a16:creationId xmlns:a16="http://schemas.microsoft.com/office/drawing/2014/main" id="{00ABAB41-6C7B-42DB-9BC3-76F2865F0D65}"/>
                    </a:ext>
                  </a:extLst>
                </p:cNvPr>
                <p:cNvCxnSpPr>
                  <a:cxnSpLocks/>
                  <a:stCxn id="10" idx="0"/>
                  <a:endCxn id="52" idx="3"/>
                </p:cNvCxnSpPr>
                <p:nvPr/>
              </p:nvCxnSpPr>
              <p:spPr>
                <a:xfrm flipV="1">
                  <a:off x="3343579" y="3836601"/>
                  <a:ext cx="937" cy="440667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49">
                  <a:extLst>
                    <a:ext uri="{FF2B5EF4-FFF2-40B4-BE49-F238E27FC236}">
                      <a16:creationId xmlns:a16="http://schemas.microsoft.com/office/drawing/2014/main" id="{5B39BDE9-7997-4EEB-8594-E3330766F12B}"/>
                    </a:ext>
                  </a:extLst>
                </p:cNvPr>
                <p:cNvCxnSpPr/>
                <p:nvPr/>
              </p:nvCxnSpPr>
              <p:spPr>
                <a:xfrm flipV="1">
                  <a:off x="5081880" y="3848099"/>
                  <a:ext cx="0" cy="440667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>
                  <a:extLst>
                    <a:ext uri="{FF2B5EF4-FFF2-40B4-BE49-F238E27FC236}">
                      <a16:creationId xmlns:a16="http://schemas.microsoft.com/office/drawing/2014/main" id="{E97E3F19-6798-40E3-AFAF-B8A4EB9F1248}"/>
                    </a:ext>
                  </a:extLst>
                </p:cNvPr>
                <p:cNvCxnSpPr/>
                <p:nvPr/>
              </p:nvCxnSpPr>
              <p:spPr>
                <a:xfrm flipV="1">
                  <a:off x="6891339" y="3801303"/>
                  <a:ext cx="0" cy="440667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54" name="Group 53">
                  <a:extLst>
                    <a:ext uri="{FF2B5EF4-FFF2-40B4-BE49-F238E27FC236}">
                      <a16:creationId xmlns:a16="http://schemas.microsoft.com/office/drawing/2014/main" id="{6D309CE0-1E34-4F39-90B4-8980BE9A3E31}"/>
                    </a:ext>
                  </a:extLst>
                </p:cNvPr>
                <p:cNvGrpSpPr/>
                <p:nvPr/>
              </p:nvGrpSpPr>
              <p:grpSpPr>
                <a:xfrm>
                  <a:off x="2832282" y="2998401"/>
                  <a:ext cx="1024467" cy="838200"/>
                  <a:chOff x="2506133" y="905933"/>
                  <a:chExt cx="1024467" cy="838200"/>
                </a:xfrm>
              </p:grpSpPr>
              <p:sp>
                <p:nvSpPr>
                  <p:cNvPr id="52" name="Isosceles Triangle 51">
                    <a:extLst>
                      <a:ext uri="{FF2B5EF4-FFF2-40B4-BE49-F238E27FC236}">
                        <a16:creationId xmlns:a16="http://schemas.microsoft.com/office/drawing/2014/main" id="{0FDB6688-1529-45D2-84A4-BFAEE1BEE2E4}"/>
                      </a:ext>
                    </a:extLst>
                  </p:cNvPr>
                  <p:cNvSpPr/>
                  <p:nvPr/>
                </p:nvSpPr>
                <p:spPr>
                  <a:xfrm>
                    <a:off x="2506133" y="905933"/>
                    <a:ext cx="1024467" cy="838200"/>
                  </a:xfrm>
                  <a:prstGeom prst="triangl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3" name="TextBox 52">
                    <a:extLst>
                      <a:ext uri="{FF2B5EF4-FFF2-40B4-BE49-F238E27FC236}">
                        <a16:creationId xmlns:a16="http://schemas.microsoft.com/office/drawing/2014/main" id="{0ED8404A-D9C2-4916-A293-71735FBD89E2}"/>
                      </a:ext>
                    </a:extLst>
                  </p:cNvPr>
                  <p:cNvSpPr txBox="1"/>
                  <p:nvPr/>
                </p:nvSpPr>
                <p:spPr>
                  <a:xfrm>
                    <a:off x="2650659" y="1340535"/>
                    <a:ext cx="858327" cy="391957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ko-KR" altLang="en-US" sz="1400" dirty="0">
                        <a:latin typeface="+mn-ea"/>
                      </a:rPr>
                      <a:t>학생</a:t>
                    </a:r>
                    <a:r>
                      <a:rPr lang="en-US" sz="1400" i="1" baseline="-25000" dirty="0">
                        <a:effectLst/>
                        <a:latin typeface="+mn-ea"/>
                      </a:rPr>
                      <a:t>1k</a:t>
                    </a:r>
                    <a:endParaRPr lang="en-US" sz="1400" dirty="0">
                      <a:latin typeface="+mn-ea"/>
                    </a:endParaRPr>
                  </a:p>
                </p:txBody>
              </p:sp>
            </p:grpSp>
            <p:grpSp>
              <p:nvGrpSpPr>
                <p:cNvPr id="55" name="Group 54">
                  <a:extLst>
                    <a:ext uri="{FF2B5EF4-FFF2-40B4-BE49-F238E27FC236}">
                      <a16:creationId xmlns:a16="http://schemas.microsoft.com/office/drawing/2014/main" id="{C828ABB8-1870-4159-9270-5591D7C3DBB8}"/>
                    </a:ext>
                  </a:extLst>
                </p:cNvPr>
                <p:cNvGrpSpPr/>
                <p:nvPr/>
              </p:nvGrpSpPr>
              <p:grpSpPr>
                <a:xfrm>
                  <a:off x="4549485" y="3037623"/>
                  <a:ext cx="1024467" cy="838200"/>
                  <a:chOff x="2506133" y="905933"/>
                  <a:chExt cx="1024467" cy="838200"/>
                </a:xfrm>
              </p:grpSpPr>
              <p:sp>
                <p:nvSpPr>
                  <p:cNvPr id="56" name="Isosceles Triangle 55">
                    <a:extLst>
                      <a:ext uri="{FF2B5EF4-FFF2-40B4-BE49-F238E27FC236}">
                        <a16:creationId xmlns:a16="http://schemas.microsoft.com/office/drawing/2014/main" id="{B03FAED4-D3AE-428A-A995-B6A86B23255C}"/>
                      </a:ext>
                    </a:extLst>
                  </p:cNvPr>
                  <p:cNvSpPr/>
                  <p:nvPr/>
                </p:nvSpPr>
                <p:spPr>
                  <a:xfrm>
                    <a:off x="2506133" y="905933"/>
                    <a:ext cx="1024467" cy="838200"/>
                  </a:xfrm>
                  <a:prstGeom prst="triangl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>
                      <a:latin typeface="+mn-ea"/>
                    </a:endParaRPr>
                  </a:p>
                </p:txBody>
              </p:sp>
              <p:sp>
                <p:nvSpPr>
                  <p:cNvPr id="57" name="TextBox 56">
                    <a:extLst>
                      <a:ext uri="{FF2B5EF4-FFF2-40B4-BE49-F238E27FC236}">
                        <a16:creationId xmlns:a16="http://schemas.microsoft.com/office/drawing/2014/main" id="{5D339158-52E0-4DAD-97EB-6FE7DC097ED5}"/>
                      </a:ext>
                    </a:extLst>
                  </p:cNvPr>
                  <p:cNvSpPr txBox="1"/>
                  <p:nvPr/>
                </p:nvSpPr>
                <p:spPr>
                  <a:xfrm>
                    <a:off x="2650659" y="1340535"/>
                    <a:ext cx="858327" cy="391957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ko-KR" altLang="en-US" sz="1400" dirty="0">
                        <a:latin typeface="+mn-ea"/>
                      </a:rPr>
                      <a:t>학생</a:t>
                    </a:r>
                    <a:r>
                      <a:rPr lang="en-US" sz="1400" i="1" baseline="-25000" dirty="0">
                        <a:effectLst/>
                        <a:latin typeface="+mn-ea"/>
                      </a:rPr>
                      <a:t>2k</a:t>
                    </a:r>
                    <a:endParaRPr lang="en-US" sz="1400" dirty="0">
                      <a:latin typeface="+mn-ea"/>
                    </a:endParaRPr>
                  </a:p>
                </p:txBody>
              </p:sp>
            </p:grpSp>
            <p:grpSp>
              <p:nvGrpSpPr>
                <p:cNvPr id="58" name="Group 57">
                  <a:extLst>
                    <a:ext uri="{FF2B5EF4-FFF2-40B4-BE49-F238E27FC236}">
                      <a16:creationId xmlns:a16="http://schemas.microsoft.com/office/drawing/2014/main" id="{C284C549-4A8F-4A19-8330-2B35F6E0E199}"/>
                    </a:ext>
                  </a:extLst>
                </p:cNvPr>
                <p:cNvGrpSpPr/>
                <p:nvPr/>
              </p:nvGrpSpPr>
              <p:grpSpPr>
                <a:xfrm>
                  <a:off x="6345232" y="2963103"/>
                  <a:ext cx="1024467" cy="838200"/>
                  <a:chOff x="2506133" y="905933"/>
                  <a:chExt cx="1024467" cy="838200"/>
                </a:xfrm>
              </p:grpSpPr>
              <p:sp>
                <p:nvSpPr>
                  <p:cNvPr id="59" name="Isosceles Triangle 58">
                    <a:extLst>
                      <a:ext uri="{FF2B5EF4-FFF2-40B4-BE49-F238E27FC236}">
                        <a16:creationId xmlns:a16="http://schemas.microsoft.com/office/drawing/2014/main" id="{4300AFE0-FB97-41DA-ACFA-3A58F8A3E682}"/>
                      </a:ext>
                    </a:extLst>
                  </p:cNvPr>
                  <p:cNvSpPr/>
                  <p:nvPr/>
                </p:nvSpPr>
                <p:spPr>
                  <a:xfrm>
                    <a:off x="2506133" y="905933"/>
                    <a:ext cx="1024467" cy="838200"/>
                  </a:xfrm>
                  <a:prstGeom prst="triangl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>
                      <a:latin typeface="+mn-ea"/>
                    </a:endParaRPr>
                  </a:p>
                </p:txBody>
              </p:sp>
              <p:sp>
                <p:nvSpPr>
                  <p:cNvPr id="60" name="TextBox 59">
                    <a:extLst>
                      <a:ext uri="{FF2B5EF4-FFF2-40B4-BE49-F238E27FC236}">
                        <a16:creationId xmlns:a16="http://schemas.microsoft.com/office/drawing/2014/main" id="{77FB6419-4F1E-4DA5-AC34-579ED9FF71A0}"/>
                      </a:ext>
                    </a:extLst>
                  </p:cNvPr>
                  <p:cNvSpPr txBox="1"/>
                  <p:nvPr/>
                </p:nvSpPr>
                <p:spPr>
                  <a:xfrm>
                    <a:off x="2650659" y="1340535"/>
                    <a:ext cx="858327" cy="391957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ko-KR" altLang="en-US" sz="1400" dirty="0">
                        <a:latin typeface="+mn-ea"/>
                      </a:rPr>
                      <a:t>학생</a:t>
                    </a:r>
                    <a:r>
                      <a:rPr lang="en-US" sz="1400" i="1" baseline="-25000" dirty="0" err="1">
                        <a:effectLst/>
                        <a:latin typeface="+mn-ea"/>
                      </a:rPr>
                      <a:t>jk</a:t>
                    </a:r>
                    <a:endParaRPr lang="en-US" sz="1400" dirty="0">
                      <a:latin typeface="+mn-ea"/>
                    </a:endParaRPr>
                  </a:p>
                </p:txBody>
              </p:sp>
            </p:grpSp>
            <p:grpSp>
              <p:nvGrpSpPr>
                <p:cNvPr id="62" name="Group 61">
                  <a:extLst>
                    <a:ext uri="{FF2B5EF4-FFF2-40B4-BE49-F238E27FC236}">
                      <a16:creationId xmlns:a16="http://schemas.microsoft.com/office/drawing/2014/main" id="{10B558D5-CC8D-409E-9D97-C2FD1FD874CF}"/>
                    </a:ext>
                  </a:extLst>
                </p:cNvPr>
                <p:cNvGrpSpPr/>
                <p:nvPr/>
              </p:nvGrpSpPr>
              <p:grpSpPr>
                <a:xfrm>
                  <a:off x="4436508" y="1813807"/>
                  <a:ext cx="1269408" cy="641866"/>
                  <a:chOff x="5461296" y="1704601"/>
                  <a:chExt cx="1269408" cy="736600"/>
                </a:xfrm>
              </p:grpSpPr>
              <p:sp>
                <p:nvSpPr>
                  <p:cNvPr id="18" name="Oval 17">
                    <a:extLst>
                      <a:ext uri="{FF2B5EF4-FFF2-40B4-BE49-F238E27FC236}">
                        <a16:creationId xmlns:a16="http://schemas.microsoft.com/office/drawing/2014/main" id="{6FBC29BB-CA0C-49C7-9D3F-5F796A6B0A83}"/>
                      </a:ext>
                    </a:extLst>
                  </p:cNvPr>
                  <p:cNvSpPr/>
                  <p:nvPr/>
                </p:nvSpPr>
                <p:spPr>
                  <a:xfrm>
                    <a:off x="5461296" y="1704601"/>
                    <a:ext cx="1269408" cy="736600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 dirty="0"/>
                  </a:p>
                </p:txBody>
              </p:sp>
              <p:sp>
                <p:nvSpPr>
                  <p:cNvPr id="61" name="TextBox 60">
                    <a:extLst>
                      <a:ext uri="{FF2B5EF4-FFF2-40B4-BE49-F238E27FC236}">
                        <a16:creationId xmlns:a16="http://schemas.microsoft.com/office/drawing/2014/main" id="{DE0EAEAA-94E7-4976-8242-AAE359D11C45}"/>
                      </a:ext>
                    </a:extLst>
                  </p:cNvPr>
                  <p:cNvSpPr txBox="1"/>
                  <p:nvPr/>
                </p:nvSpPr>
                <p:spPr>
                  <a:xfrm>
                    <a:off x="5743677" y="1868490"/>
                    <a:ext cx="858327" cy="449807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ko-KR" altLang="en-US" sz="1400" dirty="0">
                        <a:latin typeface="+mn-ea"/>
                      </a:rPr>
                      <a:t>연구</a:t>
                    </a:r>
                    <a:r>
                      <a:rPr lang="en-US" sz="1400" i="1" baseline="-25000" dirty="0">
                        <a:effectLst/>
                        <a:latin typeface="+mn-ea"/>
                      </a:rPr>
                      <a:t>1</a:t>
                    </a:r>
                    <a:endParaRPr lang="en-US" sz="1400" dirty="0">
                      <a:latin typeface="+mn-ea"/>
                    </a:endParaRPr>
                  </a:p>
                </p:txBody>
              </p:sp>
            </p:grpSp>
            <p:cxnSp>
              <p:nvCxnSpPr>
                <p:cNvPr id="67" name="Straight Connector 66">
                  <a:extLst>
                    <a:ext uri="{FF2B5EF4-FFF2-40B4-BE49-F238E27FC236}">
                      <a16:creationId xmlns:a16="http://schemas.microsoft.com/office/drawing/2014/main" id="{1B961910-54EB-47AB-8122-0571BE274F99}"/>
                    </a:ext>
                  </a:extLst>
                </p:cNvPr>
                <p:cNvCxnSpPr>
                  <a:stCxn id="52" idx="0"/>
                  <a:endCxn id="18" idx="4"/>
                </p:cNvCxnSpPr>
                <p:nvPr/>
              </p:nvCxnSpPr>
              <p:spPr>
                <a:xfrm flipV="1">
                  <a:off x="3344516" y="2455673"/>
                  <a:ext cx="1726696" cy="542728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Connector 68">
                  <a:extLst>
                    <a:ext uri="{FF2B5EF4-FFF2-40B4-BE49-F238E27FC236}">
                      <a16:creationId xmlns:a16="http://schemas.microsoft.com/office/drawing/2014/main" id="{8415D340-2220-4FEC-B8B5-B81497AAD20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061719" y="2455673"/>
                  <a:ext cx="1026" cy="58195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Connector 70">
                  <a:extLst>
                    <a:ext uri="{FF2B5EF4-FFF2-40B4-BE49-F238E27FC236}">
                      <a16:creationId xmlns:a16="http://schemas.microsoft.com/office/drawing/2014/main" id="{6476C98D-0161-47FC-BAE6-53A36352EBE4}"/>
                    </a:ext>
                  </a:extLst>
                </p:cNvPr>
                <p:cNvCxnSpPr>
                  <a:stCxn id="59" idx="0"/>
                  <a:endCxn id="18" idx="4"/>
                </p:cNvCxnSpPr>
                <p:nvPr/>
              </p:nvCxnSpPr>
              <p:spPr>
                <a:xfrm flipH="1" flipV="1">
                  <a:off x="5071212" y="2455673"/>
                  <a:ext cx="1786254" cy="50743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F6339C65-08D9-4D69-974C-B047B50D5993}"/>
                    </a:ext>
                  </a:extLst>
                </p:cNvPr>
                <p:cNvSpPr txBox="1"/>
                <p:nvPr/>
              </p:nvSpPr>
              <p:spPr>
                <a:xfrm>
                  <a:off x="6871820" y="1821518"/>
                  <a:ext cx="632773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sz="1800" i="1" dirty="0">
                      <a:effectLst/>
                      <a:latin typeface="Times New Roman" panose="02020603050405020304" pitchFamily="18" charset="0"/>
                      <a:ea typeface="Batang" panose="02030600000101010101" pitchFamily="18" charset="-127"/>
                    </a:rPr>
                    <a:t>…</a:t>
                  </a:r>
                  <a:endParaRPr lang="en-US" dirty="0"/>
                </a:p>
              </p:txBody>
            </p:sp>
            <p:sp>
              <p:nvSpPr>
                <p:cNvPr id="87" name="Rectangle 86">
                  <a:extLst>
                    <a:ext uri="{FF2B5EF4-FFF2-40B4-BE49-F238E27FC236}">
                      <a16:creationId xmlns:a16="http://schemas.microsoft.com/office/drawing/2014/main" id="{82542A0E-E4B5-436A-9835-34907F9CF234}"/>
                    </a:ext>
                  </a:extLst>
                </p:cNvPr>
                <p:cNvSpPr/>
                <p:nvPr/>
              </p:nvSpPr>
              <p:spPr>
                <a:xfrm>
                  <a:off x="4318347" y="4277268"/>
                  <a:ext cx="1537483" cy="64186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>
                    <a:latin typeface="+mn-ea"/>
                  </a:endParaRPr>
                </a:p>
              </p:txBody>
            </p:sp>
            <p:sp>
              <p:nvSpPr>
                <p:cNvPr id="90" name="Rectangle 89">
                  <a:extLst>
                    <a:ext uri="{FF2B5EF4-FFF2-40B4-BE49-F238E27FC236}">
                      <a16:creationId xmlns:a16="http://schemas.microsoft.com/office/drawing/2014/main" id="{2CA60D49-6538-40FE-BAC1-5D81E890CCBC}"/>
                    </a:ext>
                  </a:extLst>
                </p:cNvPr>
                <p:cNvSpPr/>
                <p:nvPr/>
              </p:nvSpPr>
              <p:spPr>
                <a:xfrm>
                  <a:off x="6072306" y="4256356"/>
                  <a:ext cx="1537483" cy="64186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>
                    <a:latin typeface="+mn-ea"/>
                  </a:endParaRPr>
                </a:p>
              </p:txBody>
            </p:sp>
            <p:grpSp>
              <p:nvGrpSpPr>
                <p:cNvPr id="91" name="Group 90">
                  <a:extLst>
                    <a:ext uri="{FF2B5EF4-FFF2-40B4-BE49-F238E27FC236}">
                      <a16:creationId xmlns:a16="http://schemas.microsoft.com/office/drawing/2014/main" id="{895D02F5-433F-4FC7-87A6-0F5FABA1149C}"/>
                    </a:ext>
                  </a:extLst>
                </p:cNvPr>
                <p:cNvGrpSpPr/>
                <p:nvPr/>
              </p:nvGrpSpPr>
              <p:grpSpPr>
                <a:xfrm>
                  <a:off x="7348085" y="1813807"/>
                  <a:ext cx="1269408" cy="641866"/>
                  <a:chOff x="5461296" y="1704601"/>
                  <a:chExt cx="1269408" cy="736600"/>
                </a:xfrm>
              </p:grpSpPr>
              <p:sp>
                <p:nvSpPr>
                  <p:cNvPr id="92" name="Oval 91">
                    <a:extLst>
                      <a:ext uri="{FF2B5EF4-FFF2-40B4-BE49-F238E27FC236}">
                        <a16:creationId xmlns:a16="http://schemas.microsoft.com/office/drawing/2014/main" id="{CBC12B6B-00A0-4ACE-A19B-0A63C3CBEE31}"/>
                      </a:ext>
                    </a:extLst>
                  </p:cNvPr>
                  <p:cNvSpPr/>
                  <p:nvPr/>
                </p:nvSpPr>
                <p:spPr>
                  <a:xfrm>
                    <a:off x="5461296" y="1704601"/>
                    <a:ext cx="1269408" cy="736600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 dirty="0"/>
                  </a:p>
                </p:txBody>
              </p:sp>
              <p:sp>
                <p:nvSpPr>
                  <p:cNvPr id="93" name="TextBox 92">
                    <a:extLst>
                      <a:ext uri="{FF2B5EF4-FFF2-40B4-BE49-F238E27FC236}">
                        <a16:creationId xmlns:a16="http://schemas.microsoft.com/office/drawing/2014/main" id="{3226E504-CCE9-4F40-9C0C-8333A52A307F}"/>
                      </a:ext>
                    </a:extLst>
                  </p:cNvPr>
                  <p:cNvSpPr txBox="1"/>
                  <p:nvPr/>
                </p:nvSpPr>
                <p:spPr>
                  <a:xfrm>
                    <a:off x="5743677" y="1856116"/>
                    <a:ext cx="858327" cy="449807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ko-KR" altLang="en-US" sz="1400" dirty="0">
                        <a:latin typeface="+mn-ea"/>
                      </a:rPr>
                      <a:t>연구</a:t>
                    </a:r>
                    <a:r>
                      <a:rPr lang="en-US" sz="1400" i="1" baseline="-25000" dirty="0">
                        <a:effectLst/>
                        <a:latin typeface="+mn-ea"/>
                      </a:rPr>
                      <a:t>k</a:t>
                    </a:r>
                    <a:endParaRPr lang="en-US" sz="1400" dirty="0">
                      <a:latin typeface="+mn-ea"/>
                    </a:endParaRPr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2089902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FE70F8F4-61C7-4030-B36F-25FDC5B79B98}"/>
              </a:ext>
            </a:extLst>
          </p:cNvPr>
          <p:cNvGrpSpPr/>
          <p:nvPr/>
        </p:nvGrpSpPr>
        <p:grpSpPr>
          <a:xfrm>
            <a:off x="2540001" y="1183759"/>
            <a:ext cx="4442668" cy="2323226"/>
            <a:chOff x="2540001" y="1183759"/>
            <a:chExt cx="4442668" cy="2323226"/>
          </a:xfrm>
        </p:grpSpPr>
        <p:pic>
          <p:nvPicPr>
            <p:cNvPr id="13" name="Google Shape;262;p39">
              <a:extLst>
                <a:ext uri="{FF2B5EF4-FFF2-40B4-BE49-F238E27FC236}">
                  <a16:creationId xmlns:a16="http://schemas.microsoft.com/office/drawing/2014/main" id="{885B8475-BA65-4DB1-91D9-4B936256D79C}"/>
                </a:ext>
              </a:extLst>
            </p:cNvPr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2540001" y="1183759"/>
              <a:ext cx="4442668" cy="232322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27F43132-5614-417E-8440-9301C259ACE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12501" y="1598770"/>
              <a:ext cx="2497667" cy="14932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945118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34</Words>
  <Application>Microsoft Office PowerPoint</Application>
  <PresentationFormat>Widescreen</PresentationFormat>
  <Paragraphs>14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맑은 고딕</vt:lpstr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Shin Mikyung</dc:creator>
  <cp:lastModifiedBy>Shin Mikyung</cp:lastModifiedBy>
  <cp:revision>9</cp:revision>
  <dcterms:created xsi:type="dcterms:W3CDTF">2021-11-05T16:03:08Z</dcterms:created>
  <dcterms:modified xsi:type="dcterms:W3CDTF">2021-11-05T19:16:49Z</dcterms:modified>
</cp:coreProperties>
</file>