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F104B-E3E0-E90F-02F8-7362C98B689B}" v="18" dt="2025-05-20T05:22:29.084"/>
    <p1510:client id="{FC54833D-AF26-4AE2-9E44-F258103B842B}" v="68" dt="2025-05-20T06:01:2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OME Shintaro" userId="S::mitome.shintaro448@mail.kyutech.jp::695bd5c6-5753-48d0-a8b7-b7e7f20ef269" providerId="AD" clId="Web-{005F104B-E3E0-E90F-02F8-7362C98B689B}"/>
    <pc:docChg chg="addSld modSld">
      <pc:chgData name="MITOME Shintaro" userId="S::mitome.shintaro448@mail.kyutech.jp::695bd5c6-5753-48d0-a8b7-b7e7f20ef269" providerId="AD" clId="Web-{005F104B-E3E0-E90F-02F8-7362C98B689B}" dt="2025-05-20T05:22:29.084" v="15"/>
      <pc:docMkLst>
        <pc:docMk/>
      </pc:docMkLst>
      <pc:sldChg chg="modSp">
        <pc:chgData name="MITOME Shintaro" userId="S::mitome.shintaro448@mail.kyutech.jp::695bd5c6-5753-48d0-a8b7-b7e7f20ef269" providerId="AD" clId="Web-{005F104B-E3E0-E90F-02F8-7362C98B689B}" dt="2025-05-20T05:21:36.067" v="7" actId="20577"/>
        <pc:sldMkLst>
          <pc:docMk/>
          <pc:sldMk cId="2128380218" sldId="256"/>
        </pc:sldMkLst>
        <pc:spChg chg="mod">
          <ac:chgData name="MITOME Shintaro" userId="S::mitome.shintaro448@mail.kyutech.jp::695bd5c6-5753-48d0-a8b7-b7e7f20ef269" providerId="AD" clId="Web-{005F104B-E3E0-E90F-02F8-7362C98B689B}" dt="2025-05-20T05:21:29.582" v="1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MITOME Shintaro" userId="S::mitome.shintaro448@mail.kyutech.jp::695bd5c6-5753-48d0-a8b7-b7e7f20ef269" providerId="AD" clId="Web-{005F104B-E3E0-E90F-02F8-7362C98B689B}" dt="2025-05-20T05:21:36.067" v="7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Sp modSp new">
        <pc:chgData name="MITOME Shintaro" userId="S::mitome.shintaro448@mail.kyutech.jp::695bd5c6-5753-48d0-a8b7-b7e7f20ef269" providerId="AD" clId="Web-{005F104B-E3E0-E90F-02F8-7362C98B689B}" dt="2025-05-20T05:22:29.084" v="15"/>
        <pc:sldMkLst>
          <pc:docMk/>
          <pc:sldMk cId="688703028" sldId="257"/>
        </pc:sldMkLst>
        <pc:spChg chg="mod">
          <ac:chgData name="MITOME Shintaro" userId="S::mitome.shintaro448@mail.kyutech.jp::695bd5c6-5753-48d0-a8b7-b7e7f20ef269" providerId="AD" clId="Web-{005F104B-E3E0-E90F-02F8-7362C98B689B}" dt="2025-05-20T05:22:25.631" v="13" actId="14100"/>
          <ac:spMkLst>
            <pc:docMk/>
            <pc:sldMk cId="688703028" sldId="257"/>
            <ac:spMk id="2" creationId="{8FC22AC1-A379-8375-544F-5BB282BA4BC5}"/>
          </ac:spMkLst>
        </pc:spChg>
        <pc:spChg chg="del mod">
          <ac:chgData name="MITOME Shintaro" userId="S::mitome.shintaro448@mail.kyutech.jp::695bd5c6-5753-48d0-a8b7-b7e7f20ef269" providerId="AD" clId="Web-{005F104B-E3E0-E90F-02F8-7362C98B689B}" dt="2025-05-20T05:22:29.084" v="15"/>
          <ac:spMkLst>
            <pc:docMk/>
            <pc:sldMk cId="688703028" sldId="257"/>
            <ac:spMk id="3" creationId="{65252BE5-7842-3B3E-4458-EC9B8B00194C}"/>
          </ac:spMkLst>
        </pc:spChg>
      </pc:sldChg>
    </pc:docChg>
  </pc:docChgLst>
  <pc:docChgLst>
    <pc:chgData clId="Web-{005F104B-E3E0-E90F-02F8-7362C98B689B}"/>
    <pc:docChg chg="modSld">
      <pc:chgData name="" userId="" providerId="" clId="Web-{005F104B-E3E0-E90F-02F8-7362C98B689B}" dt="2025-05-20T05:21:28.848" v="1" actId="20577"/>
      <pc:docMkLst>
        <pc:docMk/>
      </pc:docMkLst>
      <pc:sldChg chg="modSp">
        <pc:chgData name="" userId="" providerId="" clId="Web-{005F104B-E3E0-E90F-02F8-7362C98B689B}" dt="2025-05-20T05:21:28.848" v="1" actId="20577"/>
        <pc:sldMkLst>
          <pc:docMk/>
          <pc:sldMk cId="2128380218" sldId="256"/>
        </pc:sldMkLst>
        <pc:spChg chg="mod">
          <ac:chgData name="" userId="" providerId="" clId="Web-{005F104B-E3E0-E90F-02F8-7362C98B689B}" dt="2025-05-20T05:21:28.848" v="1" actId="20577"/>
          <ac:spMkLst>
            <pc:docMk/>
            <pc:sldMk cId="2128380218" sldId="256"/>
            <ac:spMk id="2" creationId="{00000000-0000-0000-0000-000000000000}"/>
          </ac:spMkLst>
        </pc:spChg>
      </pc:sldChg>
    </pc:docChg>
  </pc:docChgLst>
  <pc:docChgLst>
    <pc:chgData name="MITOME Shintaro" userId="695bd5c6-5753-48d0-a8b7-b7e7f20ef269" providerId="ADAL" clId="{FC54833D-AF26-4AE2-9E44-F258103B842B}"/>
    <pc:docChg chg="undo custSel addSld modSld">
      <pc:chgData name="MITOME Shintaro" userId="695bd5c6-5753-48d0-a8b7-b7e7f20ef269" providerId="ADAL" clId="{FC54833D-AF26-4AE2-9E44-F258103B842B}" dt="2025-05-20T06:01:26.664" v="553"/>
      <pc:docMkLst>
        <pc:docMk/>
      </pc:docMkLst>
      <pc:sldChg chg="modSp mod">
        <pc:chgData name="MITOME Shintaro" userId="695bd5c6-5753-48d0-a8b7-b7e7f20ef269" providerId="ADAL" clId="{FC54833D-AF26-4AE2-9E44-F258103B842B}" dt="2025-05-20T05:41:53.266" v="310"/>
        <pc:sldMkLst>
          <pc:docMk/>
          <pc:sldMk cId="2128380218" sldId="256"/>
        </pc:sldMkLst>
        <pc:spChg chg="mod">
          <ac:chgData name="MITOME Shintaro" userId="695bd5c6-5753-48d0-a8b7-b7e7f20ef269" providerId="ADAL" clId="{FC54833D-AF26-4AE2-9E44-F258103B842B}" dt="2025-05-20T05:41:53.266" v="310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mod">
        <pc:chgData name="MITOME Shintaro" userId="695bd5c6-5753-48d0-a8b7-b7e7f20ef269" providerId="ADAL" clId="{FC54833D-AF26-4AE2-9E44-F258103B842B}" dt="2025-05-20T05:47:28.725" v="389" actId="20577"/>
        <pc:sldMkLst>
          <pc:docMk/>
          <pc:sldMk cId="688703028" sldId="257"/>
        </pc:sldMkLst>
        <pc:spChg chg="mod">
          <ac:chgData name="MITOME Shintaro" userId="695bd5c6-5753-48d0-a8b7-b7e7f20ef269" providerId="ADAL" clId="{FC54833D-AF26-4AE2-9E44-F258103B842B}" dt="2025-05-20T05:41:27.036" v="299"/>
          <ac:spMkLst>
            <pc:docMk/>
            <pc:sldMk cId="688703028" sldId="257"/>
            <ac:spMk id="2" creationId="{8FC22AC1-A379-8375-544F-5BB282BA4BC5}"/>
          </ac:spMkLst>
        </pc:spChg>
        <pc:spChg chg="add mod">
          <ac:chgData name="MITOME Shintaro" userId="695bd5c6-5753-48d0-a8b7-b7e7f20ef269" providerId="ADAL" clId="{FC54833D-AF26-4AE2-9E44-F258103B842B}" dt="2025-05-20T05:35:12.675" v="133" actId="1076"/>
          <ac:spMkLst>
            <pc:docMk/>
            <pc:sldMk cId="688703028" sldId="257"/>
            <ac:spMk id="3" creationId="{DCF8CCF4-CFED-2905-F328-ED83CA0D5F4F}"/>
          </ac:spMkLst>
        </pc:spChg>
        <pc:spChg chg="add mod">
          <ac:chgData name="MITOME Shintaro" userId="695bd5c6-5753-48d0-a8b7-b7e7f20ef269" providerId="ADAL" clId="{FC54833D-AF26-4AE2-9E44-F258103B842B}" dt="2025-05-20T05:35:18.902" v="134" actId="1076"/>
          <ac:spMkLst>
            <pc:docMk/>
            <pc:sldMk cId="688703028" sldId="257"/>
            <ac:spMk id="4" creationId="{D83756BF-5317-C931-D000-2BBF87653104}"/>
          </ac:spMkLst>
        </pc:spChg>
        <pc:spChg chg="add del mod">
          <ac:chgData name="MITOME Shintaro" userId="695bd5c6-5753-48d0-a8b7-b7e7f20ef269" providerId="ADAL" clId="{FC54833D-AF26-4AE2-9E44-F258103B842B}" dt="2025-05-20T05:34:02.963" v="124" actId="478"/>
          <ac:spMkLst>
            <pc:docMk/>
            <pc:sldMk cId="688703028" sldId="257"/>
            <ac:spMk id="5" creationId="{832A9634-103C-0D3A-4386-28D9F9BEDA86}"/>
          </ac:spMkLst>
        </pc:spChg>
        <pc:spChg chg="add del mod">
          <ac:chgData name="MITOME Shintaro" userId="695bd5c6-5753-48d0-a8b7-b7e7f20ef269" providerId="ADAL" clId="{FC54833D-AF26-4AE2-9E44-F258103B842B}" dt="2025-05-20T05:34:09.163" v="126" actId="478"/>
          <ac:spMkLst>
            <pc:docMk/>
            <pc:sldMk cId="688703028" sldId="257"/>
            <ac:spMk id="6" creationId="{C43C93B2-F427-2ED8-852C-E12CA4338FC1}"/>
          </ac:spMkLst>
        </pc:spChg>
        <pc:spChg chg="add mod">
          <ac:chgData name="MITOME Shintaro" userId="695bd5c6-5753-48d0-a8b7-b7e7f20ef269" providerId="ADAL" clId="{FC54833D-AF26-4AE2-9E44-F258103B842B}" dt="2025-05-20T05:35:44.781" v="140" actId="1076"/>
          <ac:spMkLst>
            <pc:docMk/>
            <pc:sldMk cId="688703028" sldId="257"/>
            <ac:spMk id="7" creationId="{8602FF65-172E-998F-7769-F3C4D1EC8882}"/>
          </ac:spMkLst>
        </pc:spChg>
        <pc:spChg chg="add mod">
          <ac:chgData name="MITOME Shintaro" userId="695bd5c6-5753-48d0-a8b7-b7e7f20ef269" providerId="ADAL" clId="{FC54833D-AF26-4AE2-9E44-F258103B842B}" dt="2025-05-20T05:47:23.082" v="387" actId="20577"/>
          <ac:spMkLst>
            <pc:docMk/>
            <pc:sldMk cId="688703028" sldId="257"/>
            <ac:spMk id="13" creationId="{8B8EFCFB-642F-4B65-86BE-55712A2D8210}"/>
          </ac:spMkLst>
        </pc:spChg>
        <pc:spChg chg="add mod">
          <ac:chgData name="MITOME Shintaro" userId="695bd5c6-5753-48d0-a8b7-b7e7f20ef269" providerId="ADAL" clId="{FC54833D-AF26-4AE2-9E44-F258103B842B}" dt="2025-05-20T05:47:28.725" v="389" actId="20577"/>
          <ac:spMkLst>
            <pc:docMk/>
            <pc:sldMk cId="688703028" sldId="257"/>
            <ac:spMk id="14" creationId="{097CD184-D786-EF82-7C5B-D369BF26F414}"/>
          </ac:spMkLst>
        </pc:spChg>
        <pc:spChg chg="add mod">
          <ac:chgData name="MITOME Shintaro" userId="695bd5c6-5753-48d0-a8b7-b7e7f20ef269" providerId="ADAL" clId="{FC54833D-AF26-4AE2-9E44-F258103B842B}" dt="2025-05-20T05:35:55.946" v="152" actId="20577"/>
          <ac:spMkLst>
            <pc:docMk/>
            <pc:sldMk cId="688703028" sldId="257"/>
            <ac:spMk id="25" creationId="{5D52FE80-2B12-D5FF-1E4E-27E280298B45}"/>
          </ac:spMkLst>
        </pc:spChg>
        <pc:cxnChg chg="add mod">
          <ac:chgData name="MITOME Shintaro" userId="695bd5c6-5753-48d0-a8b7-b7e7f20ef269" providerId="ADAL" clId="{FC54833D-AF26-4AE2-9E44-F258103B842B}" dt="2025-05-20T05:46:50.019" v="379" actId="1076"/>
          <ac:cxnSpMkLst>
            <pc:docMk/>
            <pc:sldMk cId="688703028" sldId="257"/>
            <ac:cxnSpMk id="5" creationId="{A3472EB7-1390-41E3-6BD3-9028A57C6BB4}"/>
          </ac:cxnSpMkLst>
        </pc:cxnChg>
        <pc:cxnChg chg="add del mod">
          <ac:chgData name="MITOME Shintaro" userId="695bd5c6-5753-48d0-a8b7-b7e7f20ef269" providerId="ADAL" clId="{FC54833D-AF26-4AE2-9E44-F258103B842B}" dt="2025-05-20T05:36:27.971" v="163" actId="478"/>
          <ac:cxnSpMkLst>
            <pc:docMk/>
            <pc:sldMk cId="688703028" sldId="257"/>
            <ac:cxnSpMk id="9" creationId="{306107A8-4891-597A-F48F-24608393EF09}"/>
          </ac:cxnSpMkLst>
        </pc:cxnChg>
        <pc:cxnChg chg="add del mod">
          <ac:chgData name="MITOME Shintaro" userId="695bd5c6-5753-48d0-a8b7-b7e7f20ef269" providerId="ADAL" clId="{FC54833D-AF26-4AE2-9E44-F258103B842B}" dt="2025-05-20T05:36:29.802" v="165" actId="478"/>
          <ac:cxnSpMkLst>
            <pc:docMk/>
            <pc:sldMk cId="688703028" sldId="257"/>
            <ac:cxnSpMk id="10" creationId="{301C4DA7-517B-129A-CB55-71EE888FE5D1}"/>
          </ac:cxnSpMkLst>
        </pc:cxnChg>
        <pc:cxnChg chg="add mod">
          <ac:chgData name="MITOME Shintaro" userId="695bd5c6-5753-48d0-a8b7-b7e7f20ef269" providerId="ADAL" clId="{FC54833D-AF26-4AE2-9E44-F258103B842B}" dt="2025-05-20T05:36:08.374" v="155" actId="14100"/>
          <ac:cxnSpMkLst>
            <pc:docMk/>
            <pc:sldMk cId="688703028" sldId="257"/>
            <ac:cxnSpMk id="26" creationId="{C143305B-0B59-2E6F-D6BF-FE8533231E74}"/>
          </ac:cxnSpMkLst>
        </pc:cxnChg>
        <pc:cxnChg chg="add mod">
          <ac:chgData name="MITOME Shintaro" userId="695bd5c6-5753-48d0-a8b7-b7e7f20ef269" providerId="ADAL" clId="{FC54833D-AF26-4AE2-9E44-F258103B842B}" dt="2025-05-20T05:36:18.345" v="159" actId="14100"/>
          <ac:cxnSpMkLst>
            <pc:docMk/>
            <pc:sldMk cId="688703028" sldId="257"/>
            <ac:cxnSpMk id="29" creationId="{4EAAFA29-335E-BD31-B33E-8B2B3E3DA15C}"/>
          </ac:cxnSpMkLst>
        </pc:cxnChg>
        <pc:cxnChg chg="add mod">
          <ac:chgData name="MITOME Shintaro" userId="695bd5c6-5753-48d0-a8b7-b7e7f20ef269" providerId="ADAL" clId="{FC54833D-AF26-4AE2-9E44-F258103B842B}" dt="2025-05-20T05:36:26.062" v="162" actId="14100"/>
          <ac:cxnSpMkLst>
            <pc:docMk/>
            <pc:sldMk cId="688703028" sldId="257"/>
            <ac:cxnSpMk id="32" creationId="{59445825-600F-0B5B-0406-A599409A8362}"/>
          </ac:cxnSpMkLst>
        </pc:cxnChg>
      </pc:sldChg>
      <pc:sldChg chg="addSp delSp modSp add mod">
        <pc:chgData name="MITOME Shintaro" userId="695bd5c6-5753-48d0-a8b7-b7e7f20ef269" providerId="ADAL" clId="{FC54833D-AF26-4AE2-9E44-F258103B842B}" dt="2025-05-20T05:46:40.424" v="377" actId="14100"/>
        <pc:sldMkLst>
          <pc:docMk/>
          <pc:sldMk cId="1783060045" sldId="258"/>
        </pc:sldMkLst>
        <pc:spChg chg="mod">
          <ac:chgData name="MITOME Shintaro" userId="695bd5c6-5753-48d0-a8b7-b7e7f20ef269" providerId="ADAL" clId="{FC54833D-AF26-4AE2-9E44-F258103B842B}" dt="2025-05-20T05:39:25.435" v="212"/>
          <ac:spMkLst>
            <pc:docMk/>
            <pc:sldMk cId="1783060045" sldId="258"/>
            <ac:spMk id="2" creationId="{4D9B47E0-3831-E722-A0A2-07B5CFFE4C37}"/>
          </ac:spMkLst>
        </pc:spChg>
        <pc:spChg chg="mod">
          <ac:chgData name="MITOME Shintaro" userId="695bd5c6-5753-48d0-a8b7-b7e7f20ef269" providerId="ADAL" clId="{FC54833D-AF26-4AE2-9E44-F258103B842B}" dt="2025-05-20T05:38:49.685" v="197" actId="1076"/>
          <ac:spMkLst>
            <pc:docMk/>
            <pc:sldMk cId="1783060045" sldId="258"/>
            <ac:spMk id="7" creationId="{F384319F-1A30-6C8C-F825-8D2B6C875DB5}"/>
          </ac:spMkLst>
        </pc:spChg>
        <pc:spChg chg="add del mod">
          <ac:chgData name="MITOME Shintaro" userId="695bd5c6-5753-48d0-a8b7-b7e7f20ef269" providerId="ADAL" clId="{FC54833D-AF26-4AE2-9E44-F258103B842B}" dt="2025-05-20T05:46:23.678" v="375" actId="478"/>
          <ac:spMkLst>
            <pc:docMk/>
            <pc:sldMk cId="1783060045" sldId="258"/>
            <ac:spMk id="10" creationId="{B0BCFA06-A52F-44F0-2154-B1AAF4AD6089}"/>
          </ac:spMkLst>
        </pc:spChg>
        <pc:spChg chg="add mod">
          <ac:chgData name="MITOME Shintaro" userId="695bd5c6-5753-48d0-a8b7-b7e7f20ef269" providerId="ADAL" clId="{FC54833D-AF26-4AE2-9E44-F258103B842B}" dt="2025-05-20T05:38:49.685" v="197" actId="1076"/>
          <ac:spMkLst>
            <pc:docMk/>
            <pc:sldMk cId="1783060045" sldId="258"/>
            <ac:spMk id="12" creationId="{F7C82B79-4565-6C7C-E027-49DA3AB1CEBB}"/>
          </ac:spMkLst>
        </pc:spChg>
        <pc:spChg chg="mod">
          <ac:chgData name="MITOME Shintaro" userId="695bd5c6-5753-48d0-a8b7-b7e7f20ef269" providerId="ADAL" clId="{FC54833D-AF26-4AE2-9E44-F258103B842B}" dt="2025-05-20T05:45:42.307" v="365" actId="20577"/>
          <ac:spMkLst>
            <pc:docMk/>
            <pc:sldMk cId="1783060045" sldId="258"/>
            <ac:spMk id="13" creationId="{6B7E9971-FE5F-7D0C-3319-87766FC284A8}"/>
          </ac:spMkLst>
        </pc:spChg>
        <pc:spChg chg="mod">
          <ac:chgData name="MITOME Shintaro" userId="695bd5c6-5753-48d0-a8b7-b7e7f20ef269" providerId="ADAL" clId="{FC54833D-AF26-4AE2-9E44-F258103B842B}" dt="2025-05-20T05:45:45.475" v="367" actId="20577"/>
          <ac:spMkLst>
            <pc:docMk/>
            <pc:sldMk cId="1783060045" sldId="258"/>
            <ac:spMk id="14" creationId="{4C9E899C-8E65-B36E-7F86-6D92F2AAB55F}"/>
          </ac:spMkLst>
        </pc:spChg>
        <pc:spChg chg="del">
          <ac:chgData name="MITOME Shintaro" userId="695bd5c6-5753-48d0-a8b7-b7e7f20ef269" providerId="ADAL" clId="{FC54833D-AF26-4AE2-9E44-F258103B842B}" dt="2025-05-20T05:37:53.315" v="169" actId="478"/>
          <ac:spMkLst>
            <pc:docMk/>
            <pc:sldMk cId="1783060045" sldId="258"/>
            <ac:spMk id="25" creationId="{8AD351B6-0B40-ED11-E140-2C0DFA82099B}"/>
          </ac:spMkLst>
        </pc:spChg>
        <pc:cxnChg chg="add del mod">
          <ac:chgData name="MITOME Shintaro" userId="695bd5c6-5753-48d0-a8b7-b7e7f20ef269" providerId="ADAL" clId="{FC54833D-AF26-4AE2-9E44-F258103B842B}" dt="2025-05-20T05:46:08.903" v="372" actId="478"/>
          <ac:cxnSpMkLst>
            <pc:docMk/>
            <pc:sldMk cId="1783060045" sldId="258"/>
            <ac:cxnSpMk id="5" creationId="{803ABB84-C9F5-5FB9-0934-34915E76C632}"/>
          </ac:cxnSpMkLst>
        </pc:cxnChg>
        <pc:cxnChg chg="add mod">
          <ac:chgData name="MITOME Shintaro" userId="695bd5c6-5753-48d0-a8b7-b7e7f20ef269" providerId="ADAL" clId="{FC54833D-AF26-4AE2-9E44-F258103B842B}" dt="2025-05-20T05:38:49.685" v="197" actId="1076"/>
          <ac:cxnSpMkLst>
            <pc:docMk/>
            <pc:sldMk cId="1783060045" sldId="258"/>
            <ac:cxnSpMk id="8" creationId="{DDE98622-DC7E-C161-F05D-D6EA9F523200}"/>
          </ac:cxnSpMkLst>
        </pc:cxnChg>
        <pc:cxnChg chg="add mod">
          <ac:chgData name="MITOME Shintaro" userId="695bd5c6-5753-48d0-a8b7-b7e7f20ef269" providerId="ADAL" clId="{FC54833D-AF26-4AE2-9E44-F258103B842B}" dt="2025-05-20T05:46:40.424" v="377" actId="14100"/>
          <ac:cxnSpMkLst>
            <pc:docMk/>
            <pc:sldMk cId="1783060045" sldId="258"/>
            <ac:cxnSpMk id="15" creationId="{515BC832-3AE5-F022-76DB-6F943B22AB24}"/>
          </ac:cxnSpMkLst>
        </pc:cxnChg>
        <pc:cxnChg chg="del mod">
          <ac:chgData name="MITOME Shintaro" userId="695bd5c6-5753-48d0-a8b7-b7e7f20ef269" providerId="ADAL" clId="{FC54833D-AF26-4AE2-9E44-F258103B842B}" dt="2025-05-20T05:37:49.190" v="167" actId="478"/>
          <ac:cxnSpMkLst>
            <pc:docMk/>
            <pc:sldMk cId="1783060045" sldId="258"/>
            <ac:cxnSpMk id="26" creationId="{DF907F5C-7AF1-89C6-6A8A-9C1BD844783C}"/>
          </ac:cxnSpMkLst>
        </pc:cxnChg>
        <pc:cxnChg chg="add del mod">
          <ac:chgData name="MITOME Shintaro" userId="695bd5c6-5753-48d0-a8b7-b7e7f20ef269" providerId="ADAL" clId="{FC54833D-AF26-4AE2-9E44-F258103B842B}" dt="2025-05-20T05:38:11.511" v="173" actId="14100"/>
          <ac:cxnSpMkLst>
            <pc:docMk/>
            <pc:sldMk cId="1783060045" sldId="258"/>
            <ac:cxnSpMk id="29" creationId="{A2B7272C-1588-780F-1C6B-87AEF082655A}"/>
          </ac:cxnSpMkLst>
        </pc:cxnChg>
        <pc:cxnChg chg="del mod">
          <ac:chgData name="MITOME Shintaro" userId="695bd5c6-5753-48d0-a8b7-b7e7f20ef269" providerId="ADAL" clId="{FC54833D-AF26-4AE2-9E44-F258103B842B}" dt="2025-05-20T05:37:52.092" v="168" actId="478"/>
          <ac:cxnSpMkLst>
            <pc:docMk/>
            <pc:sldMk cId="1783060045" sldId="258"/>
            <ac:cxnSpMk id="32" creationId="{9913BF32-EFF1-629A-701E-6AC677318693}"/>
          </ac:cxnSpMkLst>
        </pc:cxnChg>
      </pc:sldChg>
      <pc:sldChg chg="addSp delSp modSp add mod">
        <pc:chgData name="MITOME Shintaro" userId="695bd5c6-5753-48d0-a8b7-b7e7f20ef269" providerId="ADAL" clId="{FC54833D-AF26-4AE2-9E44-F258103B842B}" dt="2025-05-20T05:47:02.077" v="382" actId="14100"/>
        <pc:sldMkLst>
          <pc:docMk/>
          <pc:sldMk cId="3248976096" sldId="259"/>
        </pc:sldMkLst>
        <pc:spChg chg="mod">
          <ac:chgData name="MITOME Shintaro" userId="695bd5c6-5753-48d0-a8b7-b7e7f20ef269" providerId="ADAL" clId="{FC54833D-AF26-4AE2-9E44-F258103B842B}" dt="2025-05-20T05:41:18.198" v="284" actId="20577"/>
          <ac:spMkLst>
            <pc:docMk/>
            <pc:sldMk cId="3248976096" sldId="259"/>
            <ac:spMk id="2" creationId="{4D9B47E0-3831-E722-A0A2-07B5CFFE4C37}"/>
          </ac:spMkLst>
        </pc:spChg>
        <pc:spChg chg="mod">
          <ac:chgData name="MITOME Shintaro" userId="695bd5c6-5753-48d0-a8b7-b7e7f20ef269" providerId="ADAL" clId="{FC54833D-AF26-4AE2-9E44-F258103B842B}" dt="2025-05-20T05:40:57.494" v="282" actId="1076"/>
          <ac:spMkLst>
            <pc:docMk/>
            <pc:sldMk cId="3248976096" sldId="259"/>
            <ac:spMk id="3" creationId="{C1A70CA5-D2CF-6FAA-95C3-5C5984A33BA4}"/>
          </ac:spMkLst>
        </pc:spChg>
        <pc:spChg chg="mod">
          <ac:chgData name="MITOME Shintaro" userId="695bd5c6-5753-48d0-a8b7-b7e7f20ef269" providerId="ADAL" clId="{FC54833D-AF26-4AE2-9E44-F258103B842B}" dt="2025-05-20T05:40:52.816" v="281" actId="14100"/>
          <ac:spMkLst>
            <pc:docMk/>
            <pc:sldMk cId="3248976096" sldId="259"/>
            <ac:spMk id="4" creationId="{0F3E5C6F-AE6F-B6B6-3625-34332CE41B2D}"/>
          </ac:spMkLst>
        </pc:spChg>
        <pc:spChg chg="add del mod">
          <ac:chgData name="MITOME Shintaro" userId="695bd5c6-5753-48d0-a8b7-b7e7f20ef269" providerId="ADAL" clId="{FC54833D-AF26-4AE2-9E44-F258103B842B}" dt="2025-05-20T05:40:31.447" v="260" actId="478"/>
          <ac:spMkLst>
            <pc:docMk/>
            <pc:sldMk cId="3248976096" sldId="259"/>
            <ac:spMk id="6" creationId="{D1A5F8B1-53D2-6CAC-4421-0B50E41BB5FB}"/>
          </ac:spMkLst>
        </pc:spChg>
        <pc:spChg chg="del">
          <ac:chgData name="MITOME Shintaro" userId="695bd5c6-5753-48d0-a8b7-b7e7f20ef269" providerId="ADAL" clId="{FC54833D-AF26-4AE2-9E44-F258103B842B}" dt="2025-05-20T05:39:48.839" v="231" actId="478"/>
          <ac:spMkLst>
            <pc:docMk/>
            <pc:sldMk cId="3248976096" sldId="259"/>
            <ac:spMk id="7" creationId="{F384319F-1A30-6C8C-F825-8D2B6C875DB5}"/>
          </ac:spMkLst>
        </pc:spChg>
        <pc:spChg chg="add mod">
          <ac:chgData name="MITOME Shintaro" userId="695bd5c6-5753-48d0-a8b7-b7e7f20ef269" providerId="ADAL" clId="{FC54833D-AF26-4AE2-9E44-F258103B842B}" dt="2025-05-20T05:40:45.486" v="280" actId="1076"/>
          <ac:spMkLst>
            <pc:docMk/>
            <pc:sldMk cId="3248976096" sldId="259"/>
            <ac:spMk id="10" creationId="{02C9F983-099A-EC07-0231-C296D2D46D3E}"/>
          </ac:spMkLst>
        </pc:spChg>
        <pc:spChg chg="del">
          <ac:chgData name="MITOME Shintaro" userId="695bd5c6-5753-48d0-a8b7-b7e7f20ef269" providerId="ADAL" clId="{FC54833D-AF26-4AE2-9E44-F258103B842B}" dt="2025-05-20T05:39:48.839" v="231" actId="478"/>
          <ac:spMkLst>
            <pc:docMk/>
            <pc:sldMk cId="3248976096" sldId="259"/>
            <ac:spMk id="12" creationId="{F7C82B79-4565-6C7C-E027-49DA3AB1CEBB}"/>
          </ac:spMkLst>
        </pc:spChg>
        <pc:spChg chg="mod">
          <ac:chgData name="MITOME Shintaro" userId="695bd5c6-5753-48d0-a8b7-b7e7f20ef269" providerId="ADAL" clId="{FC54833D-AF26-4AE2-9E44-F258103B842B}" dt="2025-05-20T05:45:33.704" v="361" actId="20577"/>
          <ac:spMkLst>
            <pc:docMk/>
            <pc:sldMk cId="3248976096" sldId="259"/>
            <ac:spMk id="13" creationId="{6B7E9971-FE5F-7D0C-3319-87766FC284A8}"/>
          </ac:spMkLst>
        </pc:spChg>
        <pc:spChg chg="mod">
          <ac:chgData name="MITOME Shintaro" userId="695bd5c6-5753-48d0-a8b7-b7e7f20ef269" providerId="ADAL" clId="{FC54833D-AF26-4AE2-9E44-F258103B842B}" dt="2025-05-20T05:45:38.331" v="363" actId="20577"/>
          <ac:spMkLst>
            <pc:docMk/>
            <pc:sldMk cId="3248976096" sldId="259"/>
            <ac:spMk id="14" creationId="{4C9E899C-8E65-B36E-7F86-6D92F2AAB55F}"/>
          </ac:spMkLst>
        </pc:spChg>
        <pc:cxnChg chg="add mod">
          <ac:chgData name="MITOME Shintaro" userId="695bd5c6-5753-48d0-a8b7-b7e7f20ef269" providerId="ADAL" clId="{FC54833D-AF26-4AE2-9E44-F258103B842B}" dt="2025-05-20T05:47:02.077" v="382" actId="14100"/>
          <ac:cxnSpMkLst>
            <pc:docMk/>
            <pc:sldMk cId="3248976096" sldId="259"/>
            <ac:cxnSpMk id="5" creationId="{C8746233-0E91-DCCE-3842-23D1B287C9D2}"/>
          </ac:cxnSpMkLst>
        </pc:cxnChg>
        <pc:cxnChg chg="del mod">
          <ac:chgData name="MITOME Shintaro" userId="695bd5c6-5753-48d0-a8b7-b7e7f20ef269" providerId="ADAL" clId="{FC54833D-AF26-4AE2-9E44-F258103B842B}" dt="2025-05-20T05:39:51.429" v="232" actId="478"/>
          <ac:cxnSpMkLst>
            <pc:docMk/>
            <pc:sldMk cId="3248976096" sldId="259"/>
            <ac:cxnSpMk id="8" creationId="{DDE98622-DC7E-C161-F05D-D6EA9F523200}"/>
          </ac:cxnSpMkLst>
        </pc:cxnChg>
        <pc:cxnChg chg="mod">
          <ac:chgData name="MITOME Shintaro" userId="695bd5c6-5753-48d0-a8b7-b7e7f20ef269" providerId="ADAL" clId="{FC54833D-AF26-4AE2-9E44-F258103B842B}" dt="2025-05-20T05:40:57.494" v="282" actId="1076"/>
          <ac:cxnSpMkLst>
            <pc:docMk/>
            <pc:sldMk cId="3248976096" sldId="259"/>
            <ac:cxnSpMk id="29" creationId="{A2B7272C-1588-780F-1C6B-87AEF082655A}"/>
          </ac:cxnSpMkLst>
        </pc:cxnChg>
      </pc:sldChg>
      <pc:sldChg chg="addSp modSp add mod">
        <pc:chgData name="MITOME Shintaro" userId="695bd5c6-5753-48d0-a8b7-b7e7f20ef269" providerId="ADAL" clId="{FC54833D-AF26-4AE2-9E44-F258103B842B}" dt="2025-05-20T06:01:26.664" v="553"/>
        <pc:sldMkLst>
          <pc:docMk/>
          <pc:sldMk cId="479940105" sldId="260"/>
        </pc:sldMkLst>
        <pc:spChg chg="mod">
          <ac:chgData name="MITOME Shintaro" userId="695bd5c6-5753-48d0-a8b7-b7e7f20ef269" providerId="ADAL" clId="{FC54833D-AF26-4AE2-9E44-F258103B842B}" dt="2025-05-20T05:43:30.761" v="331"/>
          <ac:spMkLst>
            <pc:docMk/>
            <pc:sldMk cId="479940105" sldId="260"/>
            <ac:spMk id="2" creationId="{6E2A34FC-635B-A936-D747-3DB5E2506E2C}"/>
          </ac:spMkLst>
        </pc:spChg>
        <pc:spChg chg="mod">
          <ac:chgData name="MITOME Shintaro" userId="695bd5c6-5753-48d0-a8b7-b7e7f20ef269" providerId="ADAL" clId="{FC54833D-AF26-4AE2-9E44-F258103B842B}" dt="2025-05-20T05:50:20.618" v="451" actId="20577"/>
          <ac:spMkLst>
            <pc:docMk/>
            <pc:sldMk cId="479940105" sldId="260"/>
            <ac:spMk id="3" creationId="{45E207CE-0C4E-DE91-6771-42796D37ECF8}"/>
          </ac:spMkLst>
        </pc:spChg>
        <pc:spChg chg="mod">
          <ac:chgData name="MITOME Shintaro" userId="695bd5c6-5753-48d0-a8b7-b7e7f20ef269" providerId="ADAL" clId="{FC54833D-AF26-4AE2-9E44-F258103B842B}" dt="2025-05-20T05:48:03.398" v="410"/>
          <ac:spMkLst>
            <pc:docMk/>
            <pc:sldMk cId="479940105" sldId="260"/>
            <ac:spMk id="4" creationId="{698DA856-9229-9CFF-51A7-8300B92872E5}"/>
          </ac:spMkLst>
        </pc:spChg>
        <pc:spChg chg="mod">
          <ac:chgData name="MITOME Shintaro" userId="695bd5c6-5753-48d0-a8b7-b7e7f20ef269" providerId="ADAL" clId="{FC54833D-AF26-4AE2-9E44-F258103B842B}" dt="2025-05-20T05:49:11.346" v="435" actId="20577"/>
          <ac:spMkLst>
            <pc:docMk/>
            <pc:sldMk cId="479940105" sldId="260"/>
            <ac:spMk id="7" creationId="{CABC8B8E-751E-39EF-F5F1-323D55108F38}"/>
          </ac:spMkLst>
        </pc:spChg>
        <pc:spChg chg="add mod">
          <ac:chgData name="MITOME Shintaro" userId="695bd5c6-5753-48d0-a8b7-b7e7f20ef269" providerId="ADAL" clId="{FC54833D-AF26-4AE2-9E44-F258103B842B}" dt="2025-05-20T06:01:26.664" v="553"/>
          <ac:spMkLst>
            <pc:docMk/>
            <pc:sldMk cId="479940105" sldId="260"/>
            <ac:spMk id="10" creationId="{E70105FE-20AE-3556-6AC8-70DC50F91D90}"/>
          </ac:spMkLst>
        </pc:spChg>
        <pc:spChg chg="mod">
          <ac:chgData name="MITOME Shintaro" userId="695bd5c6-5753-48d0-a8b7-b7e7f20ef269" providerId="ADAL" clId="{FC54833D-AF26-4AE2-9E44-F258103B842B}" dt="2025-05-20T05:45:26.168" v="359" actId="1076"/>
          <ac:spMkLst>
            <pc:docMk/>
            <pc:sldMk cId="479940105" sldId="260"/>
            <ac:spMk id="13" creationId="{DB029DE0-B736-AA63-97C3-BD67A889E34C}"/>
          </ac:spMkLst>
        </pc:spChg>
        <pc:spChg chg="mod">
          <ac:chgData name="MITOME Shintaro" userId="695bd5c6-5753-48d0-a8b7-b7e7f20ef269" providerId="ADAL" clId="{FC54833D-AF26-4AE2-9E44-F258103B842B}" dt="2025-05-20T05:48:07.081" v="411" actId="1076"/>
          <ac:spMkLst>
            <pc:docMk/>
            <pc:sldMk cId="479940105" sldId="260"/>
            <ac:spMk id="14" creationId="{C2CF1D93-8CD5-3F91-B020-4E776934C6FD}"/>
          </ac:spMkLst>
        </pc:spChg>
        <pc:spChg chg="mod">
          <ac:chgData name="MITOME Shintaro" userId="695bd5c6-5753-48d0-a8b7-b7e7f20ef269" providerId="ADAL" clId="{FC54833D-AF26-4AE2-9E44-F258103B842B}" dt="2025-05-20T05:49:42.147" v="439" actId="20577"/>
          <ac:spMkLst>
            <pc:docMk/>
            <pc:sldMk cId="479940105" sldId="260"/>
            <ac:spMk id="25" creationId="{0C3ACD8C-3DDF-82F9-35AF-E3AEFC497B51}"/>
          </ac:spMkLst>
        </pc:spChg>
        <pc:cxnChg chg="add mod">
          <ac:chgData name="MITOME Shintaro" userId="695bd5c6-5753-48d0-a8b7-b7e7f20ef269" providerId="ADAL" clId="{FC54833D-AF26-4AE2-9E44-F258103B842B}" dt="2025-05-20T05:48:07.081" v="411" actId="1076"/>
          <ac:cxnSpMkLst>
            <pc:docMk/>
            <pc:sldMk cId="479940105" sldId="260"/>
            <ac:cxnSpMk id="5" creationId="{DE2DE7E0-A0BF-55AE-4353-CBD905E026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概念設計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</a:rPr>
              <a:t>256E0143</a:t>
            </a:r>
            <a:endParaRPr lang="en-US" altLang="ja-JP" dirty="0">
              <a:ea typeface="ＭＳ Ｐゴシック"/>
            </a:endParaRPr>
          </a:p>
          <a:p>
            <a:r>
              <a:rPr kumimoji="1" lang="ja-JP" altLang="en-US" dirty="0">
                <a:ea typeface="ＭＳ Ｐゴシック"/>
              </a:rPr>
              <a:t>三留慎太郎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DCF8CCF4-CFED-2905-F328-ED83CA0D5F4F}"/>
              </a:ext>
            </a:extLst>
          </p:cNvPr>
          <p:cNvSpPr/>
          <p:nvPr/>
        </p:nvSpPr>
        <p:spPr>
          <a:xfrm>
            <a:off x="9676438" y="4847629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FileReader</a:t>
            </a:r>
            <a:r>
              <a:rPr kumimoji="1" lang="en-US" altLang="ja-JP" sz="1600" dirty="0" err="1"/>
              <a:t>f</a:t>
            </a:r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83756BF-5317-C931-D000-2BBF87653104}"/>
              </a:ext>
            </a:extLst>
          </p:cNvPr>
          <p:cNvSpPr/>
          <p:nvPr/>
        </p:nvSpPr>
        <p:spPr>
          <a:xfrm>
            <a:off x="1291737" y="1199886"/>
            <a:ext cx="5366394" cy="3047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Calculator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2FF65-172E-998F-7769-F3C4D1EC8882}"/>
              </a:ext>
            </a:extLst>
          </p:cNvPr>
          <p:cNvSpPr/>
          <p:nvPr/>
        </p:nvSpPr>
        <p:spPr>
          <a:xfrm>
            <a:off x="5129825" y="212289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output</a:t>
            </a:r>
            <a:r>
              <a:rPr kumimoji="1" lang="en-US" altLang="ja-JP" sz="1600" dirty="0" err="1"/>
              <a:t>fi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8EFCFB-642F-4B65-86BE-55712A2D8210}"/>
              </a:ext>
            </a:extLst>
          </p:cNvPr>
          <p:cNvSpPr/>
          <p:nvPr/>
        </p:nvSpPr>
        <p:spPr>
          <a:xfrm>
            <a:off x="4066432" y="1886519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Calculatorβ1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7CD184-D786-EF82-7C5B-D369BF26F414}"/>
              </a:ext>
            </a:extLst>
          </p:cNvPr>
          <p:cNvSpPr/>
          <p:nvPr/>
        </p:nvSpPr>
        <p:spPr>
          <a:xfrm>
            <a:off x="4218172" y="3151844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Calculatorβ0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D52FE80-2B12-D5FF-1E4E-27E280298B45}"/>
              </a:ext>
            </a:extLst>
          </p:cNvPr>
          <p:cNvSpPr/>
          <p:nvPr/>
        </p:nvSpPr>
        <p:spPr>
          <a:xfrm>
            <a:off x="6892932" y="3694381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Program</a:t>
            </a:r>
            <a:r>
              <a:rPr kumimoji="1" lang="en-US" altLang="ja-JP" sz="1600" dirty="0">
                <a:solidFill>
                  <a:schemeClr val="tx1"/>
                </a:solidFill>
              </a:rPr>
              <a:t>3</a:t>
            </a:r>
            <a:r>
              <a:rPr kumimoji="1" lang="en-US" altLang="ja-JP" sz="1600"/>
              <a:t>fi</a:t>
            </a:r>
            <a:endParaRPr kumimoji="1" lang="ja-JP" altLang="en-US" sz="1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43305B-0B59-2E6F-D6BF-FE8533231E74}"/>
              </a:ext>
            </a:extLst>
          </p:cNvPr>
          <p:cNvCxnSpPr>
            <a:cxnSpLocks/>
            <a:stCxn id="50" idx="7"/>
            <a:endCxn id="18" idx="1"/>
          </p:cNvCxnSpPr>
          <p:nvPr/>
        </p:nvCxnSpPr>
        <p:spPr>
          <a:xfrm>
            <a:off x="1870156" y="4630432"/>
            <a:ext cx="543442" cy="635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45825-600F-0B5B-0406-A599409A8362}"/>
              </a:ext>
            </a:extLst>
          </p:cNvPr>
          <p:cNvCxnSpPr>
            <a:cxnSpLocks/>
            <a:stCxn id="25" idx="2"/>
            <a:endCxn id="4" idx="4"/>
          </p:cNvCxnSpPr>
          <p:nvPr/>
        </p:nvCxnSpPr>
        <p:spPr>
          <a:xfrm flipH="1" flipV="1">
            <a:off x="3974934" y="4247884"/>
            <a:ext cx="2917998" cy="153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AB84D-B668-3AA1-4A91-E99C714EAD6A}"/>
              </a:ext>
            </a:extLst>
          </p:cNvPr>
          <p:cNvSpPr/>
          <p:nvPr/>
        </p:nvSpPr>
        <p:spPr>
          <a:xfrm>
            <a:off x="1667620" y="1978395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CalcStandardDeviation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EB32BDE-11AA-CB6A-EEAF-8703CBF11DCD}"/>
              </a:ext>
            </a:extLst>
          </p:cNvPr>
          <p:cNvSpPr/>
          <p:nvPr/>
        </p:nvSpPr>
        <p:spPr>
          <a:xfrm>
            <a:off x="1700152" y="3074223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CalcAverage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6F6CB76-A44E-326C-DCFC-959315AB22EA}"/>
              </a:ext>
            </a:extLst>
          </p:cNvPr>
          <p:cNvSpPr/>
          <p:nvPr/>
        </p:nvSpPr>
        <p:spPr>
          <a:xfrm rot="2568772">
            <a:off x="919548" y="-646816"/>
            <a:ext cx="5695502" cy="810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ベース</a:t>
            </a:r>
            <a:endParaRPr kumimoji="1" lang="ja-JP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DAAC5C4-FF91-95FD-2FD3-86016E290C5E}"/>
              </a:ext>
            </a:extLst>
          </p:cNvPr>
          <p:cNvSpPr/>
          <p:nvPr/>
        </p:nvSpPr>
        <p:spPr>
          <a:xfrm>
            <a:off x="5871996" y="1886520"/>
            <a:ext cx="6744752" cy="47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追加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218DCE1-6772-748A-B8DD-F3748362AE50}"/>
              </a:ext>
            </a:extLst>
          </p:cNvPr>
          <p:cNvSpPr/>
          <p:nvPr/>
        </p:nvSpPr>
        <p:spPr>
          <a:xfrm>
            <a:off x="8916878" y="2309176"/>
            <a:ext cx="2724833" cy="4126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新規再利用</a:t>
            </a:r>
            <a:endParaRPr kumimoji="1" lang="ja-JP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1F34956-5F24-9621-F784-05685DE24BDD}"/>
              </a:ext>
            </a:extLst>
          </p:cNvPr>
          <p:cNvSpPr/>
          <p:nvPr/>
        </p:nvSpPr>
        <p:spPr>
          <a:xfrm>
            <a:off x="603191" y="4423367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linkedListNode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20D71-C21D-3EEB-2F53-23A844D38BF0}"/>
              </a:ext>
            </a:extLst>
          </p:cNvPr>
          <p:cNvCxnSpPr>
            <a:cxnSpLocks/>
            <a:stCxn id="7" idx="6"/>
            <a:endCxn id="25" idx="1"/>
          </p:cNvCxnSpPr>
          <p:nvPr/>
        </p:nvCxnSpPr>
        <p:spPr>
          <a:xfrm>
            <a:off x="6614167" y="919254"/>
            <a:ext cx="496142" cy="298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19F302-7FF2-72D3-D053-B66DE2FAF4D2}"/>
              </a:ext>
            </a:extLst>
          </p:cNvPr>
          <p:cNvCxnSpPr>
            <a:cxnSpLocks/>
            <a:stCxn id="18" idx="7"/>
            <a:endCxn id="3" idx="4"/>
          </p:cNvCxnSpPr>
          <p:nvPr/>
        </p:nvCxnSpPr>
        <p:spPr>
          <a:xfrm>
            <a:off x="3463186" y="5265983"/>
            <a:ext cx="6955423" cy="99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9C1604D-67F8-FECE-AFB4-297B62D6F070}"/>
              </a:ext>
            </a:extLst>
          </p:cNvPr>
          <p:cNvSpPr/>
          <p:nvPr/>
        </p:nvSpPr>
        <p:spPr>
          <a:xfrm>
            <a:off x="2196221" y="5058918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linkedListManager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464433F-E872-CBE7-3B6D-C6D887D71E10}"/>
              </a:ext>
            </a:extLst>
          </p:cNvPr>
          <p:cNvCxnSpPr>
            <a:cxnSpLocks/>
            <a:stCxn id="18" idx="7"/>
            <a:endCxn id="4" idx="4"/>
          </p:cNvCxnSpPr>
          <p:nvPr/>
        </p:nvCxnSpPr>
        <p:spPr>
          <a:xfrm flipV="1">
            <a:off x="3463186" y="4247884"/>
            <a:ext cx="511748" cy="1018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8AEB7DE9-D858-D2E9-419E-CC1167974361}"/>
              </a:ext>
            </a:extLst>
          </p:cNvPr>
          <p:cNvSpPr/>
          <p:nvPr/>
        </p:nvSpPr>
        <p:spPr>
          <a:xfrm>
            <a:off x="9584566" y="2647899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Pair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E89CF9-2ACC-4DA8-ED78-D30B2AC505B6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10326737" y="4061828"/>
            <a:ext cx="91872" cy="785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Aptos</vt:lpstr>
      <vt:lpstr>Aptos Display</vt:lpstr>
      <vt:lpstr>Arial</vt:lpstr>
      <vt:lpstr>Office テーマ</vt:lpstr>
      <vt:lpstr>概念設計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MITOME Shintaro</cp:lastModifiedBy>
  <cp:revision>14</cp:revision>
  <dcterms:created xsi:type="dcterms:W3CDTF">2025-05-20T05:21:19Z</dcterms:created>
  <dcterms:modified xsi:type="dcterms:W3CDTF">2025-06-02T12:48:47Z</dcterms:modified>
</cp:coreProperties>
</file>