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7cfeb1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7cfeb1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47cfeb14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47cfeb14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47cfeb14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47cfeb14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47cfeb14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47cfeb14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47cfeb14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47cfeb14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47cfeb14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47cfeb14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47cfeb14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47cfeb14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Beneficiary Header changes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9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coloured-bg</a:t>
            </a: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- entire header</a:t>
            </a:r>
            <a:endParaRPr sz="90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9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top-bar grid</a:t>
            </a: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- header grid</a:t>
            </a:r>
            <a:endParaRPr sz="90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9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header-icons</a:t>
            </a: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- The 3 logo (kind citizen, wishlist and share)</a:t>
            </a:r>
            <a:endParaRPr sz="90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9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grid__item small--one-third</a:t>
            </a: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- left grid </a:t>
            </a:r>
            <a:endParaRPr sz="90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9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site-header grid medium-up--grid--table</a:t>
            </a: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90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9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HeaderLogoWrapper</a:t>
            </a: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90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25" y="1225499"/>
            <a:ext cx="6965425" cy="10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5" y="48006"/>
            <a:ext cx="9144000" cy="354153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447200" y="4107175"/>
            <a:ext cx="3189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9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coloured-bg</a:t>
            </a: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- entire header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447200" y="4107175"/>
            <a:ext cx="3189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9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top-bar grid</a:t>
            </a: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- header grid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700" y="45538"/>
            <a:ext cx="9144000" cy="346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447200" y="4107175"/>
            <a:ext cx="3189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9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header-icons</a:t>
            </a: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- The 3 logo (kind citizen, wishlist and share)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187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447200" y="4107175"/>
            <a:ext cx="3189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9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grid__item small--one-third</a:t>
            </a: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- left grid 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325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447200" y="4107175"/>
            <a:ext cx="3189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9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site-header grid medium-up--grid--table</a:t>
            </a: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391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967625" y="3625500"/>
            <a:ext cx="3189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9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HeaderLogoWrapper</a:t>
            </a: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38454" cy="332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On-screen Show (16:9)</PresentationFormat>
  <Paragraphs>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Courier New</vt:lpstr>
      <vt:lpstr>Simple Light</vt:lpstr>
      <vt:lpstr>Beneficiary Header changes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Beneficiary Header changes</dc:title>
  <dc:creator>Yit Kiat Heng</dc:creator>
  <cp:lastModifiedBy>Yit Kiat Heng</cp:lastModifiedBy>
  <cp:revision>1</cp:revision>
  <dcterms:modified xsi:type="dcterms:W3CDTF">2021-11-26T08:37:22Z</dcterms:modified>
</cp:coreProperties>
</file>