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04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7cfeb1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7cfeb1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7cfeb1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7cfeb14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7cfeb14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7cfeb14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7cfeb14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47cfeb14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7cfeb14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7cfeb14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47cfeb1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47cfeb14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Contributor Header changes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257260-3131-40C0-BA38-B0E383566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12" y="517711"/>
            <a:ext cx="8307175" cy="1173840"/>
          </a:xfrm>
          <a:prstGeom prst="rect">
            <a:avLst/>
          </a:prstGeom>
        </p:spPr>
      </p:pic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0B55D190-6F4A-4741-B033-FD6C481682DD}"/>
              </a:ext>
            </a:extLst>
          </p:cNvPr>
          <p:cNvSpPr txBox="1">
            <a:spLocks/>
          </p:cNvSpPr>
          <p:nvPr/>
        </p:nvSpPr>
        <p:spPr>
          <a:xfrm>
            <a:off x="2441290" y="32027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endParaRPr lang="en-SG"/>
          </a:p>
          <a:p>
            <a:pPr marL="0" indent="0" algn="l">
              <a:spcBef>
                <a:spcPts val="1200"/>
              </a:spcBef>
            </a:pPr>
            <a:endParaRPr lang="en-SG"/>
          </a:p>
          <a:p>
            <a:pPr marL="0" indent="0" algn="l">
              <a:spcBef>
                <a:spcPts val="1200"/>
              </a:spcBef>
            </a:pPr>
            <a:endParaRPr lang="en-SG"/>
          </a:p>
          <a:p>
            <a:pPr marL="0" indent="0" algn="l">
              <a:spcBef>
                <a:spcPts val="1200"/>
              </a:spcBef>
            </a:pPr>
            <a:r>
              <a:rPr lang="en-SG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SG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=“c2C</a:t>
            </a:r>
            <a:r>
              <a:rPr lang="en-SG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oloured-bg</a:t>
            </a:r>
            <a:r>
              <a:rPr lang="en-SG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entire header</a:t>
            </a:r>
            <a:endParaRPr lang="en-SG" sz="900" dirty="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3;p16">
            <a:extLst>
              <a:ext uri="{FF2B5EF4-FFF2-40B4-BE49-F238E27FC236}">
                <a16:creationId xmlns:a16="http://schemas.microsoft.com/office/drawing/2014/main" id="{A12B7E6F-14DC-4650-A279-CC8A683245C8}"/>
              </a:ext>
            </a:extLst>
          </p:cNvPr>
          <p:cNvSpPr txBox="1"/>
          <p:nvPr/>
        </p:nvSpPr>
        <p:spPr>
          <a:xfrm>
            <a:off x="2441290" y="2391012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top-bar grid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header grid</a:t>
            </a:r>
            <a:endParaRPr dirty="0"/>
          </a:p>
        </p:txBody>
      </p:sp>
      <p:sp>
        <p:nvSpPr>
          <p:cNvPr id="8" name="Google Shape;79;p17">
            <a:extLst>
              <a:ext uri="{FF2B5EF4-FFF2-40B4-BE49-F238E27FC236}">
                <a16:creationId xmlns:a16="http://schemas.microsoft.com/office/drawing/2014/main" id="{0D5C73AA-E6D0-4592-8942-6C66FDDEFA36}"/>
              </a:ext>
            </a:extLst>
          </p:cNvPr>
          <p:cNvSpPr txBox="1"/>
          <p:nvPr/>
        </p:nvSpPr>
        <p:spPr>
          <a:xfrm>
            <a:off x="2441290" y="2760685"/>
            <a:ext cx="5523294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header-icons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The 4 logo (kind citizen, cart, wishlist, share)</a:t>
            </a:r>
            <a:endParaRPr dirty="0"/>
          </a:p>
        </p:txBody>
      </p:sp>
      <p:sp>
        <p:nvSpPr>
          <p:cNvPr id="9" name="Google Shape;85;p18">
            <a:extLst>
              <a:ext uri="{FF2B5EF4-FFF2-40B4-BE49-F238E27FC236}">
                <a16:creationId xmlns:a16="http://schemas.microsoft.com/office/drawing/2014/main" id="{4DE2B7A8-8EB2-4795-A914-345C4652952B}"/>
              </a:ext>
            </a:extLst>
          </p:cNvPr>
          <p:cNvSpPr txBox="1"/>
          <p:nvPr/>
        </p:nvSpPr>
        <p:spPr>
          <a:xfrm>
            <a:off x="2441290" y="3130299"/>
            <a:ext cx="4508041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grid__item small--one-third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left grid </a:t>
            </a:r>
            <a:endParaRPr dirty="0"/>
          </a:p>
        </p:txBody>
      </p:sp>
      <p:sp>
        <p:nvSpPr>
          <p:cNvPr id="10" name="Google Shape;91;p19">
            <a:extLst>
              <a:ext uri="{FF2B5EF4-FFF2-40B4-BE49-F238E27FC236}">
                <a16:creationId xmlns:a16="http://schemas.microsoft.com/office/drawing/2014/main" id="{F6428955-E86C-4934-8BE4-98FC44EC4BA8}"/>
              </a:ext>
            </a:extLst>
          </p:cNvPr>
          <p:cNvSpPr txBox="1"/>
          <p:nvPr/>
        </p:nvSpPr>
        <p:spPr>
          <a:xfrm>
            <a:off x="2462490" y="3476419"/>
            <a:ext cx="4239100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site-header grid medium-up--grid--table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dirty="0"/>
          </a:p>
        </p:txBody>
      </p:sp>
      <p:sp>
        <p:nvSpPr>
          <p:cNvPr id="11" name="Google Shape;97;p20">
            <a:extLst>
              <a:ext uri="{FF2B5EF4-FFF2-40B4-BE49-F238E27FC236}">
                <a16:creationId xmlns:a16="http://schemas.microsoft.com/office/drawing/2014/main" id="{244C3DD0-7B63-4684-A7E0-A77D157169C6}"/>
              </a:ext>
            </a:extLst>
          </p:cNvPr>
          <p:cNvSpPr txBox="1"/>
          <p:nvPr/>
        </p:nvSpPr>
        <p:spPr>
          <a:xfrm>
            <a:off x="2483116" y="3828232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HeaderLogoWrapper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91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826300" y="11659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=“c2C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oloured-bg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entire header</a:t>
            </a:r>
            <a:endParaRPr sz="900" dirty="0">
              <a:solidFill>
                <a:srgbClr val="2021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D5C05-3950-413E-BBF0-0457381BB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7" r="4191" b="57124"/>
          <a:stretch/>
        </p:blipFill>
        <p:spPr>
          <a:xfrm>
            <a:off x="191620" y="907676"/>
            <a:ext cx="8760759" cy="1297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E0DA3-B317-42A3-8BC4-C47A1D60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56" r="4191" b="60784"/>
          <a:stretch/>
        </p:blipFill>
        <p:spPr>
          <a:xfrm>
            <a:off x="191620" y="800100"/>
            <a:ext cx="8760759" cy="1216959"/>
          </a:xfrm>
          <a:prstGeom prst="rect">
            <a:avLst/>
          </a:prstGeom>
        </p:spPr>
      </p:pic>
      <p:sp>
        <p:nvSpPr>
          <p:cNvPr id="8" name="Google Shape;73;p16">
            <a:extLst>
              <a:ext uri="{FF2B5EF4-FFF2-40B4-BE49-F238E27FC236}">
                <a16:creationId xmlns:a16="http://schemas.microsoft.com/office/drawing/2014/main" id="{F586E3F8-DAD8-4DB0-8D21-2B6503AB9A3D}"/>
              </a:ext>
            </a:extLst>
          </p:cNvPr>
          <p:cNvSpPr txBox="1"/>
          <p:nvPr/>
        </p:nvSpPr>
        <p:spPr>
          <a:xfrm>
            <a:off x="2977499" y="2410200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top-bar grid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header grid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186B8-BF13-4FF6-A293-77F8CD9D40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91" t="13866" r="4191" b="60523"/>
          <a:stretch/>
        </p:blipFill>
        <p:spPr>
          <a:xfrm>
            <a:off x="-188260" y="713225"/>
            <a:ext cx="9144000" cy="1317281"/>
          </a:xfrm>
          <a:prstGeom prst="rect">
            <a:avLst/>
          </a:prstGeom>
        </p:spPr>
      </p:pic>
      <p:sp>
        <p:nvSpPr>
          <p:cNvPr id="8" name="Google Shape;79;p17">
            <a:extLst>
              <a:ext uri="{FF2B5EF4-FFF2-40B4-BE49-F238E27FC236}">
                <a16:creationId xmlns:a16="http://schemas.microsoft.com/office/drawing/2014/main" id="{6C744FE4-84F7-4F10-83B4-1472F62FF081}"/>
              </a:ext>
            </a:extLst>
          </p:cNvPr>
          <p:cNvSpPr txBox="1"/>
          <p:nvPr/>
        </p:nvSpPr>
        <p:spPr>
          <a:xfrm>
            <a:off x="1810353" y="2322851"/>
            <a:ext cx="5523294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header-icons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The 4 logo (kind citizen, cart, wishlist, share)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87434-87D7-4DC7-A319-8C9BC1BE6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" t="16580" r="4339" b="60443"/>
          <a:stretch/>
        </p:blipFill>
        <p:spPr>
          <a:xfrm>
            <a:off x="198344" y="867334"/>
            <a:ext cx="8747312" cy="1183341"/>
          </a:xfrm>
          <a:prstGeom prst="rect">
            <a:avLst/>
          </a:prstGeom>
        </p:spPr>
      </p:pic>
      <p:sp>
        <p:nvSpPr>
          <p:cNvPr id="8" name="Google Shape;85;p18">
            <a:extLst>
              <a:ext uri="{FF2B5EF4-FFF2-40B4-BE49-F238E27FC236}">
                <a16:creationId xmlns:a16="http://schemas.microsoft.com/office/drawing/2014/main" id="{50A97BB2-51BE-41B7-8A45-4D7E814E4240}"/>
              </a:ext>
            </a:extLst>
          </p:cNvPr>
          <p:cNvSpPr txBox="1"/>
          <p:nvPr/>
        </p:nvSpPr>
        <p:spPr>
          <a:xfrm>
            <a:off x="2376852" y="2322851"/>
            <a:ext cx="4508041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grid__item small--one-third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left grid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475B6-FC11-4FAE-BE3D-34F8192AE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86" r="4265" b="60392"/>
          <a:stretch/>
        </p:blipFill>
        <p:spPr>
          <a:xfrm>
            <a:off x="194982" y="927846"/>
            <a:ext cx="8754035" cy="1143000"/>
          </a:xfrm>
          <a:prstGeom prst="rect">
            <a:avLst/>
          </a:prstGeom>
        </p:spPr>
      </p:pic>
      <p:sp>
        <p:nvSpPr>
          <p:cNvPr id="8" name="Google Shape;91;p19">
            <a:extLst>
              <a:ext uri="{FF2B5EF4-FFF2-40B4-BE49-F238E27FC236}">
                <a16:creationId xmlns:a16="http://schemas.microsoft.com/office/drawing/2014/main" id="{833A4DFD-88F5-4588-90EE-15AF4D429A3B}"/>
              </a:ext>
            </a:extLst>
          </p:cNvPr>
          <p:cNvSpPr txBox="1"/>
          <p:nvPr/>
        </p:nvSpPr>
        <p:spPr>
          <a:xfrm>
            <a:off x="2571836" y="2322851"/>
            <a:ext cx="4239100" cy="49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site-header grid medium-up--grid--table</a:t>
            </a:r>
            <a:r>
              <a:rPr lang="en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421713" y="2642163"/>
            <a:ext cx="318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900" dirty="0">
                <a:solidFill>
                  <a:srgbClr val="202124"/>
                </a:solidFill>
                <a:latin typeface="Courier New"/>
                <a:ea typeface="Courier New"/>
                <a:cs typeface="Courier New"/>
                <a:sym typeface="Courier New"/>
              </a:rPr>
              <a:t>HeaderLogoWrapper</a:t>
            </a:r>
            <a:r>
              <a:rPr lang="en" sz="900" dirty="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7A14C4-1FF3-4F0E-88A9-81D8A90A5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33" r="4265" b="60523"/>
          <a:stretch/>
        </p:blipFill>
        <p:spPr>
          <a:xfrm>
            <a:off x="114300" y="1082488"/>
            <a:ext cx="8754035" cy="1257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121</Words>
  <Application>Microsoft Office PowerPoint</Application>
  <PresentationFormat>On-screen Show (16:9)</PresentationFormat>
  <Paragraphs>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Contributor Header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Beneficiary Header changes</dc:title>
  <dc:creator>Yit Kiat Heng</dc:creator>
  <cp:lastModifiedBy>yee hwee</cp:lastModifiedBy>
  <cp:revision>3</cp:revision>
  <dcterms:modified xsi:type="dcterms:W3CDTF">2021-11-26T09:12:40Z</dcterms:modified>
</cp:coreProperties>
</file>