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13D0-7621-4979-96CA-52796396E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C69A-42D0-4C72-9A54-E2F9B7A97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B28E-9E31-48AC-A1FA-3684486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CD78-CB36-4763-9158-0A13C0E0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AB83-CD18-47AC-9408-4D67AC42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424-7E95-4DCB-B13D-F10FD6C7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661E-3950-4435-98C6-7CB90323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AF8D-741F-47E5-8519-C329CD68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103B-5963-45AA-95D3-FEFCB3E7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87FB-FBCB-4716-BF1A-A9DBE8C1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0A550-C513-49AA-A4BB-E0EA85EB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BA03-EF26-45CD-80A0-E947252B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AA26-453B-410F-B7BC-93B82798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531F-C309-4AF7-AC7D-B69385BC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AB6D-5FCE-4D0C-AC09-5DC41F98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BC20-7309-4655-ACE1-8EBC4A51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B9C1-6C22-48D7-BAE4-06F3B652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6A26-5535-430A-9582-45B50C19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3E2A-8EC0-47BC-B04E-02AF73A1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AF59-BAB3-405D-A450-3DB099B2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C09-FC01-41A7-87D8-43E0008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A6F7-0F2B-496F-A430-E2BFC9A3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97A4-E1DE-4F0A-B87E-E11D804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1889-DDF3-4B4B-9F4F-4A139C9E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EB7-6FD9-4433-A056-DBE41878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C0E6-B949-466B-9DB6-957A430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0FEF-C223-40DC-810B-65FD3D1E0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F8E5D-A0DD-4067-B3D7-2A38ADFD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6164-1DB7-45EA-8ED0-9607CA5C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442B-80A3-4CC5-BC60-781981D2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93B5C-4F21-4045-9239-200CDB04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FEB-67D1-4A8A-9AAB-C978D277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BDDE-6EB1-4D1F-9C7C-00E6AA70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5D79-E5F3-45C7-BFB7-BEE18491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5955C-2269-4A12-AC3D-FF81B9DA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3C5BB-D048-40CB-B08E-5F6E0D451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5E01B-8025-435C-ADBB-8A0E88C7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CEEBB-9CBF-4475-9C1F-BEB959C2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06B3-9CE9-4E50-B010-FA028213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F4E6-F521-46E2-8085-1F1B25B8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649D-0C2D-47EC-B826-7DA7F2E2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4FCFC-75D3-483D-938B-6B2B058C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FBF04-0454-4D4E-9377-63D55C2E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C7F8D-67C1-40DF-993C-BDBC6EF1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34404-7F21-4074-9700-49788EB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7EEF-6BCB-4C73-AF58-83D488E2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6079-5C63-4B54-BB0E-E4016DEA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3483-52C3-4583-AA7E-EA3FC454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A92C-330C-430C-A3BB-F51EA7B5C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278A-B586-4611-8CF1-E6BC6E77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1172-2F99-408C-B7D4-02D07DA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AF3C-8F42-4201-9831-0DADE447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EC2-4E5F-4A66-876B-A03FDF41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550D8-8D19-47E7-92F2-6E777E10E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76B1-E579-4024-976F-05E2572F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AE0F-1455-4EE9-975A-274807AB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7B8B-C56E-4039-8DDF-A7AAAAC0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6259-A22D-4713-B451-B24308B7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29B35-C374-43D0-81BF-9A1E8C37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4FB0-ABA2-438A-B0A5-22B8A640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EF68-4D49-41DC-A43A-0EBCCC9B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42E-76F8-4DF5-B9BD-867E285669D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A756-ED5D-413B-9A8B-5307211F5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B01C-C0E2-44B2-9236-E670AF90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6734-7A2C-4D0D-B1FC-19FA5137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AFC0-A90F-45DA-BFB2-F318BCF1E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Merchant Role</a:t>
            </a:r>
          </a:p>
        </p:txBody>
      </p:sp>
    </p:spTree>
    <p:extLst>
      <p:ext uri="{BB962C8B-B14F-4D97-AF65-F5344CB8AC3E}">
        <p14:creationId xmlns:p14="http://schemas.microsoft.com/office/powerpoint/2010/main" val="7506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F5665-EDCD-46DB-AB60-D885CFCA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" y="443095"/>
            <a:ext cx="11796029" cy="56723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96004F-553C-45D7-B832-3FB225334780}"/>
              </a:ext>
            </a:extLst>
          </p:cNvPr>
          <p:cNvSpPr/>
          <p:nvPr/>
        </p:nvSpPr>
        <p:spPr>
          <a:xfrm>
            <a:off x="3169328" y="2663301"/>
            <a:ext cx="8096435" cy="332912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2A26B-2D17-4426-A9A4-6F93ED9DD405}"/>
              </a:ext>
            </a:extLst>
          </p:cNvPr>
          <p:cNvSpPr txBox="1"/>
          <p:nvPr/>
        </p:nvSpPr>
        <p:spPr>
          <a:xfrm>
            <a:off x="8918468" y="3333794"/>
            <a:ext cx="265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MerchantProducts (line 1670)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064DF-A0CC-49DF-83C9-0EB6930B0865}"/>
              </a:ext>
            </a:extLst>
          </p:cNvPr>
          <p:cNvSpPr/>
          <p:nvPr/>
        </p:nvSpPr>
        <p:spPr>
          <a:xfrm>
            <a:off x="2512381" y="2503502"/>
            <a:ext cx="9505589" cy="385688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ADA1C-E6B4-4832-8E28-3FD22AC9A177}"/>
              </a:ext>
            </a:extLst>
          </p:cNvPr>
          <p:cNvSpPr txBox="1"/>
          <p:nvPr/>
        </p:nvSpPr>
        <p:spPr>
          <a:xfrm>
            <a:off x="9321554" y="6060845"/>
            <a:ext cx="225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#merchantContent (id name)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3AC81-D702-40F1-9405-65218264ABB2}"/>
              </a:ext>
            </a:extLst>
          </p:cNvPr>
          <p:cNvSpPr/>
          <p:nvPr/>
        </p:nvSpPr>
        <p:spPr>
          <a:xfrm>
            <a:off x="19236" y="534476"/>
            <a:ext cx="2397885" cy="580336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A9A7-2628-49EE-B1A8-C061A9E62EA5}"/>
              </a:ext>
            </a:extLst>
          </p:cNvPr>
          <p:cNvSpPr txBox="1"/>
          <p:nvPr/>
        </p:nvSpPr>
        <p:spPr>
          <a:xfrm>
            <a:off x="702249" y="742532"/>
            <a:ext cx="19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.m2sidenav (class name)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31DA4-D7EB-4386-9311-A1D3AA038490}"/>
              </a:ext>
            </a:extLst>
          </p:cNvPr>
          <p:cNvSpPr/>
          <p:nvPr/>
        </p:nvSpPr>
        <p:spPr>
          <a:xfrm>
            <a:off x="2512381" y="516721"/>
            <a:ext cx="9570128" cy="19006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F28B2-FFCE-4F28-851F-C68E7C629D6D}"/>
              </a:ext>
            </a:extLst>
          </p:cNvPr>
          <p:cNvSpPr txBox="1"/>
          <p:nvPr/>
        </p:nvSpPr>
        <p:spPr>
          <a:xfrm>
            <a:off x="9890574" y="228585"/>
            <a:ext cx="2079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mMainHeader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(class name)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82068-729E-40C8-AA73-825CD9F8667D}"/>
              </a:ext>
            </a:extLst>
          </p:cNvPr>
          <p:cNvSpPr/>
          <p:nvPr/>
        </p:nvSpPr>
        <p:spPr>
          <a:xfrm>
            <a:off x="8780016" y="690090"/>
            <a:ext cx="3142694" cy="85462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FA7FA-889C-473F-8604-00859807E8D6}"/>
              </a:ext>
            </a:extLst>
          </p:cNvPr>
          <p:cNvSpPr txBox="1"/>
          <p:nvPr/>
        </p:nvSpPr>
        <p:spPr>
          <a:xfrm>
            <a:off x="10533148" y="1267716"/>
            <a:ext cx="2079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.email (class name)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49B18-129C-4D51-A6BB-12CB70004F3A}"/>
              </a:ext>
            </a:extLst>
          </p:cNvPr>
          <p:cNvSpPr txBox="1"/>
          <p:nvPr/>
        </p:nvSpPr>
        <p:spPr>
          <a:xfrm>
            <a:off x="6074971" y="6446564"/>
            <a:ext cx="584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Merchant invoice page have the same merchant content </a:t>
            </a:r>
            <a:r>
              <a:rPr lang="en-US" sz="1200" i="1" dirty="0" err="1"/>
              <a:t>css</a:t>
            </a:r>
            <a:r>
              <a:rPr lang="en-US" sz="1200" i="1" dirty="0"/>
              <a:t>, side nav </a:t>
            </a:r>
            <a:r>
              <a:rPr lang="en-US" sz="1200" i="1" dirty="0" err="1"/>
              <a:t>css</a:t>
            </a:r>
            <a:r>
              <a:rPr lang="en-US" sz="1200" i="1" dirty="0"/>
              <a:t> and header </a:t>
            </a:r>
            <a:r>
              <a:rPr lang="en-US" sz="1200" i="1" dirty="0" err="1"/>
              <a:t>css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67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54F53-4CF1-4E4C-A907-60E19A6F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6" y="878889"/>
            <a:ext cx="11933677" cy="5213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02D35-2C88-4751-BD34-113276981CD7}"/>
              </a:ext>
            </a:extLst>
          </p:cNvPr>
          <p:cNvSpPr/>
          <p:nvPr/>
        </p:nvSpPr>
        <p:spPr>
          <a:xfrm>
            <a:off x="3142695" y="2947386"/>
            <a:ext cx="8096435" cy="332912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C495F-9940-4F75-B2F5-F54E6958331B}"/>
              </a:ext>
            </a:extLst>
          </p:cNvPr>
          <p:cNvSpPr txBox="1"/>
          <p:nvPr/>
        </p:nvSpPr>
        <p:spPr>
          <a:xfrm>
            <a:off x="8980808" y="5907234"/>
            <a:ext cx="265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MerchantInvoice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(line 2122)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94FC6-99E8-4D75-BCBB-ABAF8CB59958}"/>
              </a:ext>
            </a:extLst>
          </p:cNvPr>
          <p:cNvSpPr txBox="1"/>
          <p:nvPr/>
        </p:nvSpPr>
        <p:spPr>
          <a:xfrm>
            <a:off x="6074971" y="6446564"/>
            <a:ext cx="584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Merchant invoice page have the same merchant content </a:t>
            </a:r>
            <a:r>
              <a:rPr lang="en-US" sz="1200" i="1" dirty="0" err="1"/>
              <a:t>css</a:t>
            </a:r>
            <a:r>
              <a:rPr lang="en-US" sz="1200" i="1" dirty="0"/>
              <a:t>, side nav </a:t>
            </a:r>
            <a:r>
              <a:rPr lang="en-US" sz="1200" i="1" dirty="0" err="1"/>
              <a:t>css</a:t>
            </a:r>
            <a:r>
              <a:rPr lang="en-US" sz="1200" i="1" dirty="0"/>
              <a:t> and header </a:t>
            </a:r>
            <a:r>
              <a:rPr lang="en-US" sz="1200" i="1" dirty="0" err="1"/>
              <a:t>css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3BC91-8F47-4E6F-8295-CC79F66B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KCTHEME SCSS (f5 to find the </a:t>
            </a:r>
            <a:r>
              <a:rPr lang="en-US" sz="4000" dirty="0" err="1"/>
              <a:t>css</a:t>
            </a:r>
            <a:r>
              <a:rPr lang="en-US" sz="4000" dirty="0"/>
              <a:t> to that page)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11EB-9F52-4800-B286-C6E372DA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dirty="0" err="1"/>
              <a:t>mHome</a:t>
            </a:r>
            <a:r>
              <a:rPr lang="en-US" sz="1800" dirty="0"/>
              <a:t> -&gt; MerchantProducts,</a:t>
            </a:r>
          </a:p>
          <a:p>
            <a:r>
              <a:rPr lang="en-US" sz="1800" dirty="0" err="1"/>
              <a:t>mProductEdit</a:t>
            </a:r>
            <a:r>
              <a:rPr lang="en-US" sz="1800" dirty="0"/>
              <a:t>, </a:t>
            </a:r>
            <a:r>
              <a:rPr lang="en-US" sz="1800" dirty="0" err="1"/>
              <a:t>mProductForm</a:t>
            </a:r>
            <a:r>
              <a:rPr lang="en-US" sz="1800" dirty="0"/>
              <a:t> (add Product) -&gt; </a:t>
            </a:r>
            <a:r>
              <a:rPr lang="en-US" sz="1800" dirty="0" err="1"/>
              <a:t>MerchantProductFormInfo</a:t>
            </a:r>
            <a:endParaRPr lang="en-US" sz="1800" dirty="0"/>
          </a:p>
          <a:p>
            <a:r>
              <a:rPr lang="en-US" sz="1800" dirty="0" err="1"/>
              <a:t>minvoice</a:t>
            </a:r>
            <a:r>
              <a:rPr lang="en-US" sz="1800" dirty="0"/>
              <a:t> -&gt; </a:t>
            </a:r>
            <a:r>
              <a:rPr lang="en-US" sz="1800" dirty="0" err="1">
                <a:solidFill>
                  <a:srgbClr val="000000"/>
                </a:solidFill>
              </a:rPr>
              <a:t>MerchantInvoice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mCheckout</a:t>
            </a:r>
            <a:r>
              <a:rPr lang="en-US" sz="1800" dirty="0">
                <a:solidFill>
                  <a:srgbClr val="000000"/>
                </a:solidFill>
              </a:rPr>
              <a:t> -&gt; </a:t>
            </a:r>
            <a:r>
              <a:rPr lang="en-US" sz="1800" dirty="0" err="1">
                <a:solidFill>
                  <a:srgbClr val="000000"/>
                </a:solidFill>
              </a:rPr>
              <a:t>MerchantCheckout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mOrderSummary</a:t>
            </a:r>
            <a:r>
              <a:rPr lang="en-US" sz="1800" dirty="0">
                <a:solidFill>
                  <a:srgbClr val="000000"/>
                </a:solidFill>
              </a:rPr>
              <a:t> -&gt; </a:t>
            </a:r>
            <a:r>
              <a:rPr lang="en-US" sz="1800" dirty="0" err="1">
                <a:solidFill>
                  <a:srgbClr val="000000"/>
                </a:solidFill>
              </a:rPr>
              <a:t>MerchantOrderSummary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productPreview</a:t>
            </a:r>
            <a:r>
              <a:rPr lang="en-US" sz="1800" dirty="0">
                <a:solidFill>
                  <a:srgbClr val="000000"/>
                </a:solidFill>
              </a:rPr>
              <a:t> (add &amp; edit) -&gt; Merchant Product Preview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msettings</a:t>
            </a:r>
            <a:r>
              <a:rPr lang="en-US" sz="1800" dirty="0">
                <a:solidFill>
                  <a:srgbClr val="000000"/>
                </a:solidFill>
              </a:rPr>
              <a:t> -&gt; Merchant Settings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18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C5A0-952D-4739-9C55-569C2D7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C023-E2CB-4C39-AD0F-54EF74DB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@media screen and (max-width: 600px) -&gt; mobile size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@media only screen and (min-width: 1111px) -&gt; full screen and bigger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@media only screen and (min-width: 601px) and (max-width: 1110px) -&gt; between mobile and full screen 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7FEC-BC89-42BE-849B-AFD66DE7FAA0}"/>
              </a:ext>
            </a:extLst>
          </p:cNvPr>
          <p:cNvSpPr txBox="1"/>
          <p:nvPr/>
        </p:nvSpPr>
        <p:spPr>
          <a:xfrm>
            <a:off x="8439390" y="6492875"/>
            <a:ext cx="375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 </a:t>
            </a:r>
            <a:r>
              <a:rPr lang="en-US" sz="1200" i="1" dirty="0" err="1"/>
              <a:t>Css</a:t>
            </a:r>
            <a:r>
              <a:rPr lang="en-US" sz="1200" i="1" dirty="0"/>
              <a:t> not under @media size applies for all page's size</a:t>
            </a:r>
          </a:p>
        </p:txBody>
      </p:sp>
    </p:spTree>
    <p:extLst>
      <p:ext uri="{BB962C8B-B14F-4D97-AF65-F5344CB8AC3E}">
        <p14:creationId xmlns:p14="http://schemas.microsoft.com/office/powerpoint/2010/main" val="306771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Merchant Role</vt:lpstr>
      <vt:lpstr>PowerPoint Presentation</vt:lpstr>
      <vt:lpstr>PowerPoint Presentation</vt:lpstr>
      <vt:lpstr>KCTHEME SCSS (f5 to find the css to that page)</vt:lpstr>
      <vt:lpstr>Page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Role</dc:title>
  <dc:creator>Zixin xoxo</dc:creator>
  <cp:lastModifiedBy>Zixin xoxo</cp:lastModifiedBy>
  <cp:revision>4</cp:revision>
  <dcterms:created xsi:type="dcterms:W3CDTF">2021-11-28T00:45:37Z</dcterms:created>
  <dcterms:modified xsi:type="dcterms:W3CDTF">2021-11-28T01:18:15Z</dcterms:modified>
</cp:coreProperties>
</file>