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3" r:id="rId3"/>
    <p:sldId id="264" r:id="rId4"/>
    <p:sldId id="265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/>
            <a:fld id="{16B86363-7752-419F-96CE-B530C81500BA}" type="datetimeFigureOut">
              <a:rPr lang="en-US" smtClean="0"/>
              <a:pPr algn="r"/>
              <a:t>7/9/2021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School of Information Technology, NYP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24296F-D217-45BE-8C33-078D877C99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62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6B86363-7752-419F-96CE-B530C81500BA}" type="datetimeFigureOut">
              <a:rPr lang="en-US" smtClean="0"/>
              <a:pPr algn="r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Technology, NYP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96F-D217-45BE-8C33-078D877C99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52218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6B86363-7752-419F-96CE-B530C81500BA}" type="datetimeFigureOut">
              <a:rPr lang="en-US" smtClean="0"/>
              <a:pPr algn="r"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Technology, NYP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96F-D217-45BE-8C33-078D877C99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6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6B86363-7752-419F-96CE-B530C81500BA}" type="datetimeFigureOut">
              <a:rPr lang="en-US" smtClean="0"/>
              <a:pPr algn="r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Technology, NYP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96F-D217-45BE-8C33-078D877C99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10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6B86363-7752-419F-96CE-B530C81500BA}" type="datetimeFigureOut">
              <a:rPr lang="en-US" smtClean="0"/>
              <a:pPr algn="r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Technology, NYP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96F-D217-45BE-8C33-078D877C99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71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/>
            <a:fld id="{16B86363-7752-419F-96CE-B530C81500BA}" type="datetimeFigureOut">
              <a:rPr lang="en-US" smtClean="0"/>
              <a:pPr algn="r"/>
              <a:t>7/9/2021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School of Information Technology, NYP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24296F-D217-45BE-8C33-078D877C99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IS_bar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" y="-21840"/>
            <a:ext cx="3047999" cy="687984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16200000">
            <a:off x="-1221641" y="1545220"/>
            <a:ext cx="32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1" latinLnBrk="0" hangingPunct="1"/>
            <a:r>
              <a:rPr kumimoji="0"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rebuchet MS" pitchFamily="34" charset="0"/>
                <a:cs typeface="Trebuchet MS"/>
              </a:rPr>
              <a:t>School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54390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p_logo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2" y="183983"/>
            <a:ext cx="2657143" cy="747321"/>
          </a:xfrm>
          <a:prstGeom prst="rect">
            <a:avLst/>
          </a:prstGeom>
        </p:spPr>
      </p:pic>
      <p:pic>
        <p:nvPicPr>
          <p:cNvPr id="7" name="Content Placeholder 8" descr="logo_sit-01.png"/>
          <p:cNvPicPr>
            <a:picLocks noGrp="1" noChangeAspect="1"/>
          </p:cNvPicPr>
          <p:nvPr/>
        </p:nvPicPr>
        <p:blipFill>
          <a:blip r:embed="rId4"/>
          <a:srcRect t="-4630" b="-4630"/>
          <a:stretch>
            <a:fillRect/>
          </a:stretch>
        </p:blipFill>
        <p:spPr>
          <a:xfrm>
            <a:off x="9906001" y="99636"/>
            <a:ext cx="1973826" cy="1085528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2F4C98-DD38-4A44-9EC0-A9D2869F2296}"/>
              </a:ext>
            </a:extLst>
          </p:cNvPr>
          <p:cNvSpPr txBox="1">
            <a:spLocks/>
          </p:cNvSpPr>
          <p:nvPr/>
        </p:nvSpPr>
        <p:spPr>
          <a:xfrm>
            <a:off x="914400" y="1752602"/>
            <a:ext cx="10363200" cy="1829761"/>
          </a:xfrm>
          <a:prstGeom prst="rect">
            <a:avLst/>
          </a:prstGeom>
        </p:spPr>
        <p:txBody>
          <a:bodyPr vert="horz" rtlCol="0" anchor="b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/>
              <a:t>SIT Project Review Meeting, 9 Jul 2021</a:t>
            </a:r>
            <a:endParaRPr lang="en-SG" dirty="0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3CF364EB-F3CC-442C-ACD8-8DA124F1D135}"/>
              </a:ext>
            </a:extLst>
          </p:cNvPr>
          <p:cNvSpPr txBox="1">
            <a:spLocks/>
          </p:cNvSpPr>
          <p:nvPr/>
        </p:nvSpPr>
        <p:spPr>
          <a:xfrm>
            <a:off x="914400" y="3611607"/>
            <a:ext cx="10363200" cy="11997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en-SG" dirty="0" err="1"/>
              <a:t>KindCitizen</a:t>
            </a:r>
            <a:r>
              <a:rPr lang="en-SG" dirty="0"/>
              <a:t> Meal Ordering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776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AE9486-925C-4FAA-B1C2-6BD4798CC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364129"/>
              </p:ext>
            </p:extLst>
          </p:nvPr>
        </p:nvGraphicFramePr>
        <p:xfrm>
          <a:off x="1275425" y="1197053"/>
          <a:ext cx="9641149" cy="5491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48148">
                  <a:extLst>
                    <a:ext uri="{9D8B030D-6E8A-4147-A177-3AD203B41FA5}">
                      <a16:colId xmlns:a16="http://schemas.microsoft.com/office/drawing/2014/main" val="3558329687"/>
                    </a:ext>
                  </a:extLst>
                </a:gridCol>
                <a:gridCol w="3193001">
                  <a:extLst>
                    <a:ext uri="{9D8B030D-6E8A-4147-A177-3AD203B41FA5}">
                      <a16:colId xmlns:a16="http://schemas.microsoft.com/office/drawing/2014/main" val="283047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6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 Min Shiung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Leow</a:t>
                      </a:r>
                      <a:r>
                        <a:rPr lang="en-US" dirty="0"/>
                        <a:t> Zhen </a:t>
                      </a:r>
                      <a:r>
                        <a:rPr lang="en-US" dirty="0" err="1"/>
                        <a:t>Zhen</a:t>
                      </a:r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Co-Supervisor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Verawaty</a:t>
                      </a:r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Co-Supervisor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9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Mah</a:t>
                      </a:r>
                      <a:r>
                        <a:rPr lang="en-US" dirty="0"/>
                        <a:t> Ka Weng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Marker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6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Goh Yi Xiang (</a:t>
                      </a:r>
                      <a:r>
                        <a:rPr kumimoji="0" lang="en-SG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191927P)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Developer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0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Heng Xu Yang (</a:t>
                      </a:r>
                      <a:r>
                        <a:rPr kumimoji="0" lang="en-SG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193785K)</a:t>
                      </a:r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Developer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7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Nathan Kong Yan Wei (</a:t>
                      </a:r>
                      <a:r>
                        <a:rPr kumimoji="0" lang="en-SG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190471J)</a:t>
                      </a:r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Developer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1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Yao </a:t>
                      </a:r>
                      <a:r>
                        <a:rPr lang="en-US" dirty="0" err="1"/>
                        <a:t>Wenhui</a:t>
                      </a:r>
                      <a:r>
                        <a:rPr lang="en-US" dirty="0"/>
                        <a:t> (</a:t>
                      </a:r>
                      <a:r>
                        <a:rPr kumimoji="0" lang="en-SG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192437T)</a:t>
                      </a:r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Developer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2587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FA823F5-3C19-4131-8920-7D40FEB4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63012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E03A20-750E-4112-8825-46AF7A03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559" y="1672871"/>
            <a:ext cx="6397841" cy="4525963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This project is provided by </a:t>
            </a:r>
            <a:r>
              <a:rPr lang="en-SG" sz="2400" dirty="0" err="1"/>
              <a:t>Gmeal</a:t>
            </a:r>
            <a:r>
              <a:rPr lang="en-SG" sz="2400" dirty="0"/>
              <a:t> Singapore Pte Ltd to School of Interactive &amp; Digital Media (SIDM) and School of Information Technology (SIT) to digitize their meal ordering process involving merchants, contributors and beneficiaries. </a:t>
            </a:r>
          </a:p>
          <a:p>
            <a:endParaRPr lang="en-SG" sz="2400" dirty="0"/>
          </a:p>
          <a:p>
            <a:r>
              <a:rPr lang="en-SG" sz="2400" dirty="0"/>
              <a:t>The project will develop a total of 8 front end and backend modules to support the user stories and various workflows.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446EC-5138-49D5-926C-11F34E5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A42BE-A572-428D-BC6B-CC56B6CE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10" y="1277713"/>
            <a:ext cx="2491523" cy="51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198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F81759-DA3F-4692-B281-83B8817E3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3" y="1555624"/>
            <a:ext cx="9334716" cy="50277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DD776-3C11-4282-BFE5-433BC56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73D9AC-9D7A-4D65-9610-9005765D3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10" y="3637864"/>
            <a:ext cx="801176" cy="16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214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D5635F-3945-4CAA-9DB6-43719B9A2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12673"/>
            <a:ext cx="10972800" cy="28732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286AED-BDA5-4A53-B7F3-0481ED73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570106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PJ 2021S1 Blockchain Delivery Service Funded Student Project Proposal.pptx" id="{EE194A1C-2899-4166-8172-2E4525940794}" vid="{19271193-7C52-4C3C-A63F-3DFB3B7C12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NYP</Template>
  <TotalTime>249</TotalTime>
  <Words>131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Lucida Sans Unicode</vt:lpstr>
      <vt:lpstr>Trebuchet MS</vt:lpstr>
      <vt:lpstr>Verdana</vt:lpstr>
      <vt:lpstr>Wingdings 2</vt:lpstr>
      <vt:lpstr>Wingdings 3</vt:lpstr>
      <vt:lpstr>Concourse</vt:lpstr>
      <vt:lpstr>PowerPoint Presentation</vt:lpstr>
      <vt:lpstr>Team Members</vt:lpstr>
      <vt:lpstr>Project Objective</vt:lpstr>
      <vt:lpstr>System Architecture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Shiung Chai (NYP)</dc:creator>
  <cp:lastModifiedBy>Min Shiung Chai (NYP)</cp:lastModifiedBy>
  <cp:revision>7</cp:revision>
  <dcterms:created xsi:type="dcterms:W3CDTF">2021-07-09T03:18:17Z</dcterms:created>
  <dcterms:modified xsi:type="dcterms:W3CDTF">2021-07-09T07:27:45Z</dcterms:modified>
</cp:coreProperties>
</file>