
<file path=[Content_Types].xml><?xml version="1.0" encoding="utf-8"?>
<Types xmlns="http://schemas.openxmlformats.org/package/2006/content-types">
  <Default Extension="jpg" ContentType="image/unknown"/>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503" r:id="rId4"/>
  </p:sldMasterIdLst>
  <p:notesMasterIdLst>
    <p:notesMasterId r:id="rId16"/>
  </p:notesMasterIdLst>
  <p:sldIdLst>
    <p:sldId id="299" r:id="rId5"/>
    <p:sldId id="307" r:id="rId6"/>
    <p:sldId id="300" r:id="rId7"/>
    <p:sldId id="308" r:id="rId8"/>
    <p:sldId id="301" r:id="rId9"/>
    <p:sldId id="309" r:id="rId10"/>
    <p:sldId id="310" r:id="rId11"/>
    <p:sldId id="311" r:id="rId12"/>
    <p:sldId id="314" r:id="rId13"/>
    <p:sldId id="312" r:id="rId14"/>
    <p:sldId id="31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74B2838-52D0-4B45-BBFF-F77C89BFAD07}">
          <p14:sldIdLst>
            <p14:sldId id="299"/>
            <p14:sldId id="307"/>
            <p14:sldId id="300"/>
            <p14:sldId id="308"/>
            <p14:sldId id="301"/>
            <p14:sldId id="309"/>
            <p14:sldId id="310"/>
            <p14:sldId id="311"/>
            <p14:sldId id="314"/>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FFF"/>
    <a:srgbClr val="00FFFF"/>
    <a:srgbClr val="362795"/>
    <a:srgbClr val="10103D"/>
    <a:srgbClr val="D4D0E9"/>
    <a:srgbClr val="FFFFFF"/>
    <a:srgbClr val="439EB7"/>
    <a:srgbClr val="000000"/>
    <a:srgbClr val="2121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varScale="1">
        <p:scale>
          <a:sx n="85" d="100"/>
          <a:sy n="85" d="100"/>
        </p:scale>
        <p:origin x="590" y="62"/>
      </p:cViewPr>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12/22/2023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dirty="0"/>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upport.microsoft.com/en-us/office/edit-your-school-presentation-44445997-6769-4d44-8b30-f9e3050adbfb?ui=en-us&amp;rs=en-us&amp;ad=us" TargetMode="External"/><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689987" y="884255"/>
            <a:ext cx="5148105" cy="2857510"/>
          </a:xfrm>
        </p:spPr>
        <p:txBody>
          <a:bodyPr anchor="b">
            <a:normAutofit/>
          </a:bodyPr>
          <a:lstStyle>
            <a:lvl1pPr algn="l">
              <a:lnSpc>
                <a:spcPct val="75000"/>
              </a:lnSpc>
              <a:defRPr sz="8000" b="1" cap="all" baseline="0"/>
            </a:lvl1pPr>
          </a:lstStyle>
          <a:p>
            <a:r>
              <a:rPr lang="en-US" dirty="0"/>
              <a:t>Add Title </a:t>
            </a:r>
          </a:p>
        </p:txBody>
      </p:sp>
      <p:sp>
        <p:nvSpPr>
          <p:cNvPr id="3" name="Subtitle 2">
            <a:extLst>
              <a:ext uri="{FF2B5EF4-FFF2-40B4-BE49-F238E27FC236}">
                <a16:creationId xmlns:a16="http://schemas.microsoft.com/office/drawing/2014/main" id="{9A2B5661-7CA8-2748-8523-AD0DFD354CC8}"/>
              </a:ext>
            </a:extLst>
          </p:cNvPr>
          <p:cNvSpPr>
            <a:spLocks noGrp="1"/>
          </p:cNvSpPr>
          <p:nvPr>
            <p:ph type="subTitle" idx="1" hasCustomPrompt="1"/>
          </p:nvPr>
        </p:nvSpPr>
        <p:spPr>
          <a:xfrm>
            <a:off x="808057" y="4552915"/>
            <a:ext cx="5030036" cy="365125"/>
          </a:xfrm>
        </p:spPr>
        <p:txBody>
          <a:bodyPr>
            <a:normAutofit/>
          </a:bodyPr>
          <a:lstStyle>
            <a:lvl1pPr marL="0" indent="0" algn="l">
              <a:buNone/>
              <a:defRPr sz="1600" b="1"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Subtitle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808057" y="4928790"/>
            <a:ext cx="5030036" cy="1502677"/>
          </a:xfrm>
        </p:spPr>
        <p:txBody>
          <a:bodyPr>
            <a:normAutofit/>
          </a:bodyPr>
          <a:lstStyle>
            <a:lvl1pPr marL="0" indent="0">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63268" y="4083933"/>
            <a:ext cx="1253208" cy="0"/>
          </a:xfrm>
          <a:prstGeom prst="line">
            <a:avLst/>
          </a:prstGeom>
          <a:ln w="76200">
            <a:solidFill>
              <a:schemeClr val="accent2">
                <a:alpha val="50196"/>
              </a:schemeClr>
            </a:solidFill>
          </a:ln>
        </p:spPr>
        <p:style>
          <a:lnRef idx="1">
            <a:schemeClr val="accent1"/>
          </a:lnRef>
          <a:fillRef idx="0">
            <a:schemeClr val="accent1"/>
          </a:fillRef>
          <a:effectRef idx="0">
            <a:schemeClr val="accent1"/>
          </a:effectRef>
          <a:fontRef idx="minor">
            <a:schemeClr val="tx1"/>
          </a:fontRef>
        </p:style>
      </p:cxnSp>
      <p:sp>
        <p:nvSpPr>
          <p:cNvPr id="15" name="Picture Placeholder 14">
            <a:extLst>
              <a:ext uri="{FF2B5EF4-FFF2-40B4-BE49-F238E27FC236}">
                <a16:creationId xmlns:a16="http://schemas.microsoft.com/office/drawing/2014/main" id="{FFF9B1CD-0F75-2582-F5BC-0027F62F8077}"/>
              </a:ext>
            </a:extLst>
          </p:cNvPr>
          <p:cNvSpPr>
            <a:spLocks noGrp="1"/>
          </p:cNvSpPr>
          <p:nvPr>
            <p:ph type="pic" sz="quarter" idx="14" hasCustomPrompt="1"/>
          </p:nvPr>
        </p:nvSpPr>
        <p:spPr>
          <a:xfrm>
            <a:off x="6208657" y="1064814"/>
            <a:ext cx="4884723" cy="5024485"/>
          </a:xfrm>
          <a:prstGeom prst="ellipse">
            <a:avLst/>
          </a:prstGeom>
          <a:ln w="9525">
            <a:noFill/>
          </a:ln>
        </p:spPr>
        <p:txBody>
          <a:bodyPr anchor="ctr">
            <a:normAutofit/>
          </a:bodyPr>
          <a:lstStyle>
            <a:lvl1pPr marL="0" indent="0" algn="ctr">
              <a:buNone/>
              <a:defRPr sz="1800"/>
            </a:lvl1pPr>
          </a:lstStyle>
          <a:p>
            <a:r>
              <a:rPr lang="en-US" dirty="0"/>
              <a:t>Click to add picture </a:t>
            </a:r>
          </a:p>
        </p:txBody>
      </p:sp>
    </p:spTree>
    <p:extLst>
      <p:ext uri="{BB962C8B-B14F-4D97-AF65-F5344CB8AC3E}">
        <p14:creationId xmlns:p14="http://schemas.microsoft.com/office/powerpoint/2010/main" val="2654955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dirty="0"/>
              <a:t>Add Title </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
        <p:nvSpPr>
          <p:cNvPr id="5" name="Content Placeholder 3">
            <a:extLst>
              <a:ext uri="{FF2B5EF4-FFF2-40B4-BE49-F238E27FC236}">
                <a16:creationId xmlns:a16="http://schemas.microsoft.com/office/drawing/2014/main" id="{06B18601-29B7-CEC1-B476-E63FC26258C4}"/>
              </a:ext>
            </a:extLst>
          </p:cNvPr>
          <p:cNvSpPr>
            <a:spLocks noGrp="1"/>
          </p:cNvSpPr>
          <p:nvPr>
            <p:ph sz="quarter" idx="14"/>
          </p:nvPr>
        </p:nvSpPr>
        <p:spPr>
          <a:xfrm>
            <a:off x="3008647" y="1497208"/>
            <a:ext cx="8266112" cy="4541837"/>
          </a:xfrm>
        </p:spPr>
        <p:txBody>
          <a:bodyPr/>
          <a:lstStyle>
            <a:lvl1pPr marL="0" indent="0">
              <a:lnSpc>
                <a:spcPct val="150000"/>
              </a:lnSpc>
              <a:buNone/>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359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2E5F8C-6D58-8F32-B51F-0C3D8A3488C8}"/>
              </a:ext>
              <a:ext uri="{C183D7F6-B498-43B3-948B-1728B52AA6E4}">
                <adec:decorative xmlns:adec="http://schemas.microsoft.com/office/drawing/2017/decorative" val="1"/>
              </a:ext>
            </a:extLst>
          </p:cNvPr>
          <p:cNvSpPr/>
          <p:nvPr userDrawn="1"/>
        </p:nvSpPr>
        <p:spPr>
          <a:xfrm>
            <a:off x="4253739" y="0"/>
            <a:ext cx="7938261" cy="6858000"/>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dirty="0"/>
              <a:t>Add Title </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767865" y="1665516"/>
            <a:ext cx="2492882" cy="3506871"/>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678FDCB9-AEA4-F924-769F-D7879C1F8D83}"/>
              </a:ext>
            </a:extLst>
          </p:cNvPr>
          <p:cNvSpPr>
            <a:spLocks noGrp="1"/>
          </p:cNvSpPr>
          <p:nvPr>
            <p:ph type="body" sz="quarter" idx="17" hasCustomPrompt="1"/>
          </p:nvPr>
        </p:nvSpPr>
        <p:spPr>
          <a:xfrm>
            <a:off x="4922978" y="1532515"/>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dirty="0"/>
              <a:t>#</a:t>
            </a:r>
          </a:p>
        </p:txBody>
      </p:sp>
      <p:sp>
        <p:nvSpPr>
          <p:cNvPr id="5" name="Text Placeholder 9">
            <a:extLst>
              <a:ext uri="{FF2B5EF4-FFF2-40B4-BE49-F238E27FC236}">
                <a16:creationId xmlns:a16="http://schemas.microsoft.com/office/drawing/2014/main" id="{1F1B55E6-D30C-94A2-74A3-7753E4C42B8D}"/>
              </a:ext>
            </a:extLst>
          </p:cNvPr>
          <p:cNvSpPr>
            <a:spLocks noGrp="1"/>
          </p:cNvSpPr>
          <p:nvPr>
            <p:ph type="body" sz="quarter" idx="14" hasCustomPrompt="1"/>
          </p:nvPr>
        </p:nvSpPr>
        <p:spPr>
          <a:xfrm>
            <a:off x="6171376" y="1355087"/>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4" name="Text Placeholder 11">
            <a:extLst>
              <a:ext uri="{FF2B5EF4-FFF2-40B4-BE49-F238E27FC236}">
                <a16:creationId xmlns:a16="http://schemas.microsoft.com/office/drawing/2014/main" id="{CF472EDF-4FA4-A513-0E98-D822B8C958C9}"/>
              </a:ext>
            </a:extLst>
          </p:cNvPr>
          <p:cNvSpPr>
            <a:spLocks noGrp="1"/>
          </p:cNvSpPr>
          <p:nvPr>
            <p:ph type="body" sz="quarter" idx="18" hasCustomPrompt="1"/>
          </p:nvPr>
        </p:nvSpPr>
        <p:spPr>
          <a:xfrm>
            <a:off x="4922978" y="3030332"/>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dirty="0"/>
              <a:t>#</a:t>
            </a:r>
          </a:p>
        </p:txBody>
      </p:sp>
      <p:sp>
        <p:nvSpPr>
          <p:cNvPr id="6" name="Text Placeholder 9">
            <a:extLst>
              <a:ext uri="{FF2B5EF4-FFF2-40B4-BE49-F238E27FC236}">
                <a16:creationId xmlns:a16="http://schemas.microsoft.com/office/drawing/2014/main" id="{21466440-7F75-D2E2-E6A5-0B6934E0C49B}"/>
              </a:ext>
            </a:extLst>
          </p:cNvPr>
          <p:cNvSpPr>
            <a:spLocks noGrp="1"/>
          </p:cNvSpPr>
          <p:nvPr>
            <p:ph type="body" sz="quarter" idx="15" hasCustomPrompt="1"/>
          </p:nvPr>
        </p:nvSpPr>
        <p:spPr>
          <a:xfrm>
            <a:off x="6171375" y="2852903"/>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5" name="Text Placeholder 11">
            <a:extLst>
              <a:ext uri="{FF2B5EF4-FFF2-40B4-BE49-F238E27FC236}">
                <a16:creationId xmlns:a16="http://schemas.microsoft.com/office/drawing/2014/main" id="{E67C585A-7EB8-F39C-0B1A-47CB38C47171}"/>
              </a:ext>
            </a:extLst>
          </p:cNvPr>
          <p:cNvSpPr>
            <a:spLocks noGrp="1"/>
          </p:cNvSpPr>
          <p:nvPr>
            <p:ph type="body" sz="quarter" idx="19" hasCustomPrompt="1"/>
          </p:nvPr>
        </p:nvSpPr>
        <p:spPr>
          <a:xfrm>
            <a:off x="4922978" y="4528149"/>
            <a:ext cx="777240" cy="777240"/>
          </a:xfrm>
          <a:prstGeom prst="ellipse">
            <a:avLst/>
          </a:prstGeom>
          <a:solidFill>
            <a:schemeClr val="tx1"/>
          </a:solidFill>
        </p:spPr>
        <p:txBody>
          <a:bodyPr lIns="0" tIns="0" rIns="0" bIns="91440" anchor="ctr">
            <a:normAutofit/>
          </a:bodyPr>
          <a:lstStyle>
            <a:lvl1pPr marL="0" indent="0" algn="ctr">
              <a:lnSpc>
                <a:spcPct val="90000"/>
              </a:lnSpc>
              <a:spcBef>
                <a:spcPts val="0"/>
              </a:spcBef>
              <a:buNone/>
              <a:defRPr sz="3200">
                <a:solidFill>
                  <a:schemeClr val="bg1"/>
                </a:solidFill>
              </a:defRPr>
            </a:lvl1pPr>
          </a:lstStyle>
          <a:p>
            <a:pPr lvl="0"/>
            <a:r>
              <a:rPr lang="en-US" dirty="0"/>
              <a:t>#</a:t>
            </a:r>
          </a:p>
        </p:txBody>
      </p:sp>
      <p:sp>
        <p:nvSpPr>
          <p:cNvPr id="9" name="Text Placeholder 9">
            <a:extLst>
              <a:ext uri="{FF2B5EF4-FFF2-40B4-BE49-F238E27FC236}">
                <a16:creationId xmlns:a16="http://schemas.microsoft.com/office/drawing/2014/main" id="{8F912DBC-B36A-7029-667C-F8439553300D}"/>
              </a:ext>
            </a:extLst>
          </p:cNvPr>
          <p:cNvSpPr>
            <a:spLocks noGrp="1"/>
          </p:cNvSpPr>
          <p:nvPr>
            <p:ph type="body" sz="quarter" idx="16" hasCustomPrompt="1"/>
          </p:nvPr>
        </p:nvSpPr>
        <p:spPr>
          <a:xfrm>
            <a:off x="6171375" y="4350721"/>
            <a:ext cx="5052635" cy="1132097"/>
          </a:xfrm>
        </p:spPr>
        <p:txBody>
          <a:bodyPr anchor="t">
            <a:normAutofit/>
          </a:bodyPr>
          <a:lstStyle>
            <a:lvl1pPr marL="0" indent="0">
              <a:lnSpc>
                <a:spcPct val="150000"/>
              </a:lnSpc>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solidFill>
                  <a:schemeClr val="tx1"/>
                </a:solidFill>
              </a:defRPr>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354023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8873926-7B78-3D8B-7329-EF50EAE68417}"/>
              </a:ext>
              <a:ext uri="{C183D7F6-B498-43B3-948B-1728B52AA6E4}">
                <adec:decorative xmlns:adec="http://schemas.microsoft.com/office/drawing/2017/decorative" val="1"/>
              </a:ext>
            </a:extLst>
          </p:cNvPr>
          <p:cNvGrpSpPr/>
          <p:nvPr userDrawn="1"/>
        </p:nvGrpSpPr>
        <p:grpSpPr>
          <a:xfrm>
            <a:off x="4152471" y="983016"/>
            <a:ext cx="7176252" cy="4806702"/>
            <a:chOff x="3843454" y="907788"/>
            <a:chExt cx="7789936" cy="5217752"/>
          </a:xfrm>
        </p:grpSpPr>
        <p:sp>
          <p:nvSpPr>
            <p:cNvPr id="16" name="Oval 15">
              <a:extLst>
                <a:ext uri="{FF2B5EF4-FFF2-40B4-BE49-F238E27FC236}">
                  <a16:creationId xmlns:a16="http://schemas.microsoft.com/office/drawing/2014/main" id="{E4085623-B323-15BB-984D-DDE69D4B9587}"/>
                </a:ext>
              </a:extLst>
            </p:cNvPr>
            <p:cNvSpPr/>
            <p:nvPr/>
          </p:nvSpPr>
          <p:spPr>
            <a:xfrm>
              <a:off x="3843454" y="3122988"/>
              <a:ext cx="3002552" cy="3002552"/>
            </a:xfrm>
            <a:prstGeom prst="ellipse">
              <a:avLst/>
            </a:prstGeom>
            <a:solidFill>
              <a:schemeClr val="accent2">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
          <p:nvSpPr>
            <p:cNvPr id="17" name="Oval 16">
              <a:extLst>
                <a:ext uri="{FF2B5EF4-FFF2-40B4-BE49-F238E27FC236}">
                  <a16:creationId xmlns:a16="http://schemas.microsoft.com/office/drawing/2014/main" id="{B6C7E221-8D2B-CBFC-68D6-839D5E0657F8}"/>
                </a:ext>
              </a:extLst>
            </p:cNvPr>
            <p:cNvSpPr/>
            <p:nvPr/>
          </p:nvSpPr>
          <p:spPr>
            <a:xfrm>
              <a:off x="8630838" y="907788"/>
              <a:ext cx="3002552" cy="3002552"/>
            </a:xfrm>
            <a:prstGeom prst="ellipse">
              <a:avLst/>
            </a:prstGeom>
            <a:solidFill>
              <a:schemeClr val="accent2">
                <a:alpha val="5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
          <p:nvSpPr>
            <p:cNvPr id="18" name="Oval 17">
              <a:extLst>
                <a:ext uri="{FF2B5EF4-FFF2-40B4-BE49-F238E27FC236}">
                  <a16:creationId xmlns:a16="http://schemas.microsoft.com/office/drawing/2014/main" id="{775363E9-2831-22C4-5953-A85CCD374559}"/>
                </a:ext>
              </a:extLst>
            </p:cNvPr>
            <p:cNvSpPr/>
            <p:nvPr/>
          </p:nvSpPr>
          <p:spPr>
            <a:xfrm>
              <a:off x="6431113" y="2040522"/>
              <a:ext cx="2786092" cy="27860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sp>
          <p:nvSpPr>
            <p:cNvPr id="23" name="Oval 22">
              <a:extLst>
                <a:ext uri="{FF2B5EF4-FFF2-40B4-BE49-F238E27FC236}">
                  <a16:creationId xmlns:a16="http://schemas.microsoft.com/office/drawing/2014/main" id="{2D9BC358-DA62-078E-A1CA-3210A4B84823}"/>
                </a:ext>
              </a:extLst>
            </p:cNvPr>
            <p:cNvSpPr/>
            <p:nvPr/>
          </p:nvSpPr>
          <p:spPr>
            <a:xfrm>
              <a:off x="6214653" y="1838034"/>
              <a:ext cx="3201728" cy="3201728"/>
            </a:xfrm>
            <a:prstGeom prst="ellipse">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rbel" panose="020B0503020204020204" pitchFamily="34" charset="0"/>
              </a:endParaRPr>
            </a:p>
          </p:txBody>
        </p:sp>
      </p:gr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dirty="0"/>
              <a:t>Add Title </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9">
            <a:extLst>
              <a:ext uri="{FF2B5EF4-FFF2-40B4-BE49-F238E27FC236}">
                <a16:creationId xmlns:a16="http://schemas.microsoft.com/office/drawing/2014/main" id="{37AB175B-864E-BA0F-E983-C33054BB0D7A}"/>
              </a:ext>
            </a:extLst>
          </p:cNvPr>
          <p:cNvSpPr>
            <a:spLocks noGrp="1"/>
          </p:cNvSpPr>
          <p:nvPr>
            <p:ph type="body" sz="quarter" idx="14" hasCustomPrompt="1"/>
          </p:nvPr>
        </p:nvSpPr>
        <p:spPr>
          <a:xfrm>
            <a:off x="767865" y="1665516"/>
            <a:ext cx="2492882" cy="3506871"/>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4445561" y="3838475"/>
            <a:ext cx="2146157" cy="984735"/>
          </a:xfrm>
        </p:spPr>
        <p:txBody>
          <a:bodyPr>
            <a:normAutofit/>
          </a:bodyPr>
          <a:lstStyle>
            <a:lvl1pPr marL="0" indent="0" algn="ctr">
              <a:lnSpc>
                <a:spcPct val="100000"/>
              </a:lnSpc>
              <a:buNone/>
              <a:defRPr sz="2400" b="1"/>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1" name="Text Placeholder 9">
            <a:extLst>
              <a:ext uri="{FF2B5EF4-FFF2-40B4-BE49-F238E27FC236}">
                <a16:creationId xmlns:a16="http://schemas.microsoft.com/office/drawing/2014/main" id="{FDE2C736-388B-9EFD-81DA-A15F750F9538}"/>
              </a:ext>
            </a:extLst>
          </p:cNvPr>
          <p:cNvSpPr>
            <a:spLocks noGrp="1"/>
          </p:cNvSpPr>
          <p:nvPr>
            <p:ph type="body" sz="quarter" idx="17" hasCustomPrompt="1"/>
          </p:nvPr>
        </p:nvSpPr>
        <p:spPr>
          <a:xfrm>
            <a:off x="4445561" y="4857546"/>
            <a:ext cx="2146157" cy="314841"/>
          </a:xfrm>
        </p:spPr>
        <p:txBody>
          <a:bodyPr>
            <a:normAutofit/>
          </a:bodyPr>
          <a:lstStyle>
            <a:lvl1pPr marL="0" indent="0" algn="ctr">
              <a:lnSpc>
                <a:spcPct val="100000"/>
              </a:lnSpc>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9" name="Text Placeholder 9">
            <a:extLst>
              <a:ext uri="{FF2B5EF4-FFF2-40B4-BE49-F238E27FC236}">
                <a16:creationId xmlns:a16="http://schemas.microsoft.com/office/drawing/2014/main" id="{F2E321BD-9A11-AE29-8459-9C200AF79776}"/>
              </a:ext>
            </a:extLst>
          </p:cNvPr>
          <p:cNvSpPr>
            <a:spLocks noGrp="1"/>
          </p:cNvSpPr>
          <p:nvPr>
            <p:ph type="body" sz="quarter" idx="16" hasCustomPrompt="1"/>
          </p:nvPr>
        </p:nvSpPr>
        <p:spPr>
          <a:xfrm>
            <a:off x="6833442" y="2753783"/>
            <a:ext cx="1984267" cy="948574"/>
          </a:xfrm>
        </p:spPr>
        <p:txBody>
          <a:bodyPr>
            <a:normAutofit/>
          </a:bodyPr>
          <a:lstStyle>
            <a:lvl1pPr marL="0" indent="0" algn="ctr">
              <a:lnSpc>
                <a:spcPct val="100000"/>
              </a:lnSpc>
              <a:buNone/>
              <a:defRPr sz="24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2" name="Text Placeholder 9">
            <a:extLst>
              <a:ext uri="{FF2B5EF4-FFF2-40B4-BE49-F238E27FC236}">
                <a16:creationId xmlns:a16="http://schemas.microsoft.com/office/drawing/2014/main" id="{86DD92F1-24D0-50C9-4AB7-DC84EC5DEA9A}"/>
              </a:ext>
            </a:extLst>
          </p:cNvPr>
          <p:cNvSpPr>
            <a:spLocks noGrp="1"/>
          </p:cNvSpPr>
          <p:nvPr>
            <p:ph type="body" sz="quarter" idx="18" hasCustomPrompt="1"/>
          </p:nvPr>
        </p:nvSpPr>
        <p:spPr>
          <a:xfrm>
            <a:off x="6843490" y="3702356"/>
            <a:ext cx="1984267" cy="317712"/>
          </a:xfrm>
        </p:spPr>
        <p:txBody>
          <a:bodyPr>
            <a:normAutofit/>
          </a:bodyPr>
          <a:lstStyle>
            <a:lvl1pPr marL="0" indent="0" algn="ctr">
              <a:lnSpc>
                <a:spcPct val="100000"/>
              </a:lnSpc>
              <a:buNone/>
              <a:defRPr sz="16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6" name="Text Placeholder 9">
            <a:extLst>
              <a:ext uri="{FF2B5EF4-FFF2-40B4-BE49-F238E27FC236}">
                <a16:creationId xmlns:a16="http://schemas.microsoft.com/office/drawing/2014/main" id="{0EFE4CF5-A2F0-8B32-3770-9CAA8D022A63}"/>
              </a:ext>
            </a:extLst>
          </p:cNvPr>
          <p:cNvSpPr>
            <a:spLocks noGrp="1"/>
          </p:cNvSpPr>
          <p:nvPr>
            <p:ph type="body" sz="quarter" idx="15" hasCustomPrompt="1"/>
          </p:nvPr>
        </p:nvSpPr>
        <p:spPr>
          <a:xfrm>
            <a:off x="8971447" y="1712736"/>
            <a:ext cx="1984267" cy="896066"/>
          </a:xfrm>
        </p:spPr>
        <p:txBody>
          <a:bodyPr>
            <a:normAutofit/>
          </a:bodyPr>
          <a:lstStyle>
            <a:lvl1pPr marL="0" indent="0" algn="ctr">
              <a:lnSpc>
                <a:spcPct val="100000"/>
              </a:lnSpc>
              <a:buNone/>
              <a:defRPr sz="2400" b="1"/>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14" name="Text Placeholder 9">
            <a:extLst>
              <a:ext uri="{FF2B5EF4-FFF2-40B4-BE49-F238E27FC236}">
                <a16:creationId xmlns:a16="http://schemas.microsoft.com/office/drawing/2014/main" id="{D79E692B-5B0D-1A20-90E6-6E364FBB4ED0}"/>
              </a:ext>
            </a:extLst>
          </p:cNvPr>
          <p:cNvSpPr>
            <a:spLocks noGrp="1"/>
          </p:cNvSpPr>
          <p:nvPr>
            <p:ph type="body" sz="quarter" idx="19" hasCustomPrompt="1"/>
          </p:nvPr>
        </p:nvSpPr>
        <p:spPr>
          <a:xfrm>
            <a:off x="8971447" y="2608801"/>
            <a:ext cx="1984267" cy="365125"/>
          </a:xfrm>
        </p:spPr>
        <p:txBody>
          <a:bodyPr>
            <a:normAutofit/>
          </a:bodyPr>
          <a:lstStyle>
            <a:lvl1pPr marL="0" indent="0" algn="ctr">
              <a:lnSpc>
                <a:spcPct val="100000"/>
              </a:lnSpc>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313979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F2E5F8C-6D58-8F32-B51F-0C3D8A3488C8}"/>
              </a:ext>
              <a:ext uri="{C183D7F6-B498-43B3-948B-1728B52AA6E4}">
                <adec:decorative xmlns:adec="http://schemas.microsoft.com/office/drawing/2017/decorative" val="1"/>
              </a:ext>
            </a:extLst>
          </p:cNvPr>
          <p:cNvSpPr/>
          <p:nvPr userDrawn="1"/>
        </p:nvSpPr>
        <p:spPr>
          <a:xfrm>
            <a:off x="4253739" y="0"/>
            <a:ext cx="7938261" cy="6858000"/>
          </a:xfrm>
          <a:prstGeom prst="rect">
            <a:avLst/>
          </a:prstGeom>
          <a:solidFill>
            <a:srgbClr val="FFFFFF">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57817" y="269182"/>
            <a:ext cx="3362008" cy="1196426"/>
          </a:xfrm>
        </p:spPr>
        <p:txBody>
          <a:bodyPr anchor="b">
            <a:normAutofit/>
          </a:bodyPr>
          <a:lstStyle>
            <a:lvl1pPr algn="l">
              <a:lnSpc>
                <a:spcPct val="90000"/>
              </a:lnSpc>
              <a:defRPr sz="3200" b="1" cap="all" baseline="0"/>
            </a:lvl1pPr>
          </a:lstStyle>
          <a:p>
            <a:r>
              <a:rPr lang="en-US" dirty="0"/>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757816" y="2100107"/>
            <a:ext cx="2899443" cy="3072280"/>
          </a:xfrm>
        </p:spPr>
        <p:txBody>
          <a:bodyPr>
            <a:normAutofit/>
          </a:bodyPr>
          <a:lstStyle>
            <a:lvl1pPr marL="0" indent="0">
              <a:lnSpc>
                <a:spcPct val="150000"/>
              </a:lnSpc>
              <a:buNone/>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cxnSp>
        <p:nvCxnSpPr>
          <p:cNvPr id="13" name="Straight Connector 12">
            <a:extLst>
              <a:ext uri="{FF2B5EF4-FFF2-40B4-BE49-F238E27FC236}">
                <a16:creationId xmlns:a16="http://schemas.microsoft.com/office/drawing/2014/main" id="{CE266693-B86C-0A7F-4122-5AFA5028696B}"/>
              </a:ext>
              <a:ext uri="{C183D7F6-B498-43B3-948B-1728B52AA6E4}">
                <adec:decorative xmlns:adec="http://schemas.microsoft.com/office/drawing/2017/decorative" val="1"/>
              </a:ext>
            </a:extLst>
          </p:cNvPr>
          <p:cNvCxnSpPr>
            <a:cxnSpLocks/>
          </p:cNvCxnSpPr>
          <p:nvPr userDrawn="1"/>
        </p:nvCxnSpPr>
        <p:spPr>
          <a:xfrm flipH="1">
            <a:off x="853219" y="1802953"/>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B38A35A-0479-9C12-5A6F-E459151CA6F7}"/>
              </a:ext>
              <a:ext uri="{C183D7F6-B498-43B3-948B-1728B52AA6E4}">
                <adec:decorative xmlns:adec="http://schemas.microsoft.com/office/drawing/2017/decorative" val="1"/>
              </a:ext>
            </a:extLst>
          </p:cNvPr>
          <p:cNvSpPr/>
          <p:nvPr userDrawn="1"/>
        </p:nvSpPr>
        <p:spPr>
          <a:xfrm>
            <a:off x="5193485"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27">
            <a:extLst>
              <a:ext uri="{FF2B5EF4-FFF2-40B4-BE49-F238E27FC236}">
                <a16:creationId xmlns:a16="http://schemas.microsoft.com/office/drawing/2014/main" id="{A36BCCE0-8E96-CFD7-773F-6DD349533190}"/>
              </a:ext>
            </a:extLst>
          </p:cNvPr>
          <p:cNvSpPr>
            <a:spLocks noGrp="1"/>
          </p:cNvSpPr>
          <p:nvPr>
            <p:ph type="pic" sz="quarter" idx="20"/>
          </p:nvPr>
        </p:nvSpPr>
        <p:spPr>
          <a:xfrm>
            <a:off x="5559245" y="1239133"/>
            <a:ext cx="731520" cy="731520"/>
          </a:xfrm>
        </p:spPr>
        <p:txBody>
          <a:bodyPr anchor="ctr">
            <a:normAutofit/>
          </a:bodyPr>
          <a:lstStyle>
            <a:lvl1pPr marL="0" indent="0" algn="ctr">
              <a:buNone/>
              <a:defRPr sz="1100">
                <a:solidFill>
                  <a:schemeClr val="tx1"/>
                </a:solidFill>
              </a:defRPr>
            </a:lvl1pPr>
          </a:lstStyle>
          <a:p>
            <a:r>
              <a:rPr lang="en-US"/>
              <a:t>Click icon to add picture</a:t>
            </a:r>
            <a:endParaRPr lang="en-US" dirty="0"/>
          </a:p>
        </p:txBody>
      </p:sp>
      <p:sp>
        <p:nvSpPr>
          <p:cNvPr id="5" name="Text Placeholder 9">
            <a:extLst>
              <a:ext uri="{FF2B5EF4-FFF2-40B4-BE49-F238E27FC236}">
                <a16:creationId xmlns:a16="http://schemas.microsoft.com/office/drawing/2014/main" id="{1F1B55E6-D30C-94A2-74A3-7753E4C42B8D}"/>
              </a:ext>
            </a:extLst>
          </p:cNvPr>
          <p:cNvSpPr>
            <a:spLocks noGrp="1"/>
          </p:cNvSpPr>
          <p:nvPr>
            <p:ph type="body" sz="quarter" idx="14" hasCustomPrompt="1"/>
          </p:nvPr>
        </p:nvSpPr>
        <p:spPr>
          <a:xfrm>
            <a:off x="5106617"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2" name="Oval 21">
            <a:extLst>
              <a:ext uri="{FF2B5EF4-FFF2-40B4-BE49-F238E27FC236}">
                <a16:creationId xmlns:a16="http://schemas.microsoft.com/office/drawing/2014/main" id="{3312D6E0-52A8-9730-81A1-85A486A1FB89}"/>
              </a:ext>
              <a:ext uri="{C183D7F6-B498-43B3-948B-1728B52AA6E4}">
                <adec:decorative xmlns:adec="http://schemas.microsoft.com/office/drawing/2017/decorative" val="1"/>
              </a:ext>
            </a:extLst>
          </p:cNvPr>
          <p:cNvSpPr/>
          <p:nvPr userDrawn="1"/>
        </p:nvSpPr>
        <p:spPr>
          <a:xfrm>
            <a:off x="7502181"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Picture Placeholder 27">
            <a:extLst>
              <a:ext uri="{FF2B5EF4-FFF2-40B4-BE49-F238E27FC236}">
                <a16:creationId xmlns:a16="http://schemas.microsoft.com/office/drawing/2014/main" id="{DDE02828-F855-FC8F-BE08-3709165F9334}"/>
              </a:ext>
            </a:extLst>
          </p:cNvPr>
          <p:cNvSpPr>
            <a:spLocks noGrp="1"/>
          </p:cNvSpPr>
          <p:nvPr>
            <p:ph type="pic" sz="quarter" idx="21"/>
          </p:nvPr>
        </p:nvSpPr>
        <p:spPr>
          <a:xfrm>
            <a:off x="7867941" y="1239133"/>
            <a:ext cx="731520" cy="731520"/>
          </a:xfrm>
        </p:spPr>
        <p:txBody>
          <a:bodyPr anchor="ctr">
            <a:normAutofit/>
          </a:bodyPr>
          <a:lstStyle>
            <a:lvl1pPr marL="0" indent="0" algn="ctr">
              <a:buNone/>
              <a:defRPr sz="1100">
                <a:solidFill>
                  <a:schemeClr val="tx1"/>
                </a:solidFill>
              </a:defRPr>
            </a:lvl1pPr>
          </a:lstStyle>
          <a:p>
            <a:r>
              <a:rPr lang="en-US"/>
              <a:t>Click icon to add picture</a:t>
            </a:r>
            <a:endParaRPr lang="en-US" dirty="0"/>
          </a:p>
        </p:txBody>
      </p:sp>
      <p:sp>
        <p:nvSpPr>
          <p:cNvPr id="11" name="Text Placeholder 9">
            <a:extLst>
              <a:ext uri="{FF2B5EF4-FFF2-40B4-BE49-F238E27FC236}">
                <a16:creationId xmlns:a16="http://schemas.microsoft.com/office/drawing/2014/main" id="{B27154A6-5E2E-B227-1A26-0180BD37901A}"/>
              </a:ext>
            </a:extLst>
          </p:cNvPr>
          <p:cNvSpPr>
            <a:spLocks noGrp="1"/>
          </p:cNvSpPr>
          <p:nvPr>
            <p:ph type="body" sz="quarter" idx="15" hasCustomPrompt="1"/>
          </p:nvPr>
        </p:nvSpPr>
        <p:spPr>
          <a:xfrm>
            <a:off x="7415313"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3" name="Oval 22">
            <a:extLst>
              <a:ext uri="{FF2B5EF4-FFF2-40B4-BE49-F238E27FC236}">
                <a16:creationId xmlns:a16="http://schemas.microsoft.com/office/drawing/2014/main" id="{05C45418-A5D9-CF6D-A126-CFC582205161}"/>
              </a:ext>
              <a:ext uri="{C183D7F6-B498-43B3-948B-1728B52AA6E4}">
                <adec:decorative xmlns:adec="http://schemas.microsoft.com/office/drawing/2017/decorative" val="1"/>
              </a:ext>
            </a:extLst>
          </p:cNvPr>
          <p:cNvSpPr/>
          <p:nvPr userDrawn="1"/>
        </p:nvSpPr>
        <p:spPr>
          <a:xfrm>
            <a:off x="9810877" y="873373"/>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27">
            <a:extLst>
              <a:ext uri="{FF2B5EF4-FFF2-40B4-BE49-F238E27FC236}">
                <a16:creationId xmlns:a16="http://schemas.microsoft.com/office/drawing/2014/main" id="{C9960172-8670-373D-A621-80693CE45A8F}"/>
              </a:ext>
            </a:extLst>
          </p:cNvPr>
          <p:cNvSpPr>
            <a:spLocks noGrp="1"/>
          </p:cNvSpPr>
          <p:nvPr>
            <p:ph type="pic" sz="quarter" idx="22"/>
          </p:nvPr>
        </p:nvSpPr>
        <p:spPr>
          <a:xfrm>
            <a:off x="10176637" y="1239133"/>
            <a:ext cx="731520" cy="731520"/>
          </a:xfrm>
        </p:spPr>
        <p:txBody>
          <a:bodyPr anchor="ctr">
            <a:normAutofit/>
          </a:bodyPr>
          <a:lstStyle>
            <a:lvl1pPr marL="0" indent="0" algn="ctr">
              <a:buNone/>
              <a:defRPr sz="1100">
                <a:solidFill>
                  <a:schemeClr val="tx1"/>
                </a:solidFill>
              </a:defRPr>
            </a:lvl1pPr>
          </a:lstStyle>
          <a:p>
            <a:r>
              <a:rPr lang="en-US"/>
              <a:t>Click icon to add picture</a:t>
            </a:r>
            <a:endParaRPr lang="en-US" dirty="0"/>
          </a:p>
        </p:txBody>
      </p:sp>
      <p:sp>
        <p:nvSpPr>
          <p:cNvPr id="17" name="Text Placeholder 9">
            <a:extLst>
              <a:ext uri="{FF2B5EF4-FFF2-40B4-BE49-F238E27FC236}">
                <a16:creationId xmlns:a16="http://schemas.microsoft.com/office/drawing/2014/main" id="{864550A4-3E55-BC7E-8E76-D618452D34EB}"/>
              </a:ext>
            </a:extLst>
          </p:cNvPr>
          <p:cNvSpPr>
            <a:spLocks noGrp="1"/>
          </p:cNvSpPr>
          <p:nvPr>
            <p:ph type="body" sz="quarter" idx="16" hasCustomPrompt="1"/>
          </p:nvPr>
        </p:nvSpPr>
        <p:spPr>
          <a:xfrm>
            <a:off x="9724009" y="2504151"/>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4" name="Oval 23">
            <a:extLst>
              <a:ext uri="{FF2B5EF4-FFF2-40B4-BE49-F238E27FC236}">
                <a16:creationId xmlns:a16="http://schemas.microsoft.com/office/drawing/2014/main" id="{DC3DC7D4-9A01-6517-BBA3-25985ED39F3E}"/>
              </a:ext>
              <a:ext uri="{C183D7F6-B498-43B3-948B-1728B52AA6E4}">
                <adec:decorative xmlns:adec="http://schemas.microsoft.com/office/drawing/2017/decorative" val="1"/>
              </a:ext>
            </a:extLst>
          </p:cNvPr>
          <p:cNvSpPr/>
          <p:nvPr userDrawn="1"/>
        </p:nvSpPr>
        <p:spPr>
          <a:xfrm>
            <a:off x="5193485"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icture Placeholder 27">
            <a:extLst>
              <a:ext uri="{FF2B5EF4-FFF2-40B4-BE49-F238E27FC236}">
                <a16:creationId xmlns:a16="http://schemas.microsoft.com/office/drawing/2014/main" id="{8B660B9C-1FDD-B66C-4771-6927C706C114}"/>
              </a:ext>
            </a:extLst>
          </p:cNvPr>
          <p:cNvSpPr>
            <a:spLocks noGrp="1"/>
          </p:cNvSpPr>
          <p:nvPr>
            <p:ph type="pic" sz="quarter" idx="23"/>
          </p:nvPr>
        </p:nvSpPr>
        <p:spPr>
          <a:xfrm>
            <a:off x="5559245" y="3895767"/>
            <a:ext cx="731520" cy="731520"/>
          </a:xfrm>
        </p:spPr>
        <p:txBody>
          <a:bodyPr anchor="ctr">
            <a:normAutofit/>
          </a:bodyPr>
          <a:lstStyle>
            <a:lvl1pPr marL="0" indent="0" algn="ctr">
              <a:buNone/>
              <a:defRPr sz="1100">
                <a:solidFill>
                  <a:schemeClr val="tx1"/>
                </a:solidFill>
              </a:defRPr>
            </a:lvl1pPr>
          </a:lstStyle>
          <a:p>
            <a:r>
              <a:rPr lang="en-US"/>
              <a:t>Click icon to add picture</a:t>
            </a:r>
            <a:endParaRPr lang="en-US" dirty="0"/>
          </a:p>
        </p:txBody>
      </p:sp>
      <p:sp>
        <p:nvSpPr>
          <p:cNvPr id="18" name="Text Placeholder 9">
            <a:extLst>
              <a:ext uri="{FF2B5EF4-FFF2-40B4-BE49-F238E27FC236}">
                <a16:creationId xmlns:a16="http://schemas.microsoft.com/office/drawing/2014/main" id="{5CEDB5D2-20DC-E42D-81A3-DD675DB5DAC1}"/>
              </a:ext>
            </a:extLst>
          </p:cNvPr>
          <p:cNvSpPr>
            <a:spLocks noGrp="1"/>
          </p:cNvSpPr>
          <p:nvPr>
            <p:ph type="body" sz="quarter" idx="17" hasCustomPrompt="1"/>
          </p:nvPr>
        </p:nvSpPr>
        <p:spPr>
          <a:xfrm>
            <a:off x="5106617" y="5112564"/>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5" name="Oval 24">
            <a:extLst>
              <a:ext uri="{FF2B5EF4-FFF2-40B4-BE49-F238E27FC236}">
                <a16:creationId xmlns:a16="http://schemas.microsoft.com/office/drawing/2014/main" id="{E6E0A5FF-B1AF-63A9-AB13-9C59EC05FD43}"/>
              </a:ext>
              <a:ext uri="{C183D7F6-B498-43B3-948B-1728B52AA6E4}">
                <adec:decorative xmlns:adec="http://schemas.microsoft.com/office/drawing/2017/decorative" val="1"/>
              </a:ext>
            </a:extLst>
          </p:cNvPr>
          <p:cNvSpPr/>
          <p:nvPr userDrawn="1"/>
        </p:nvSpPr>
        <p:spPr>
          <a:xfrm>
            <a:off x="7502181"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Picture Placeholder 27">
            <a:extLst>
              <a:ext uri="{FF2B5EF4-FFF2-40B4-BE49-F238E27FC236}">
                <a16:creationId xmlns:a16="http://schemas.microsoft.com/office/drawing/2014/main" id="{CE1131E2-6ABA-CCF9-F1A8-115DB733B6EE}"/>
              </a:ext>
            </a:extLst>
          </p:cNvPr>
          <p:cNvSpPr>
            <a:spLocks noGrp="1"/>
          </p:cNvSpPr>
          <p:nvPr>
            <p:ph type="pic" sz="quarter" idx="24"/>
          </p:nvPr>
        </p:nvSpPr>
        <p:spPr>
          <a:xfrm>
            <a:off x="7867941" y="3895767"/>
            <a:ext cx="731520" cy="731520"/>
          </a:xfrm>
        </p:spPr>
        <p:txBody>
          <a:bodyPr anchor="ctr">
            <a:normAutofit/>
          </a:bodyPr>
          <a:lstStyle>
            <a:lvl1pPr marL="0" indent="0" algn="ctr">
              <a:buNone/>
              <a:defRPr sz="1100">
                <a:solidFill>
                  <a:schemeClr val="tx1"/>
                </a:solidFill>
              </a:defRPr>
            </a:lvl1pPr>
          </a:lstStyle>
          <a:p>
            <a:r>
              <a:rPr lang="en-US"/>
              <a:t>Click icon to add picture</a:t>
            </a:r>
            <a:endParaRPr lang="en-US" dirty="0"/>
          </a:p>
        </p:txBody>
      </p:sp>
      <p:sp>
        <p:nvSpPr>
          <p:cNvPr id="19" name="Text Placeholder 9">
            <a:extLst>
              <a:ext uri="{FF2B5EF4-FFF2-40B4-BE49-F238E27FC236}">
                <a16:creationId xmlns:a16="http://schemas.microsoft.com/office/drawing/2014/main" id="{11333C39-8C83-07F1-DB19-333B85C4D556}"/>
              </a:ext>
            </a:extLst>
          </p:cNvPr>
          <p:cNvSpPr>
            <a:spLocks noGrp="1"/>
          </p:cNvSpPr>
          <p:nvPr>
            <p:ph type="body" sz="quarter" idx="18" hasCustomPrompt="1"/>
          </p:nvPr>
        </p:nvSpPr>
        <p:spPr>
          <a:xfrm>
            <a:off x="7415313" y="5122612"/>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26" name="Oval 25">
            <a:extLst>
              <a:ext uri="{FF2B5EF4-FFF2-40B4-BE49-F238E27FC236}">
                <a16:creationId xmlns:a16="http://schemas.microsoft.com/office/drawing/2014/main" id="{B65DEC11-1F32-4EAC-3FA0-360A3FEBE14B}"/>
              </a:ext>
              <a:ext uri="{C183D7F6-B498-43B3-948B-1728B52AA6E4}">
                <adec:decorative xmlns:adec="http://schemas.microsoft.com/office/drawing/2017/decorative" val="1"/>
              </a:ext>
            </a:extLst>
          </p:cNvPr>
          <p:cNvSpPr/>
          <p:nvPr userDrawn="1"/>
        </p:nvSpPr>
        <p:spPr>
          <a:xfrm>
            <a:off x="9810877" y="3507830"/>
            <a:ext cx="1463040" cy="14630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27">
            <a:extLst>
              <a:ext uri="{FF2B5EF4-FFF2-40B4-BE49-F238E27FC236}">
                <a16:creationId xmlns:a16="http://schemas.microsoft.com/office/drawing/2014/main" id="{ADD5603E-E24A-E9C5-D35F-A38DC46658F0}"/>
              </a:ext>
            </a:extLst>
          </p:cNvPr>
          <p:cNvSpPr>
            <a:spLocks noGrp="1"/>
          </p:cNvSpPr>
          <p:nvPr>
            <p:ph type="pic" sz="quarter" idx="25"/>
          </p:nvPr>
        </p:nvSpPr>
        <p:spPr>
          <a:xfrm>
            <a:off x="10176637" y="3895767"/>
            <a:ext cx="731520" cy="731520"/>
          </a:xfrm>
        </p:spPr>
        <p:txBody>
          <a:bodyPr anchor="ctr">
            <a:normAutofit/>
          </a:bodyPr>
          <a:lstStyle>
            <a:lvl1pPr marL="0" indent="0" algn="ctr">
              <a:buNone/>
              <a:defRPr sz="1100">
                <a:solidFill>
                  <a:schemeClr val="tx1"/>
                </a:solidFill>
              </a:defRPr>
            </a:lvl1pPr>
          </a:lstStyle>
          <a:p>
            <a:r>
              <a:rPr lang="en-US"/>
              <a:t>Click icon to add picture</a:t>
            </a:r>
            <a:endParaRPr lang="en-US" dirty="0"/>
          </a:p>
        </p:txBody>
      </p:sp>
      <p:sp>
        <p:nvSpPr>
          <p:cNvPr id="20" name="Text Placeholder 9">
            <a:extLst>
              <a:ext uri="{FF2B5EF4-FFF2-40B4-BE49-F238E27FC236}">
                <a16:creationId xmlns:a16="http://schemas.microsoft.com/office/drawing/2014/main" id="{E65FCE6B-F5AD-CA04-8BC6-D677E90648C3}"/>
              </a:ext>
            </a:extLst>
          </p:cNvPr>
          <p:cNvSpPr>
            <a:spLocks noGrp="1"/>
          </p:cNvSpPr>
          <p:nvPr>
            <p:ph type="body" sz="quarter" idx="19" hasCustomPrompt="1"/>
          </p:nvPr>
        </p:nvSpPr>
        <p:spPr>
          <a:xfrm>
            <a:off x="9724009" y="5122612"/>
            <a:ext cx="1636776" cy="821854"/>
          </a:xfrm>
        </p:spPr>
        <p:txBody>
          <a:bodyPr anchor="t">
            <a:normAutofit/>
          </a:bodyPr>
          <a:lstStyle>
            <a:lvl1pPr marL="0" indent="0" algn="ctr">
              <a:lnSpc>
                <a:spcPct val="100000"/>
              </a:lnSpc>
              <a:spcBef>
                <a:spcPts val="0"/>
              </a:spcBef>
              <a:buNone/>
              <a:defRPr sz="1600" cap="all" baseline="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solidFill>
                  <a:schemeClr val="tx1"/>
                </a:solidFill>
              </a:defRPr>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417312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440766"/>
            <a:ext cx="10506386" cy="586583"/>
          </a:xfrm>
        </p:spPr>
        <p:txBody>
          <a:bodyPr anchor="b">
            <a:normAutofit/>
          </a:bodyPr>
          <a:lstStyle>
            <a:lvl1pPr algn="l">
              <a:lnSpc>
                <a:spcPct val="75000"/>
              </a:lnSpc>
              <a:defRPr sz="3200" b="1" cap="all" baseline="0"/>
            </a:lvl1pPr>
          </a:lstStyle>
          <a:p>
            <a:r>
              <a:rPr lang="en-US" dirty="0"/>
              <a:t>Add Title </a:t>
            </a:r>
          </a:p>
        </p:txBody>
      </p:sp>
      <p:cxnSp>
        <p:nvCxnSpPr>
          <p:cNvPr id="13" name="Straight Connector 12" descr="Verticle Rule Line"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370880"/>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9171D-B8A1-3D4F-8F0C-145874B4BC9B}"/>
              </a:ext>
            </a:extLst>
          </p:cNvPr>
          <p:cNvSpPr>
            <a:spLocks noGrp="1"/>
          </p:cNvSpPr>
          <p:nvPr>
            <p:ph sz="quarter" idx="15"/>
          </p:nvPr>
        </p:nvSpPr>
        <p:spPr>
          <a:xfrm>
            <a:off x="3008647" y="1497208"/>
            <a:ext cx="8266112" cy="2471891"/>
          </a:xfrm>
        </p:spPr>
        <p:txBody>
          <a:bodyPr/>
          <a:lstStyle>
            <a:lvl1pPr marL="0" indent="0">
              <a:lnSpc>
                <a:spcPct val="150000"/>
              </a:lnSpc>
              <a:buNone/>
              <a:defRPr sz="32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9">
            <a:extLst>
              <a:ext uri="{FF2B5EF4-FFF2-40B4-BE49-F238E27FC236}">
                <a16:creationId xmlns:a16="http://schemas.microsoft.com/office/drawing/2014/main" id="{90BFEB1E-8991-0667-6BDA-AFC8E1A81962}"/>
              </a:ext>
            </a:extLst>
          </p:cNvPr>
          <p:cNvSpPr>
            <a:spLocks noGrp="1"/>
          </p:cNvSpPr>
          <p:nvPr>
            <p:ph type="body" sz="quarter" idx="14" hasCustomPrompt="1"/>
          </p:nvPr>
        </p:nvSpPr>
        <p:spPr>
          <a:xfrm>
            <a:off x="3008647" y="4270548"/>
            <a:ext cx="8265604" cy="1090244"/>
          </a:xfrm>
        </p:spPr>
        <p:txBody>
          <a:bodyPr lIns="137160" tIns="0" rIns="0" bIns="0" numCol="3" spcCol="640080">
            <a:normAutofit/>
          </a:bodyPr>
          <a:lstStyle>
            <a:lvl1pPr marL="182880" indent="-347472">
              <a:lnSpc>
                <a:spcPct val="150000"/>
              </a:lnSpc>
              <a:buFont typeface="Arial" panose="020B0604020202020204" pitchFamily="34" charset="0"/>
              <a:buChar char="•"/>
              <a:defRPr sz="16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414431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214692"/>
            <a:ext cx="3713700" cy="1245980"/>
          </a:xfrm>
        </p:spPr>
        <p:txBody>
          <a:bodyPr anchor="b">
            <a:normAutofit/>
          </a:bodyPr>
          <a:lstStyle>
            <a:lvl1pPr algn="l">
              <a:lnSpc>
                <a:spcPct val="90000"/>
              </a:lnSpc>
              <a:defRPr sz="3200" b="1" cap="all" baseline="0"/>
            </a:lvl1pPr>
          </a:lstStyle>
          <a:p>
            <a:r>
              <a:rPr lang="en-US" dirty="0"/>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hasCustomPrompt="1"/>
          </p:nvPr>
        </p:nvSpPr>
        <p:spPr>
          <a:xfrm>
            <a:off x="3028743" y="2090054"/>
            <a:ext cx="8034492" cy="4093447"/>
          </a:xfrm>
        </p:spPr>
        <p:txBody>
          <a:bodyPr>
            <a:noAutofit/>
          </a:bodyPr>
          <a:lstStyle>
            <a:lvl1pPr marL="274320" indent="-274320">
              <a:lnSpc>
                <a:spcPct val="120000"/>
              </a:lnSpc>
              <a:spcBef>
                <a:spcPts val="3000"/>
              </a:spcBef>
              <a:buFont typeface="Arial" panose="020B0604020202020204" pitchFamily="34" charset="0"/>
              <a:buChar char="•"/>
              <a:defRPr sz="1600"/>
            </a:lvl1pPr>
            <a:lvl2pPr marL="457200" indent="0">
              <a:buNone/>
              <a:defRPr/>
            </a:lvl2pPr>
            <a:lvl3pPr marL="914400" indent="0">
              <a:buNone/>
              <a:defRPr/>
            </a:lvl3pPr>
            <a:lvl4pPr marL="1371600" indent="0">
              <a:buNone/>
              <a:defRPr/>
            </a:lvl4pPr>
            <a:lvl5pPr marL="1828800" indent="0">
              <a:buNone/>
              <a:defRPr/>
            </a:lvl5pPr>
          </a:lstStyle>
          <a:p>
            <a:pPr lvl="0"/>
            <a:r>
              <a:rPr lang="en-US" dirty="0"/>
              <a:t>Add text here</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792905"/>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166605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iz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EF6AE-149E-CEA7-AE00-D115EB23463B}"/>
              </a:ext>
            </a:extLst>
          </p:cNvPr>
          <p:cNvSpPr>
            <a:spLocks noGrp="1"/>
          </p:cNvSpPr>
          <p:nvPr>
            <p:ph type="ctrTitle" hasCustomPrompt="1"/>
          </p:nvPr>
        </p:nvSpPr>
        <p:spPr>
          <a:xfrm>
            <a:off x="767865" y="214692"/>
            <a:ext cx="3713700" cy="1245980"/>
          </a:xfrm>
        </p:spPr>
        <p:txBody>
          <a:bodyPr anchor="b">
            <a:normAutofit/>
          </a:bodyPr>
          <a:lstStyle>
            <a:lvl1pPr algn="l">
              <a:lnSpc>
                <a:spcPct val="90000"/>
              </a:lnSpc>
              <a:defRPr sz="3200" b="1" cap="all" baseline="0"/>
            </a:lvl1pPr>
          </a:lstStyle>
          <a:p>
            <a:r>
              <a:rPr lang="en-US" dirty="0"/>
              <a:t>Add Title  here</a:t>
            </a:r>
          </a:p>
        </p:txBody>
      </p:sp>
      <p:sp>
        <p:nvSpPr>
          <p:cNvPr id="10" name="Text Placeholder 9">
            <a:extLst>
              <a:ext uri="{FF2B5EF4-FFF2-40B4-BE49-F238E27FC236}">
                <a16:creationId xmlns:a16="http://schemas.microsoft.com/office/drawing/2014/main" id="{0B04BD1D-781E-E27B-949C-49484EB07480}"/>
              </a:ext>
            </a:extLst>
          </p:cNvPr>
          <p:cNvSpPr>
            <a:spLocks noGrp="1"/>
          </p:cNvSpPr>
          <p:nvPr>
            <p:ph type="body" sz="quarter" idx="13"/>
          </p:nvPr>
        </p:nvSpPr>
        <p:spPr>
          <a:xfrm>
            <a:off x="6156288" y="2059910"/>
            <a:ext cx="4072934" cy="1125419"/>
          </a:xfrm>
        </p:spPr>
        <p:txBody>
          <a:bodyPr>
            <a:noAutofit/>
          </a:bodyPr>
          <a:lstStyle>
            <a:lvl1pPr marL="0" indent="0">
              <a:lnSpc>
                <a:spcPct val="100000"/>
              </a:lnSpc>
              <a:spcBef>
                <a:spcPts val="3000"/>
              </a:spcBef>
              <a:buFont typeface="Arial" panose="020B0604020202020204" pitchFamily="34" charset="0"/>
              <a:buNone/>
              <a:defRPr sz="2400" u="sng">
                <a:solidFill>
                  <a:schemeClr val="accent3">
                    <a:lumMod val="40000"/>
                    <a:lumOff val="6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cxnSp>
        <p:nvCxnSpPr>
          <p:cNvPr id="13" name="Straight Connector 12" title="Verticle Rule Line">
            <a:extLst>
              <a:ext uri="{FF2B5EF4-FFF2-40B4-BE49-F238E27FC236}">
                <a16:creationId xmlns:a16="http://schemas.microsoft.com/office/drawing/2014/main" id="{CE266693-B86C-0A7F-4122-5AFA5028696B}"/>
              </a:ext>
            </a:extLst>
          </p:cNvPr>
          <p:cNvCxnSpPr>
            <a:cxnSpLocks/>
          </p:cNvCxnSpPr>
          <p:nvPr userDrawn="1"/>
        </p:nvCxnSpPr>
        <p:spPr>
          <a:xfrm flipH="1">
            <a:off x="853219" y="1792905"/>
            <a:ext cx="1253208" cy="0"/>
          </a:xfrm>
          <a:prstGeom prst="line">
            <a:avLst/>
          </a:prstGeom>
          <a:ln w="76200">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CC2AD9E8-14E8-2D94-11D7-64806DB72E56}"/>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8" name="Slide Number Placeholder 5">
            <a:extLst>
              <a:ext uri="{FF2B5EF4-FFF2-40B4-BE49-F238E27FC236}">
                <a16:creationId xmlns:a16="http://schemas.microsoft.com/office/drawing/2014/main" id="{6A722167-2F12-D034-503E-17517FE09CED}"/>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pic>
        <p:nvPicPr>
          <p:cNvPr id="9" name="Graphic 8" descr="Circle with left arrow with solid fill">
            <a:hlinkClick r:id="rId2"/>
            <a:extLst>
              <a:ext uri="{FF2B5EF4-FFF2-40B4-BE49-F238E27FC236}">
                <a16:creationId xmlns:a16="http://schemas.microsoft.com/office/drawing/2014/main" id="{D888B852-56B6-C839-5CBD-590D6856CFF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5192428" y="2103070"/>
            <a:ext cx="830997" cy="830997"/>
          </a:xfrm>
          <a:prstGeom prst="rect">
            <a:avLst/>
          </a:prstGeom>
        </p:spPr>
      </p:pic>
    </p:spTree>
    <p:extLst>
      <p:ext uri="{BB962C8B-B14F-4D97-AF65-F5344CB8AC3E}">
        <p14:creationId xmlns:p14="http://schemas.microsoft.com/office/powerpoint/2010/main" val="2372645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2A44999A-DAD5-F853-1F66-4F4611931B3A}"/>
              </a:ext>
            </a:extLst>
          </p:cNvPr>
          <p:cNvSpPr>
            <a:spLocks noGrp="1"/>
          </p:cNvSpPr>
          <p:nvPr>
            <p:ph type="ftr" sz="quarter" idx="11"/>
          </p:nvPr>
        </p:nvSpPr>
        <p:spPr>
          <a:xfrm>
            <a:off x="767865" y="6183501"/>
            <a:ext cx="3161040" cy="365125"/>
          </a:xfrm>
        </p:spPr>
        <p:txBody>
          <a:bodyPr/>
          <a:lstStyle>
            <a:lvl1pPr algn="l">
              <a:defRPr sz="1000" cap="all" baseline="0"/>
            </a:lvl1pPr>
          </a:lstStyle>
          <a:p>
            <a:r>
              <a:rPr lang="en-US" dirty="0"/>
              <a:t>Add footer here</a:t>
            </a:r>
          </a:p>
        </p:txBody>
      </p:sp>
      <p:sp>
        <p:nvSpPr>
          <p:cNvPr id="9" name="Slide Number Placeholder 5">
            <a:extLst>
              <a:ext uri="{FF2B5EF4-FFF2-40B4-BE49-F238E27FC236}">
                <a16:creationId xmlns:a16="http://schemas.microsoft.com/office/drawing/2014/main" id="{A6A5DA8F-E966-3396-E829-59C248D67FBB}"/>
              </a:ext>
            </a:extLst>
          </p:cNvPr>
          <p:cNvSpPr>
            <a:spLocks noGrp="1"/>
          </p:cNvSpPr>
          <p:nvPr>
            <p:ph type="sldNum" sz="quarter" idx="12"/>
          </p:nvPr>
        </p:nvSpPr>
        <p:spPr>
          <a:xfrm>
            <a:off x="8767469" y="6183501"/>
            <a:ext cx="2593316" cy="365125"/>
          </a:xfrm>
        </p:spPr>
        <p:txBody>
          <a:bodyPr lIns="0" tIns="0" rIns="0"/>
          <a:lstStyle>
            <a:lvl1pPr>
              <a:defRPr sz="1000" cap="all" baseline="0"/>
            </a:lvl1pPr>
          </a:lstStyle>
          <a:p>
            <a:r>
              <a:rPr lang="en-US" dirty="0"/>
              <a:t>Page 0</a:t>
            </a:r>
            <a:fld id="{F4D6F5BC-20F0-430F-85EA-3DE30F119EFB}" type="slidenum">
              <a:rPr lang="en-US" smtClean="0"/>
              <a:pPr/>
              <a:t>‹#›</a:t>
            </a:fld>
            <a:endParaRPr lang="en-US" dirty="0"/>
          </a:p>
        </p:txBody>
      </p:sp>
    </p:spTree>
    <p:extLst>
      <p:ext uri="{BB962C8B-B14F-4D97-AF65-F5344CB8AC3E}">
        <p14:creationId xmlns:p14="http://schemas.microsoft.com/office/powerpoint/2010/main" val="295219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3000">
              <a:schemeClr val="accent5">
                <a:lumMod val="50000"/>
              </a:schemeClr>
            </a:gs>
            <a:gs pos="100000">
              <a:schemeClr val="accent5"/>
            </a:gs>
          </a:gsLst>
          <a:lin ang="18900000" scaled="1"/>
          <a:tileRect/>
        </a:gradFill>
        <a:effectLst/>
      </p:bgPr>
    </p:bg>
    <p:spTree>
      <p:nvGrpSpPr>
        <p:cNvPr id="1" name=""/>
        <p:cNvGrpSpPr/>
        <p:nvPr/>
      </p:nvGrpSpPr>
      <p:grpSpPr>
        <a:xfrm>
          <a:off x="0" y="0"/>
          <a:ext cx="0" cy="0"/>
          <a:chOff x="0" y="0"/>
          <a:chExt cx="0" cy="0"/>
        </a:xfrm>
      </p:grpSpPr>
      <p:pic>
        <p:nvPicPr>
          <p:cNvPr id="7" name="Picture 6" descr="A picture containing colorfulness, purple, magenta, violet&#10;&#10;Description automatically generated">
            <a:extLst>
              <a:ext uri="{FF2B5EF4-FFF2-40B4-BE49-F238E27FC236}">
                <a16:creationId xmlns:a16="http://schemas.microsoft.com/office/drawing/2014/main" id="{21C67B27-3DCB-A612-1630-DEAAA09B8635}"/>
              </a:ext>
            </a:extLst>
          </p:cNvPr>
          <p:cNvPicPr>
            <a:picLocks noChangeAspect="1"/>
          </p:cNvPicPr>
          <p:nvPr userDrawn="1"/>
        </p:nvPicPr>
        <p:blipFill rotWithShape="1">
          <a:blip r:embed="rId11" cstate="screen">
            <a:alphaModFix amt="20000"/>
            <a:extLst>
              <a:ext uri="{BEBA8EAE-BF5A-486C-A8C5-ECC9F3942E4B}">
                <a14:imgProps xmlns:a14="http://schemas.microsoft.com/office/drawing/2010/main">
                  <a14:imgLayer r:embed="rId12">
                    <a14:imgEffect>
                      <a14:colorTemperature colorTemp="4700"/>
                    </a14:imgEffect>
                    <a14:imgEffect>
                      <a14:saturation sat="400000"/>
                    </a14:imgEffect>
                    <a14:imgEffect>
                      <a14:brightnessContrast bright="40000" contrast="40000"/>
                    </a14:imgEffect>
                  </a14:imgLayer>
                </a14:imgProps>
              </a:ex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2" name="Title Placeholder 1">
            <a:extLst>
              <a:ext uri="{FF2B5EF4-FFF2-40B4-BE49-F238E27FC236}">
                <a16:creationId xmlns:a16="http://schemas.microsoft.com/office/drawing/2014/main" id="{4FE9871A-9A2C-2E6F-0221-5C00575ED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B15982-9619-48E7-255C-DAB69168FE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0CA30-D605-A6EE-40D5-0F18CC14B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D7005CC9-ACBC-4F41-893C-06CDEFA85144}" type="datetimeFigureOut">
              <a:rPr lang="en-US" smtClean="0"/>
              <a:pPr/>
              <a:t>12/22/2023</a:t>
            </a:fld>
            <a:endParaRPr lang="en-US" dirty="0"/>
          </a:p>
        </p:txBody>
      </p:sp>
      <p:sp>
        <p:nvSpPr>
          <p:cNvPr id="5" name="Footer Placeholder 4">
            <a:extLst>
              <a:ext uri="{FF2B5EF4-FFF2-40B4-BE49-F238E27FC236}">
                <a16:creationId xmlns:a16="http://schemas.microsoft.com/office/drawing/2014/main" id="{EABEE9BE-1334-B164-BD91-65446700A8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all" baseline="0">
                <a:solidFill>
                  <a:schemeClr val="bg1"/>
                </a:solidFill>
              </a:defRPr>
            </a:lvl1pPr>
          </a:lstStyle>
          <a:p>
            <a:r>
              <a:rPr lang="en-US" dirty="0"/>
              <a:t>Add footer here</a:t>
            </a:r>
          </a:p>
        </p:txBody>
      </p:sp>
      <p:sp>
        <p:nvSpPr>
          <p:cNvPr id="6" name="Slide Number Placeholder 5">
            <a:extLst>
              <a:ext uri="{FF2B5EF4-FFF2-40B4-BE49-F238E27FC236}">
                <a16:creationId xmlns:a16="http://schemas.microsoft.com/office/drawing/2014/main" id="{C4121F1D-6897-D2A8-3BF8-B5672CDFF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F4D6F5BC-20F0-430F-85EA-3DE30F119EFB}" type="slidenum">
              <a:rPr lang="en-US" smtClean="0"/>
              <a:pPr/>
              <a:t>‹#›</a:t>
            </a:fld>
            <a:endParaRPr lang="en-US" dirty="0"/>
          </a:p>
        </p:txBody>
      </p:sp>
    </p:spTree>
    <p:extLst>
      <p:ext uri="{BB962C8B-B14F-4D97-AF65-F5344CB8AC3E}">
        <p14:creationId xmlns:p14="http://schemas.microsoft.com/office/powerpoint/2010/main" val="4276033770"/>
      </p:ext>
    </p:extLst>
  </p:cSld>
  <p:clrMap bg1="lt1" tx1="dk1" bg2="lt2" tx2="dk2" accent1="accent1" accent2="accent2" accent3="accent3" accent4="accent4" accent5="accent5" accent6="accent6" hlink="hlink" folHlink="folHlink"/>
  <p:sldLayoutIdLst>
    <p:sldLayoutId id="2147484515" r:id="rId1"/>
    <p:sldLayoutId id="2147484516" r:id="rId2"/>
    <p:sldLayoutId id="2147484517" r:id="rId3"/>
    <p:sldLayoutId id="2147484518" r:id="rId4"/>
    <p:sldLayoutId id="2147484519" r:id="rId5"/>
    <p:sldLayoutId id="2147484520" r:id="rId6"/>
    <p:sldLayoutId id="2147484521" r:id="rId7"/>
    <p:sldLayoutId id="2147484522" r:id="rId8"/>
    <p:sldLayoutId id="2147484510" r:id="rId9"/>
  </p:sldLayoutIdLst>
  <p:txStyles>
    <p:titleStyle>
      <a:lvl1pPr algn="l" defTabSz="914400" rtl="0" eaLnBrk="1" latinLnBrk="0" hangingPunct="1">
        <a:lnSpc>
          <a:spcPct val="90000"/>
        </a:lnSpc>
        <a:spcBef>
          <a:spcPct val="0"/>
        </a:spcBef>
        <a:buNone/>
        <a:defRPr sz="440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BD28-376C-83FF-3BDA-B0F5DCD0ED0E}"/>
              </a:ext>
            </a:extLst>
          </p:cNvPr>
          <p:cNvSpPr>
            <a:spLocks noGrp="1"/>
          </p:cNvSpPr>
          <p:nvPr>
            <p:ph type="ctrTitle"/>
          </p:nvPr>
        </p:nvSpPr>
        <p:spPr>
          <a:xfrm>
            <a:off x="689987" y="884255"/>
            <a:ext cx="5148105" cy="2857510"/>
          </a:xfrm>
        </p:spPr>
        <p:txBody>
          <a:bodyPr>
            <a:noAutofit/>
          </a:bodyPr>
          <a:lstStyle/>
          <a:p>
            <a:r>
              <a:rPr lang="en-US" sz="4400" dirty="0"/>
              <a:t>Female Birth in California, 1959</a:t>
            </a:r>
          </a:p>
        </p:txBody>
      </p:sp>
      <p:sp>
        <p:nvSpPr>
          <p:cNvPr id="3" name="Subtitle 2">
            <a:extLst>
              <a:ext uri="{FF2B5EF4-FFF2-40B4-BE49-F238E27FC236}">
                <a16:creationId xmlns:a16="http://schemas.microsoft.com/office/drawing/2014/main" id="{D8BC5B2A-4E07-94EA-3944-3703FF79CDE2}"/>
              </a:ext>
            </a:extLst>
          </p:cNvPr>
          <p:cNvSpPr>
            <a:spLocks noGrp="1"/>
          </p:cNvSpPr>
          <p:nvPr>
            <p:ph type="subTitle" idx="1"/>
          </p:nvPr>
        </p:nvSpPr>
        <p:spPr>
          <a:xfrm>
            <a:off x="1211277" y="4903672"/>
            <a:ext cx="5030036" cy="365125"/>
          </a:xfrm>
        </p:spPr>
        <p:txBody>
          <a:bodyPr/>
          <a:lstStyle/>
          <a:p>
            <a:pPr algn="ctr"/>
            <a:r>
              <a:rPr lang="en-US" dirty="0"/>
              <a:t>-BY SHIVAM MISHRA</a:t>
            </a:r>
          </a:p>
        </p:txBody>
      </p:sp>
      <p:pic>
        <p:nvPicPr>
          <p:cNvPr id="13" name="Picture Placeholder 12">
            <a:extLst>
              <a:ext uri="{FF2B5EF4-FFF2-40B4-BE49-F238E27FC236}">
                <a16:creationId xmlns:a16="http://schemas.microsoft.com/office/drawing/2014/main" id="{12309E31-37EE-CA69-BD00-3AB63CCB9D26}"/>
              </a:ext>
            </a:extLst>
          </p:cNvPr>
          <p:cNvPicPr>
            <a:picLocks noGrp="1" noChangeAspect="1"/>
          </p:cNvPicPr>
          <p:nvPr>
            <p:ph type="pic" sz="quarter" idx="14"/>
          </p:nvPr>
        </p:nvPicPr>
        <p:blipFill>
          <a:blip r:embed="rId2"/>
          <a:srcRect l="17606" r="17606"/>
          <a:stretch>
            <a:fillRect/>
          </a:stretch>
        </p:blipFill>
        <p:spPr>
          <a:xfrm>
            <a:off x="6096000" y="1002061"/>
            <a:ext cx="4884723" cy="5024485"/>
          </a:xfrm>
        </p:spPr>
      </p:pic>
    </p:spTree>
    <p:extLst>
      <p:ext uri="{BB962C8B-B14F-4D97-AF65-F5344CB8AC3E}">
        <p14:creationId xmlns:p14="http://schemas.microsoft.com/office/powerpoint/2010/main" val="3813954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5898-B41A-2D9A-ABB7-DE8B01AB554F}"/>
              </a:ext>
            </a:extLst>
          </p:cNvPr>
          <p:cNvSpPr>
            <a:spLocks noGrp="1"/>
          </p:cNvSpPr>
          <p:nvPr>
            <p:ph type="ctrTitle"/>
          </p:nvPr>
        </p:nvSpPr>
        <p:spPr>
          <a:xfrm>
            <a:off x="767865" y="214692"/>
            <a:ext cx="3713700" cy="1245980"/>
          </a:xfrm>
        </p:spPr>
        <p:txBody>
          <a:bodyPr/>
          <a:lstStyle/>
          <a:p>
            <a:pPr lvl="0"/>
            <a:r>
              <a:rPr lang="en-US" noProof="0" dirty="0"/>
              <a:t>Conclusion</a:t>
            </a:r>
          </a:p>
        </p:txBody>
      </p:sp>
      <p:sp>
        <p:nvSpPr>
          <p:cNvPr id="3" name="Text Placeholder 2">
            <a:extLst>
              <a:ext uri="{FF2B5EF4-FFF2-40B4-BE49-F238E27FC236}">
                <a16:creationId xmlns:a16="http://schemas.microsoft.com/office/drawing/2014/main" id="{3D12ECFB-2308-495C-A870-B32B4A3A768A}"/>
              </a:ext>
            </a:extLst>
          </p:cNvPr>
          <p:cNvSpPr>
            <a:spLocks noGrp="1"/>
          </p:cNvSpPr>
          <p:nvPr>
            <p:ph type="body" sz="quarter" idx="13"/>
          </p:nvPr>
        </p:nvSpPr>
        <p:spPr>
          <a:xfrm>
            <a:off x="3028743" y="2090054"/>
            <a:ext cx="8034492" cy="4093447"/>
          </a:xfrm>
        </p:spPr>
        <p:txBody>
          <a:bodyPr>
            <a:noAutofit/>
          </a:bodyPr>
          <a:lstStyle/>
          <a:p>
            <a:pPr>
              <a:buFont typeface="Wingdings" panose="05000000000000000000" pitchFamily="2" charset="2"/>
              <a:buChar char="§"/>
            </a:pPr>
            <a:r>
              <a:rPr lang="en-US" dirty="0"/>
              <a:t>In this time series forecasting project, we employed various models, including ARIMA and SARIMA, to predict female births in California over the specified time period. The models were trained on historical data, and their predictive performance was evaluated using a testing set.</a:t>
            </a:r>
          </a:p>
          <a:p>
            <a:pPr>
              <a:buFont typeface="Wingdings" panose="05000000000000000000" pitchFamily="2" charset="2"/>
              <a:buChar char="§"/>
            </a:pPr>
            <a:r>
              <a:rPr lang="en-US" dirty="0"/>
              <a:t>The comparison between expected and predicted values provides insights into the accuracy and effectiveness of the forecasting models. It's evident from the sample observations that there is variability in the model's performance. The Mean Absolute Error (MAE) and other evaluation metrics can be calculated for a comprehensive assessment.</a:t>
            </a:r>
          </a:p>
        </p:txBody>
      </p:sp>
      <p:sp>
        <p:nvSpPr>
          <p:cNvPr id="20" name="Footer Placeholder 19">
            <a:extLst>
              <a:ext uri="{FF2B5EF4-FFF2-40B4-BE49-F238E27FC236}">
                <a16:creationId xmlns:a16="http://schemas.microsoft.com/office/drawing/2014/main" id="{6E1D331B-00D9-AF8A-EED7-38C7312F43B2}"/>
              </a:ext>
            </a:extLst>
          </p:cNvPr>
          <p:cNvSpPr>
            <a:spLocks noGrp="1"/>
          </p:cNvSpPr>
          <p:nvPr>
            <p:ph type="ftr" sz="quarter" idx="11"/>
          </p:nvPr>
        </p:nvSpPr>
        <p:spPr>
          <a:xfrm>
            <a:off x="767865" y="6183501"/>
            <a:ext cx="3161040" cy="365125"/>
          </a:xfrm>
        </p:spPr>
        <p:txBody>
          <a:bodyPr/>
          <a:lstStyle/>
          <a:p>
            <a:r>
              <a:rPr lang="en-US" dirty="0"/>
              <a:t>Shivam Mishra</a:t>
            </a:r>
          </a:p>
        </p:txBody>
      </p:sp>
      <p:sp>
        <p:nvSpPr>
          <p:cNvPr id="21" name="Slide Number Placeholder 20">
            <a:extLst>
              <a:ext uri="{FF2B5EF4-FFF2-40B4-BE49-F238E27FC236}">
                <a16:creationId xmlns:a16="http://schemas.microsoft.com/office/drawing/2014/main" id="{724B3F9C-8F1F-B774-A218-3173242F92CD}"/>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10</a:t>
            </a:fld>
            <a:endParaRPr lang="en-US" dirty="0"/>
          </a:p>
        </p:txBody>
      </p:sp>
    </p:spTree>
    <p:extLst>
      <p:ext uri="{BB962C8B-B14F-4D97-AF65-F5344CB8AC3E}">
        <p14:creationId xmlns:p14="http://schemas.microsoft.com/office/powerpoint/2010/main" val="1171733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80146D-73C2-6A23-9A4D-A2D79B410F9A}"/>
              </a:ext>
            </a:extLst>
          </p:cNvPr>
          <p:cNvSpPr txBox="1"/>
          <p:nvPr/>
        </p:nvSpPr>
        <p:spPr>
          <a:xfrm>
            <a:off x="3128682" y="2231067"/>
            <a:ext cx="5934635" cy="1323439"/>
          </a:xfrm>
          <a:prstGeom prst="rect">
            <a:avLst/>
          </a:prstGeom>
          <a:noFill/>
        </p:spPr>
        <p:txBody>
          <a:bodyPr wrap="square" rtlCol="0">
            <a:spAutoFit/>
          </a:bodyPr>
          <a:lstStyle/>
          <a:p>
            <a:r>
              <a:rPr lang="en-IN" sz="8000" dirty="0">
                <a:solidFill>
                  <a:schemeClr val="bg1"/>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28440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16D1-6E5B-BA77-8F43-80D0631FB1D9}"/>
              </a:ext>
            </a:extLst>
          </p:cNvPr>
          <p:cNvSpPr>
            <a:spLocks noGrp="1"/>
          </p:cNvSpPr>
          <p:nvPr>
            <p:ph type="ctrTitle"/>
          </p:nvPr>
        </p:nvSpPr>
        <p:spPr>
          <a:xfrm>
            <a:off x="767865" y="440766"/>
            <a:ext cx="10506386" cy="586583"/>
          </a:xfrm>
        </p:spPr>
        <p:txBody>
          <a:bodyPr/>
          <a:lstStyle/>
          <a:p>
            <a:r>
              <a:rPr lang="en-US" dirty="0"/>
              <a:t>Introduction</a:t>
            </a:r>
          </a:p>
        </p:txBody>
      </p:sp>
      <p:sp>
        <p:nvSpPr>
          <p:cNvPr id="10" name="Footer Placeholder 9">
            <a:extLst>
              <a:ext uri="{FF2B5EF4-FFF2-40B4-BE49-F238E27FC236}">
                <a16:creationId xmlns:a16="http://schemas.microsoft.com/office/drawing/2014/main" id="{F3705786-8131-FBD6-E8CF-DB29DCDC2D55}"/>
              </a:ext>
            </a:extLst>
          </p:cNvPr>
          <p:cNvSpPr>
            <a:spLocks noGrp="1"/>
          </p:cNvSpPr>
          <p:nvPr>
            <p:ph type="ftr" sz="quarter" idx="11"/>
          </p:nvPr>
        </p:nvSpPr>
        <p:spPr>
          <a:xfrm>
            <a:off x="767865" y="6183501"/>
            <a:ext cx="3161040" cy="365125"/>
          </a:xfrm>
        </p:spPr>
        <p:txBody>
          <a:bodyPr/>
          <a:lstStyle/>
          <a:p>
            <a:r>
              <a:rPr lang="en-US" dirty="0"/>
              <a:t>Shivam Mishra</a:t>
            </a:r>
          </a:p>
        </p:txBody>
      </p:sp>
      <p:sp>
        <p:nvSpPr>
          <p:cNvPr id="44" name="Slide Number Placeholder 43">
            <a:extLst>
              <a:ext uri="{FF2B5EF4-FFF2-40B4-BE49-F238E27FC236}">
                <a16:creationId xmlns:a16="http://schemas.microsoft.com/office/drawing/2014/main" id="{ED2877CA-93DC-27E4-7E88-A3BFD02370DB}"/>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2</a:t>
            </a:fld>
            <a:endParaRPr lang="en-US" dirty="0"/>
          </a:p>
        </p:txBody>
      </p:sp>
      <p:sp>
        <p:nvSpPr>
          <p:cNvPr id="3" name="Text Placeholder 2">
            <a:extLst>
              <a:ext uri="{FF2B5EF4-FFF2-40B4-BE49-F238E27FC236}">
                <a16:creationId xmlns:a16="http://schemas.microsoft.com/office/drawing/2014/main" id="{5C380214-D480-A4DA-83AE-72A2879904E6}"/>
              </a:ext>
            </a:extLst>
          </p:cNvPr>
          <p:cNvSpPr>
            <a:spLocks noGrp="1"/>
          </p:cNvSpPr>
          <p:nvPr>
            <p:ph sz="quarter" idx="14"/>
          </p:nvPr>
        </p:nvSpPr>
        <p:spPr>
          <a:xfrm>
            <a:off x="3008313" y="1497013"/>
            <a:ext cx="8266112" cy="4541837"/>
          </a:xfrm>
        </p:spPr>
        <p:txBody>
          <a:bodyPr>
            <a:normAutofit/>
          </a:bodyPr>
          <a:lstStyle/>
          <a:p>
            <a:r>
              <a:rPr lang="en-US" sz="2000" dirty="0"/>
              <a:t>California, a diverse and populous state, has played a significant role in shaping demographic trends in the United States. As we delve into the exploration of female births in California, our time series analysis focuses on the year 1959. This investigation aims to unravel the intricate patterns, trends, and anomalies associated with the birth rates of females in this year.</a:t>
            </a:r>
          </a:p>
          <a:p>
            <a:endParaRPr lang="en-US" sz="2000" dirty="0"/>
          </a:p>
        </p:txBody>
      </p:sp>
    </p:spTree>
    <p:extLst>
      <p:ext uri="{BB962C8B-B14F-4D97-AF65-F5344CB8AC3E}">
        <p14:creationId xmlns:p14="http://schemas.microsoft.com/office/powerpoint/2010/main" val="295854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16D1-6E5B-BA77-8F43-80D0631FB1D9}"/>
              </a:ext>
            </a:extLst>
          </p:cNvPr>
          <p:cNvSpPr>
            <a:spLocks noGrp="1"/>
          </p:cNvSpPr>
          <p:nvPr>
            <p:ph type="ctrTitle"/>
          </p:nvPr>
        </p:nvSpPr>
        <p:spPr>
          <a:xfrm>
            <a:off x="767865" y="440766"/>
            <a:ext cx="10506386" cy="586583"/>
          </a:xfrm>
        </p:spPr>
        <p:txBody>
          <a:bodyPr/>
          <a:lstStyle/>
          <a:p>
            <a:r>
              <a:rPr lang="en-US" dirty="0"/>
              <a:t>Aims &amp; Objective</a:t>
            </a:r>
          </a:p>
        </p:txBody>
      </p:sp>
      <p:sp>
        <p:nvSpPr>
          <p:cNvPr id="10" name="Footer Placeholder 9">
            <a:extLst>
              <a:ext uri="{FF2B5EF4-FFF2-40B4-BE49-F238E27FC236}">
                <a16:creationId xmlns:a16="http://schemas.microsoft.com/office/drawing/2014/main" id="{F3705786-8131-FBD6-E8CF-DB29DCDC2D55}"/>
              </a:ext>
            </a:extLst>
          </p:cNvPr>
          <p:cNvSpPr>
            <a:spLocks noGrp="1"/>
          </p:cNvSpPr>
          <p:nvPr>
            <p:ph type="ftr" sz="quarter" idx="11"/>
          </p:nvPr>
        </p:nvSpPr>
        <p:spPr>
          <a:xfrm>
            <a:off x="767865" y="6183501"/>
            <a:ext cx="3161040" cy="365125"/>
          </a:xfrm>
        </p:spPr>
        <p:txBody>
          <a:bodyPr/>
          <a:lstStyle/>
          <a:p>
            <a:r>
              <a:rPr lang="en-US" dirty="0"/>
              <a:t>Shivam Mishra</a:t>
            </a:r>
          </a:p>
        </p:txBody>
      </p:sp>
      <p:sp>
        <p:nvSpPr>
          <p:cNvPr id="44" name="Slide Number Placeholder 43">
            <a:extLst>
              <a:ext uri="{FF2B5EF4-FFF2-40B4-BE49-F238E27FC236}">
                <a16:creationId xmlns:a16="http://schemas.microsoft.com/office/drawing/2014/main" id="{ED2877CA-93DC-27E4-7E88-A3BFD02370DB}"/>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3</a:t>
            </a:fld>
            <a:endParaRPr lang="en-US" dirty="0"/>
          </a:p>
        </p:txBody>
      </p:sp>
      <p:sp>
        <p:nvSpPr>
          <p:cNvPr id="3" name="Text Placeholder 2">
            <a:extLst>
              <a:ext uri="{FF2B5EF4-FFF2-40B4-BE49-F238E27FC236}">
                <a16:creationId xmlns:a16="http://schemas.microsoft.com/office/drawing/2014/main" id="{5C380214-D480-A4DA-83AE-72A2879904E6}"/>
              </a:ext>
            </a:extLst>
          </p:cNvPr>
          <p:cNvSpPr>
            <a:spLocks noGrp="1"/>
          </p:cNvSpPr>
          <p:nvPr>
            <p:ph sz="quarter" idx="14"/>
          </p:nvPr>
        </p:nvSpPr>
        <p:spPr>
          <a:xfrm>
            <a:off x="3008313" y="1497013"/>
            <a:ext cx="8266112" cy="4541837"/>
          </a:xfrm>
        </p:spPr>
        <p:txBody>
          <a:bodyPr>
            <a:normAutofit/>
          </a:bodyPr>
          <a:lstStyle/>
          <a:p>
            <a:r>
              <a:rPr lang="en-US" sz="2000" dirty="0"/>
              <a:t>Understand and explore the trends and patterns of  female birth in California over a year.</a:t>
            </a:r>
          </a:p>
          <a:p>
            <a:endParaRPr lang="en-US" sz="2000" dirty="0"/>
          </a:p>
          <a:p>
            <a:endParaRPr lang="en-US" sz="2000" dirty="0"/>
          </a:p>
          <a:p>
            <a:r>
              <a:rPr lang="en-US" sz="2000" dirty="0"/>
              <a:t>The primary objective of this time series analysis on female births is to explore and understand the temporal patterns, trends, and seasonality within the dataset.</a:t>
            </a:r>
          </a:p>
        </p:txBody>
      </p:sp>
      <p:sp>
        <p:nvSpPr>
          <p:cNvPr id="4" name="TextBox 3">
            <a:extLst>
              <a:ext uri="{FF2B5EF4-FFF2-40B4-BE49-F238E27FC236}">
                <a16:creationId xmlns:a16="http://schemas.microsoft.com/office/drawing/2014/main" id="{A3DC3511-B07A-1D3D-682D-E7BC73783623}"/>
              </a:ext>
            </a:extLst>
          </p:cNvPr>
          <p:cNvSpPr txBox="1"/>
          <p:nvPr/>
        </p:nvSpPr>
        <p:spPr>
          <a:xfrm>
            <a:off x="763788" y="1604597"/>
            <a:ext cx="1221809" cy="584775"/>
          </a:xfrm>
          <a:prstGeom prst="rect">
            <a:avLst/>
          </a:prstGeom>
          <a:noFill/>
        </p:spPr>
        <p:txBody>
          <a:bodyPr wrap="none" rtlCol="0">
            <a:spAutoFit/>
          </a:bodyPr>
          <a:lstStyle/>
          <a:p>
            <a:r>
              <a:rPr lang="en-IN" sz="2800" dirty="0">
                <a:solidFill>
                  <a:schemeClr val="bg1"/>
                </a:solidFill>
              </a:rPr>
              <a:t>Aim</a:t>
            </a:r>
            <a:r>
              <a:rPr lang="en-IN" sz="3200" dirty="0">
                <a:solidFill>
                  <a:schemeClr val="bg1"/>
                </a:solidFill>
              </a:rPr>
              <a:t> -&gt;</a:t>
            </a:r>
          </a:p>
        </p:txBody>
      </p:sp>
      <p:sp>
        <p:nvSpPr>
          <p:cNvPr id="5" name="TextBox 4">
            <a:extLst>
              <a:ext uri="{FF2B5EF4-FFF2-40B4-BE49-F238E27FC236}">
                <a16:creationId xmlns:a16="http://schemas.microsoft.com/office/drawing/2014/main" id="{DAB8EB1F-A02F-9B57-F4FC-5D3B3B842D96}"/>
              </a:ext>
            </a:extLst>
          </p:cNvPr>
          <p:cNvSpPr txBox="1"/>
          <p:nvPr/>
        </p:nvSpPr>
        <p:spPr>
          <a:xfrm>
            <a:off x="763788" y="3675530"/>
            <a:ext cx="2244525" cy="584775"/>
          </a:xfrm>
          <a:prstGeom prst="rect">
            <a:avLst/>
          </a:prstGeom>
          <a:noFill/>
        </p:spPr>
        <p:txBody>
          <a:bodyPr wrap="square" rtlCol="0">
            <a:spAutoFit/>
          </a:bodyPr>
          <a:lstStyle/>
          <a:p>
            <a:r>
              <a:rPr lang="en-IN" sz="2800" dirty="0">
                <a:solidFill>
                  <a:schemeClr val="bg1"/>
                </a:solidFill>
              </a:rPr>
              <a:t>Objective</a:t>
            </a:r>
            <a:r>
              <a:rPr lang="en-IN" sz="3200" dirty="0">
                <a:solidFill>
                  <a:schemeClr val="bg1"/>
                </a:solidFill>
              </a:rPr>
              <a:t> -&gt;</a:t>
            </a:r>
          </a:p>
        </p:txBody>
      </p:sp>
    </p:spTree>
    <p:extLst>
      <p:ext uri="{BB962C8B-B14F-4D97-AF65-F5344CB8AC3E}">
        <p14:creationId xmlns:p14="http://schemas.microsoft.com/office/powerpoint/2010/main" val="357990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C995-786E-7CFA-508A-0CD305408D34}"/>
              </a:ext>
            </a:extLst>
          </p:cNvPr>
          <p:cNvSpPr>
            <a:spLocks noGrp="1"/>
          </p:cNvSpPr>
          <p:nvPr>
            <p:ph type="ctrTitle"/>
          </p:nvPr>
        </p:nvSpPr>
        <p:spPr/>
        <p:txBody>
          <a:bodyPr/>
          <a:lstStyle/>
          <a:p>
            <a:r>
              <a:rPr lang="en-IN" dirty="0"/>
              <a:t>Dataset overview</a:t>
            </a:r>
          </a:p>
        </p:txBody>
      </p:sp>
      <p:sp>
        <p:nvSpPr>
          <p:cNvPr id="3" name="Content Placeholder 2">
            <a:extLst>
              <a:ext uri="{FF2B5EF4-FFF2-40B4-BE49-F238E27FC236}">
                <a16:creationId xmlns:a16="http://schemas.microsoft.com/office/drawing/2014/main" id="{3B70F605-6458-0346-8146-B7F46162D02C}"/>
              </a:ext>
            </a:extLst>
          </p:cNvPr>
          <p:cNvSpPr>
            <a:spLocks noGrp="1"/>
          </p:cNvSpPr>
          <p:nvPr>
            <p:ph sz="quarter" idx="14"/>
          </p:nvPr>
        </p:nvSpPr>
        <p:spPr/>
        <p:txBody>
          <a:bodyPr>
            <a:normAutofit/>
          </a:bodyPr>
          <a:lstStyle/>
          <a:p>
            <a:pPr marL="457200" indent="-457200">
              <a:buFont typeface="Wingdings" panose="05000000000000000000" pitchFamily="2" charset="2"/>
              <a:buChar char="§"/>
            </a:pPr>
            <a:r>
              <a:rPr lang="en-IN" sz="2000" dirty="0"/>
              <a:t>This Dataset contains a data of female birth of the year 1959. It contains two column such as -</a:t>
            </a:r>
            <a:r>
              <a:rPr lang="en-IN" sz="2800" dirty="0"/>
              <a:t> </a:t>
            </a:r>
          </a:p>
          <a:p>
            <a:pPr marL="1143000" lvl="1" indent="-457200">
              <a:buFont typeface="Wingdings" panose="05000000000000000000" pitchFamily="2" charset="2"/>
              <a:buChar char="Ø"/>
            </a:pPr>
            <a:r>
              <a:rPr lang="en-IN" sz="2000" dirty="0"/>
              <a:t>Date </a:t>
            </a:r>
          </a:p>
          <a:p>
            <a:pPr marL="1143000" lvl="1" indent="-457200">
              <a:buFont typeface="Wingdings" panose="05000000000000000000" pitchFamily="2" charset="2"/>
              <a:buChar char="Ø"/>
            </a:pPr>
            <a:r>
              <a:rPr lang="en-IN" sz="2000" dirty="0"/>
              <a:t>Female_births</a:t>
            </a:r>
          </a:p>
          <a:p>
            <a:pPr marL="1143000" lvl="1" indent="-457200">
              <a:buFont typeface="Wingdings" panose="05000000000000000000" pitchFamily="2" charset="2"/>
              <a:buChar char="Ø"/>
            </a:pPr>
            <a:endParaRPr lang="en-IN" sz="2000" dirty="0"/>
          </a:p>
          <a:p>
            <a:pPr marL="342900" indent="-342900">
              <a:buFont typeface="Wingdings" panose="05000000000000000000" pitchFamily="2" charset="2"/>
              <a:buChar char="§"/>
            </a:pPr>
            <a:r>
              <a:rPr lang="en-IN" sz="2800" dirty="0"/>
              <a:t>Size : 365 x 2</a:t>
            </a:r>
          </a:p>
          <a:p>
            <a:pPr marL="342900" indent="-342900">
              <a:buFont typeface="Wingdings" panose="05000000000000000000" pitchFamily="2" charset="2"/>
              <a:buChar char="§"/>
            </a:pPr>
            <a:r>
              <a:rPr lang="en-IN" sz="2800" dirty="0"/>
              <a:t>Source : Kaggle</a:t>
            </a:r>
          </a:p>
        </p:txBody>
      </p:sp>
      <p:sp>
        <p:nvSpPr>
          <p:cNvPr id="4" name="Footer Placeholder 9">
            <a:extLst>
              <a:ext uri="{FF2B5EF4-FFF2-40B4-BE49-F238E27FC236}">
                <a16:creationId xmlns:a16="http://schemas.microsoft.com/office/drawing/2014/main" id="{032DDAE6-CC48-1327-38F9-182E2B7C2A33}"/>
              </a:ext>
            </a:extLst>
          </p:cNvPr>
          <p:cNvSpPr>
            <a:spLocks noGrp="1"/>
          </p:cNvSpPr>
          <p:nvPr>
            <p:ph type="ftr" sz="quarter" idx="11"/>
          </p:nvPr>
        </p:nvSpPr>
        <p:spPr>
          <a:xfrm>
            <a:off x="767865" y="6183501"/>
            <a:ext cx="3161040" cy="365125"/>
          </a:xfrm>
        </p:spPr>
        <p:txBody>
          <a:bodyPr/>
          <a:lstStyle/>
          <a:p>
            <a:r>
              <a:rPr lang="en-US" dirty="0"/>
              <a:t>Shivam Mishra</a:t>
            </a:r>
          </a:p>
        </p:txBody>
      </p:sp>
      <p:sp>
        <p:nvSpPr>
          <p:cNvPr id="5" name="Slide Number Placeholder 43">
            <a:extLst>
              <a:ext uri="{FF2B5EF4-FFF2-40B4-BE49-F238E27FC236}">
                <a16:creationId xmlns:a16="http://schemas.microsoft.com/office/drawing/2014/main" id="{EF50BF2A-575E-681A-96E5-2D5319CFE32F}"/>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4</a:t>
            </a:fld>
            <a:endParaRPr lang="en-US" dirty="0"/>
          </a:p>
        </p:txBody>
      </p:sp>
    </p:spTree>
    <p:extLst>
      <p:ext uri="{BB962C8B-B14F-4D97-AF65-F5344CB8AC3E}">
        <p14:creationId xmlns:p14="http://schemas.microsoft.com/office/powerpoint/2010/main" val="327524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091F-2E1A-3912-A662-9729BFF72CE3}"/>
              </a:ext>
            </a:extLst>
          </p:cNvPr>
          <p:cNvSpPr>
            <a:spLocks noGrp="1"/>
          </p:cNvSpPr>
          <p:nvPr>
            <p:ph type="ctrTitle"/>
          </p:nvPr>
        </p:nvSpPr>
        <p:spPr>
          <a:xfrm>
            <a:off x="767865" y="440766"/>
            <a:ext cx="10506386" cy="586583"/>
          </a:xfrm>
        </p:spPr>
        <p:txBody>
          <a:bodyPr/>
          <a:lstStyle/>
          <a:p>
            <a:r>
              <a:rPr lang="en-US" dirty="0"/>
              <a:t>Methodology</a:t>
            </a:r>
          </a:p>
        </p:txBody>
      </p:sp>
      <p:sp>
        <p:nvSpPr>
          <p:cNvPr id="3" name="Text Placeholder 2">
            <a:extLst>
              <a:ext uri="{FF2B5EF4-FFF2-40B4-BE49-F238E27FC236}">
                <a16:creationId xmlns:a16="http://schemas.microsoft.com/office/drawing/2014/main" id="{7DBC666B-BB3E-B2ED-8A5E-19221BAAE886}"/>
              </a:ext>
            </a:extLst>
          </p:cNvPr>
          <p:cNvSpPr>
            <a:spLocks noGrp="1"/>
          </p:cNvSpPr>
          <p:nvPr>
            <p:ph type="body" sz="quarter" idx="13"/>
          </p:nvPr>
        </p:nvSpPr>
        <p:spPr>
          <a:xfrm>
            <a:off x="767865" y="1665516"/>
            <a:ext cx="2492882" cy="3506871"/>
          </a:xfrm>
        </p:spPr>
        <p:txBody>
          <a:bodyPr/>
          <a:lstStyle/>
          <a:p>
            <a:r>
              <a:rPr lang="en-US" dirty="0"/>
              <a:t>Steps for reaching the goal of this project- </a:t>
            </a:r>
          </a:p>
        </p:txBody>
      </p:sp>
      <p:sp>
        <p:nvSpPr>
          <p:cNvPr id="114" name="Footer Placeholder 113">
            <a:extLst>
              <a:ext uri="{FF2B5EF4-FFF2-40B4-BE49-F238E27FC236}">
                <a16:creationId xmlns:a16="http://schemas.microsoft.com/office/drawing/2014/main" id="{40207CFE-CACC-9CEB-794D-0044294F7CAA}"/>
              </a:ext>
            </a:extLst>
          </p:cNvPr>
          <p:cNvSpPr>
            <a:spLocks noGrp="1"/>
          </p:cNvSpPr>
          <p:nvPr>
            <p:ph type="ftr" sz="quarter" idx="11"/>
          </p:nvPr>
        </p:nvSpPr>
        <p:spPr>
          <a:xfrm>
            <a:off x="767865" y="6183501"/>
            <a:ext cx="3161040" cy="365125"/>
          </a:xfrm>
        </p:spPr>
        <p:txBody>
          <a:bodyPr/>
          <a:lstStyle/>
          <a:p>
            <a:r>
              <a:rPr lang="en-US" dirty="0"/>
              <a:t>Shivam Mishra</a:t>
            </a:r>
          </a:p>
        </p:txBody>
      </p:sp>
      <p:sp>
        <p:nvSpPr>
          <p:cNvPr id="115" name="Slide Number Placeholder 114">
            <a:extLst>
              <a:ext uri="{FF2B5EF4-FFF2-40B4-BE49-F238E27FC236}">
                <a16:creationId xmlns:a16="http://schemas.microsoft.com/office/drawing/2014/main" id="{CC42DFEC-7500-6BE8-98B9-115C5A76690F}"/>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5</a:t>
            </a:fld>
            <a:endParaRPr lang="en-US" dirty="0"/>
          </a:p>
        </p:txBody>
      </p:sp>
      <p:sp>
        <p:nvSpPr>
          <p:cNvPr id="21" name="Rectangle: Rounded Corners 20">
            <a:extLst>
              <a:ext uri="{FF2B5EF4-FFF2-40B4-BE49-F238E27FC236}">
                <a16:creationId xmlns:a16="http://schemas.microsoft.com/office/drawing/2014/main" id="{545A74DA-7620-9899-39F2-29746965CE41}"/>
              </a:ext>
            </a:extLst>
          </p:cNvPr>
          <p:cNvSpPr/>
          <p:nvPr/>
        </p:nvSpPr>
        <p:spPr>
          <a:xfrm>
            <a:off x="4428565" y="2112078"/>
            <a:ext cx="1667435"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Data Collection</a:t>
            </a:r>
          </a:p>
        </p:txBody>
      </p:sp>
      <p:sp>
        <p:nvSpPr>
          <p:cNvPr id="22" name="Arrow: Right 21">
            <a:extLst>
              <a:ext uri="{FF2B5EF4-FFF2-40B4-BE49-F238E27FC236}">
                <a16:creationId xmlns:a16="http://schemas.microsoft.com/office/drawing/2014/main" id="{953E78A8-1770-EBEF-7829-C7FE1C355BC7}"/>
              </a:ext>
            </a:extLst>
          </p:cNvPr>
          <p:cNvSpPr/>
          <p:nvPr/>
        </p:nvSpPr>
        <p:spPr>
          <a:xfrm>
            <a:off x="6239435" y="2275986"/>
            <a:ext cx="978408" cy="48463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B7C47833-01AB-506A-1774-AA6CA2F57171}"/>
              </a:ext>
            </a:extLst>
          </p:cNvPr>
          <p:cNvSpPr/>
          <p:nvPr/>
        </p:nvSpPr>
        <p:spPr>
          <a:xfrm>
            <a:off x="7361278" y="2061102"/>
            <a:ext cx="1667435"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Data Preparation</a:t>
            </a:r>
          </a:p>
        </p:txBody>
      </p:sp>
      <p:sp>
        <p:nvSpPr>
          <p:cNvPr id="24" name="Arrow: Right 23">
            <a:extLst>
              <a:ext uri="{FF2B5EF4-FFF2-40B4-BE49-F238E27FC236}">
                <a16:creationId xmlns:a16="http://schemas.microsoft.com/office/drawing/2014/main" id="{FF76307E-18AB-3940-2C7C-6C89A791FFFF}"/>
              </a:ext>
            </a:extLst>
          </p:cNvPr>
          <p:cNvSpPr/>
          <p:nvPr/>
        </p:nvSpPr>
        <p:spPr>
          <a:xfrm>
            <a:off x="9177258" y="2275986"/>
            <a:ext cx="978408" cy="484632"/>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BB9D94EB-D41B-C1C1-CC9E-00F76A3A0049}"/>
              </a:ext>
            </a:extLst>
          </p:cNvPr>
          <p:cNvSpPr/>
          <p:nvPr/>
        </p:nvSpPr>
        <p:spPr>
          <a:xfrm>
            <a:off x="10304211" y="2061102"/>
            <a:ext cx="1667435"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Time Series Analysis</a:t>
            </a:r>
          </a:p>
        </p:txBody>
      </p:sp>
      <p:sp>
        <p:nvSpPr>
          <p:cNvPr id="26" name="Arrow: Down 25">
            <a:extLst>
              <a:ext uri="{FF2B5EF4-FFF2-40B4-BE49-F238E27FC236}">
                <a16:creationId xmlns:a16="http://schemas.microsoft.com/office/drawing/2014/main" id="{0C6A8DD5-9775-647D-4D0C-B32FDB53809C}"/>
              </a:ext>
            </a:extLst>
          </p:cNvPr>
          <p:cNvSpPr/>
          <p:nvPr/>
        </p:nvSpPr>
        <p:spPr>
          <a:xfrm>
            <a:off x="11031935" y="3185661"/>
            <a:ext cx="484632" cy="978408"/>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2F49E7F9-C663-0D01-E864-1EA389AFD04C}"/>
              </a:ext>
            </a:extLst>
          </p:cNvPr>
          <p:cNvSpPr/>
          <p:nvPr/>
        </p:nvSpPr>
        <p:spPr>
          <a:xfrm>
            <a:off x="10304211" y="4374228"/>
            <a:ext cx="1667435"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Model Building</a:t>
            </a:r>
          </a:p>
        </p:txBody>
      </p:sp>
      <p:sp>
        <p:nvSpPr>
          <p:cNvPr id="28" name="Arrow: Left 27">
            <a:extLst>
              <a:ext uri="{FF2B5EF4-FFF2-40B4-BE49-F238E27FC236}">
                <a16:creationId xmlns:a16="http://schemas.microsoft.com/office/drawing/2014/main" id="{415DA3C8-A8B9-F7BF-09E1-7BA1118D8005}"/>
              </a:ext>
            </a:extLst>
          </p:cNvPr>
          <p:cNvSpPr/>
          <p:nvPr/>
        </p:nvSpPr>
        <p:spPr>
          <a:xfrm>
            <a:off x="9177258" y="4640899"/>
            <a:ext cx="978408" cy="484632"/>
          </a:xfrm>
          <a:prstGeom prst="lef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C188FEBA-30AC-483E-15E4-B73EB543BD96}"/>
              </a:ext>
            </a:extLst>
          </p:cNvPr>
          <p:cNvSpPr/>
          <p:nvPr/>
        </p:nvSpPr>
        <p:spPr>
          <a:xfrm>
            <a:off x="7361277" y="4375841"/>
            <a:ext cx="1667435" cy="9144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dirty="0"/>
              <a:t>Forecasting</a:t>
            </a:r>
          </a:p>
        </p:txBody>
      </p:sp>
    </p:spTree>
    <p:extLst>
      <p:ext uri="{BB962C8B-B14F-4D97-AF65-F5344CB8AC3E}">
        <p14:creationId xmlns:p14="http://schemas.microsoft.com/office/powerpoint/2010/main" val="115381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C995-786E-7CFA-508A-0CD305408D34}"/>
              </a:ext>
            </a:extLst>
          </p:cNvPr>
          <p:cNvSpPr>
            <a:spLocks noGrp="1"/>
          </p:cNvSpPr>
          <p:nvPr>
            <p:ph type="ctrTitle"/>
          </p:nvPr>
        </p:nvSpPr>
        <p:spPr/>
        <p:txBody>
          <a:bodyPr/>
          <a:lstStyle/>
          <a:p>
            <a:r>
              <a:rPr lang="en-IN" dirty="0"/>
              <a:t>Time Series</a:t>
            </a:r>
          </a:p>
        </p:txBody>
      </p:sp>
      <p:sp>
        <p:nvSpPr>
          <p:cNvPr id="3" name="Content Placeholder 2">
            <a:extLst>
              <a:ext uri="{FF2B5EF4-FFF2-40B4-BE49-F238E27FC236}">
                <a16:creationId xmlns:a16="http://schemas.microsoft.com/office/drawing/2014/main" id="{3B70F605-6458-0346-8146-B7F46162D02C}"/>
              </a:ext>
            </a:extLst>
          </p:cNvPr>
          <p:cNvSpPr>
            <a:spLocks noGrp="1"/>
          </p:cNvSpPr>
          <p:nvPr>
            <p:ph sz="quarter" idx="14"/>
          </p:nvPr>
        </p:nvSpPr>
        <p:spPr/>
        <p:txBody>
          <a:bodyPr>
            <a:normAutofit/>
          </a:bodyPr>
          <a:lstStyle/>
          <a:p>
            <a:pPr marL="285750" indent="-285750">
              <a:buFont typeface="Wingdings" panose="05000000000000000000" pitchFamily="2" charset="2"/>
              <a:buChar char="Ø"/>
            </a:pPr>
            <a:r>
              <a:rPr lang="en-US" sz="1400" dirty="0"/>
              <a:t>The Dickey-Fuller test is a statistical test used to assess the stationarity of a time series. In the context of the project, checking for stationarity is crucial because many time series analysis techniques assume that the data is stationary.</a:t>
            </a:r>
          </a:p>
          <a:p>
            <a:pPr lvl="1" indent="0">
              <a:buNone/>
            </a:pPr>
            <a:endParaRPr lang="en-IN" sz="1200" dirty="0"/>
          </a:p>
          <a:p>
            <a:pPr marL="285750" indent="-285750">
              <a:buFont typeface="Wingdings" panose="05000000000000000000" pitchFamily="2" charset="2"/>
              <a:buChar char="Ø"/>
            </a:pPr>
            <a:r>
              <a:rPr lang="en-US" sz="1400" dirty="0"/>
              <a:t>In time series analysis, checking for stationarity involves examining the Autocorrelation Function (ACF) and Partial Autocorrelation Function (PACF) plots. Stationarity is an essential assumption for many time series models, and understanding the ACF and PACF can help identify the appropriate transformations needed to achieve stationarity.</a:t>
            </a:r>
          </a:p>
          <a:p>
            <a:pPr marL="857250" lvl="1" indent="-171450">
              <a:buFont typeface="Wingdings" panose="05000000000000000000" pitchFamily="2" charset="2"/>
              <a:buChar char="Ø"/>
            </a:pPr>
            <a:endParaRPr lang="en-US" sz="1200" dirty="0"/>
          </a:p>
          <a:p>
            <a:pPr marL="285750" indent="-285750">
              <a:buFont typeface="Wingdings" panose="05000000000000000000" pitchFamily="2" charset="2"/>
              <a:buChar char="Ø"/>
            </a:pPr>
            <a:r>
              <a:rPr lang="en-US" sz="1400" dirty="0"/>
              <a:t>Seasonal decomposition is a technique used in time series analysis to break down a time series into its individual components, including trend, seasonality, and residual. This process helps in understanding the underlying patterns and variations within the data.</a:t>
            </a:r>
            <a:endParaRPr lang="en-IN" sz="1400" dirty="0"/>
          </a:p>
        </p:txBody>
      </p:sp>
      <p:sp>
        <p:nvSpPr>
          <p:cNvPr id="4" name="Footer Placeholder 9">
            <a:extLst>
              <a:ext uri="{FF2B5EF4-FFF2-40B4-BE49-F238E27FC236}">
                <a16:creationId xmlns:a16="http://schemas.microsoft.com/office/drawing/2014/main" id="{032DDAE6-CC48-1327-38F9-182E2B7C2A33}"/>
              </a:ext>
            </a:extLst>
          </p:cNvPr>
          <p:cNvSpPr>
            <a:spLocks noGrp="1"/>
          </p:cNvSpPr>
          <p:nvPr>
            <p:ph type="ftr" sz="quarter" idx="11"/>
          </p:nvPr>
        </p:nvSpPr>
        <p:spPr>
          <a:xfrm>
            <a:off x="767865" y="6183501"/>
            <a:ext cx="3161040" cy="365125"/>
          </a:xfrm>
        </p:spPr>
        <p:txBody>
          <a:bodyPr/>
          <a:lstStyle/>
          <a:p>
            <a:r>
              <a:rPr lang="en-US" dirty="0"/>
              <a:t>Shivam Mishra</a:t>
            </a:r>
          </a:p>
        </p:txBody>
      </p:sp>
      <p:sp>
        <p:nvSpPr>
          <p:cNvPr id="5" name="Slide Number Placeholder 43">
            <a:extLst>
              <a:ext uri="{FF2B5EF4-FFF2-40B4-BE49-F238E27FC236}">
                <a16:creationId xmlns:a16="http://schemas.microsoft.com/office/drawing/2014/main" id="{EF50BF2A-575E-681A-96E5-2D5319CFE32F}"/>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6</a:t>
            </a:fld>
            <a:endParaRPr lang="en-US" dirty="0"/>
          </a:p>
        </p:txBody>
      </p:sp>
      <p:sp>
        <p:nvSpPr>
          <p:cNvPr id="7" name="TextBox 6">
            <a:extLst>
              <a:ext uri="{FF2B5EF4-FFF2-40B4-BE49-F238E27FC236}">
                <a16:creationId xmlns:a16="http://schemas.microsoft.com/office/drawing/2014/main" id="{777455F6-173A-A77C-C3AD-ADAB10C62788}"/>
              </a:ext>
            </a:extLst>
          </p:cNvPr>
          <p:cNvSpPr txBox="1"/>
          <p:nvPr/>
        </p:nvSpPr>
        <p:spPr>
          <a:xfrm>
            <a:off x="525818" y="1730188"/>
            <a:ext cx="1906163" cy="400110"/>
          </a:xfrm>
          <a:prstGeom prst="rect">
            <a:avLst/>
          </a:prstGeom>
          <a:noFill/>
        </p:spPr>
        <p:txBody>
          <a:bodyPr wrap="none" rtlCol="0">
            <a:spAutoFit/>
          </a:bodyPr>
          <a:lstStyle/>
          <a:p>
            <a:r>
              <a:rPr lang="en-IN" sz="2000" dirty="0">
                <a:solidFill>
                  <a:schemeClr val="bg1"/>
                </a:solidFill>
              </a:rPr>
              <a:t>Dicky Fuller Test</a:t>
            </a:r>
          </a:p>
        </p:txBody>
      </p:sp>
      <p:sp>
        <p:nvSpPr>
          <p:cNvPr id="8" name="TextBox 7">
            <a:extLst>
              <a:ext uri="{FF2B5EF4-FFF2-40B4-BE49-F238E27FC236}">
                <a16:creationId xmlns:a16="http://schemas.microsoft.com/office/drawing/2014/main" id="{027E327D-5544-5357-0915-8F76F36B446E}"/>
              </a:ext>
            </a:extLst>
          </p:cNvPr>
          <p:cNvSpPr txBox="1"/>
          <p:nvPr/>
        </p:nvSpPr>
        <p:spPr>
          <a:xfrm>
            <a:off x="525818" y="2833137"/>
            <a:ext cx="1999778" cy="707886"/>
          </a:xfrm>
          <a:prstGeom prst="rect">
            <a:avLst/>
          </a:prstGeom>
          <a:noFill/>
        </p:spPr>
        <p:txBody>
          <a:bodyPr wrap="none" rtlCol="0">
            <a:spAutoFit/>
          </a:bodyPr>
          <a:lstStyle/>
          <a:p>
            <a:r>
              <a:rPr lang="en-IN" sz="2000" dirty="0">
                <a:solidFill>
                  <a:schemeClr val="bg1"/>
                </a:solidFill>
              </a:rPr>
              <a:t>Stationarity </a:t>
            </a:r>
          </a:p>
          <a:p>
            <a:r>
              <a:rPr lang="en-IN" sz="2000" dirty="0">
                <a:solidFill>
                  <a:schemeClr val="bg1"/>
                </a:solidFill>
              </a:rPr>
              <a:t>at ACF and PACF </a:t>
            </a:r>
          </a:p>
        </p:txBody>
      </p:sp>
      <p:sp>
        <p:nvSpPr>
          <p:cNvPr id="9" name="TextBox 8">
            <a:extLst>
              <a:ext uri="{FF2B5EF4-FFF2-40B4-BE49-F238E27FC236}">
                <a16:creationId xmlns:a16="http://schemas.microsoft.com/office/drawing/2014/main" id="{54172871-CE9E-F77F-6524-90097C179388}"/>
              </a:ext>
            </a:extLst>
          </p:cNvPr>
          <p:cNvSpPr txBox="1"/>
          <p:nvPr/>
        </p:nvSpPr>
        <p:spPr>
          <a:xfrm>
            <a:off x="525818" y="4508319"/>
            <a:ext cx="1802096" cy="707886"/>
          </a:xfrm>
          <a:prstGeom prst="rect">
            <a:avLst/>
          </a:prstGeom>
          <a:noFill/>
        </p:spPr>
        <p:txBody>
          <a:bodyPr wrap="none" rtlCol="0">
            <a:spAutoFit/>
          </a:bodyPr>
          <a:lstStyle/>
          <a:p>
            <a:r>
              <a:rPr lang="en-IN" sz="2000" dirty="0">
                <a:solidFill>
                  <a:schemeClr val="bg1"/>
                </a:solidFill>
              </a:rPr>
              <a:t>Seasonal </a:t>
            </a:r>
          </a:p>
          <a:p>
            <a:r>
              <a:rPr lang="en-IN" sz="2000" dirty="0">
                <a:solidFill>
                  <a:schemeClr val="bg1"/>
                </a:solidFill>
              </a:rPr>
              <a:t>Decomposition</a:t>
            </a:r>
          </a:p>
        </p:txBody>
      </p:sp>
    </p:spTree>
    <p:extLst>
      <p:ext uri="{BB962C8B-B14F-4D97-AF65-F5344CB8AC3E}">
        <p14:creationId xmlns:p14="http://schemas.microsoft.com/office/powerpoint/2010/main" val="127212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C995-786E-7CFA-508A-0CD305408D34}"/>
              </a:ext>
            </a:extLst>
          </p:cNvPr>
          <p:cNvSpPr>
            <a:spLocks noGrp="1"/>
          </p:cNvSpPr>
          <p:nvPr>
            <p:ph type="ctrTitle"/>
          </p:nvPr>
        </p:nvSpPr>
        <p:spPr/>
        <p:txBody>
          <a:bodyPr/>
          <a:lstStyle/>
          <a:p>
            <a:r>
              <a:rPr lang="en-IN" dirty="0"/>
              <a:t>Time Series</a:t>
            </a:r>
          </a:p>
        </p:txBody>
      </p:sp>
      <p:sp>
        <p:nvSpPr>
          <p:cNvPr id="3" name="Content Placeholder 2">
            <a:extLst>
              <a:ext uri="{FF2B5EF4-FFF2-40B4-BE49-F238E27FC236}">
                <a16:creationId xmlns:a16="http://schemas.microsoft.com/office/drawing/2014/main" id="{3B70F605-6458-0346-8146-B7F46162D02C}"/>
              </a:ext>
            </a:extLst>
          </p:cNvPr>
          <p:cNvSpPr>
            <a:spLocks noGrp="1"/>
          </p:cNvSpPr>
          <p:nvPr>
            <p:ph sz="quarter" idx="14"/>
          </p:nvPr>
        </p:nvSpPr>
        <p:spPr/>
        <p:txBody>
          <a:bodyPr>
            <a:normAutofit/>
          </a:bodyPr>
          <a:lstStyle/>
          <a:p>
            <a:pPr marL="285750" indent="-285750">
              <a:buFont typeface="Wingdings" panose="05000000000000000000" pitchFamily="2" charset="2"/>
              <a:buChar char="Ø"/>
            </a:pPr>
            <a:r>
              <a:rPr lang="en-US" sz="1400" dirty="0"/>
              <a:t>Walk-forward validation, also known as rolling- or recursive-validation, is a time series cross-validation technique used to assess the performance of a forecasting model over time. This method simulates how the model would be used in a real-world scenario by iteratively updating the model as new observations become available.</a:t>
            </a:r>
          </a:p>
          <a:p>
            <a:endParaRPr lang="en-IN" sz="1200" dirty="0"/>
          </a:p>
          <a:p>
            <a:pPr marL="285750" indent="-285750">
              <a:buFont typeface="Wingdings" panose="05000000000000000000" pitchFamily="2" charset="2"/>
              <a:buChar char="Ø"/>
            </a:pPr>
            <a:r>
              <a:rPr lang="en-US" sz="1400" dirty="0"/>
              <a:t>It involves modifying the traditional Random Forest approach to accommodate the sequential nature of time series data. One common method for adapting Random Forest for time series forecasting is to use a rolling or expanding window approach</a:t>
            </a:r>
          </a:p>
          <a:p>
            <a:endParaRPr lang="en-US" sz="1200" dirty="0"/>
          </a:p>
          <a:p>
            <a:pPr marL="285750" indent="-285750">
              <a:buFont typeface="Wingdings" panose="05000000000000000000" pitchFamily="2" charset="2"/>
              <a:buChar char="Ø"/>
            </a:pPr>
            <a:r>
              <a:rPr lang="en-US" sz="1400" dirty="0"/>
              <a:t>It is a simple baseline model used in time series forecasting, where the forecast for the next period is based on the last observed value. It serves as a reference point for evaluating the performance of more complex forecasting models.</a:t>
            </a:r>
            <a:endParaRPr lang="en-IN" sz="1400" dirty="0"/>
          </a:p>
        </p:txBody>
      </p:sp>
      <p:sp>
        <p:nvSpPr>
          <p:cNvPr id="4" name="Footer Placeholder 9">
            <a:extLst>
              <a:ext uri="{FF2B5EF4-FFF2-40B4-BE49-F238E27FC236}">
                <a16:creationId xmlns:a16="http://schemas.microsoft.com/office/drawing/2014/main" id="{032DDAE6-CC48-1327-38F9-182E2B7C2A33}"/>
              </a:ext>
            </a:extLst>
          </p:cNvPr>
          <p:cNvSpPr>
            <a:spLocks noGrp="1"/>
          </p:cNvSpPr>
          <p:nvPr>
            <p:ph type="ftr" sz="quarter" idx="11"/>
          </p:nvPr>
        </p:nvSpPr>
        <p:spPr>
          <a:xfrm>
            <a:off x="767865" y="6183501"/>
            <a:ext cx="3161040" cy="365125"/>
          </a:xfrm>
        </p:spPr>
        <p:txBody>
          <a:bodyPr/>
          <a:lstStyle/>
          <a:p>
            <a:r>
              <a:rPr lang="en-US" dirty="0"/>
              <a:t>Shivam Mishra</a:t>
            </a:r>
          </a:p>
        </p:txBody>
      </p:sp>
      <p:sp>
        <p:nvSpPr>
          <p:cNvPr id="5" name="Slide Number Placeholder 43">
            <a:extLst>
              <a:ext uri="{FF2B5EF4-FFF2-40B4-BE49-F238E27FC236}">
                <a16:creationId xmlns:a16="http://schemas.microsoft.com/office/drawing/2014/main" id="{EF50BF2A-575E-681A-96E5-2D5319CFE32F}"/>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7</a:t>
            </a:fld>
            <a:endParaRPr lang="en-US" dirty="0"/>
          </a:p>
        </p:txBody>
      </p:sp>
      <p:sp>
        <p:nvSpPr>
          <p:cNvPr id="7" name="TextBox 6">
            <a:extLst>
              <a:ext uri="{FF2B5EF4-FFF2-40B4-BE49-F238E27FC236}">
                <a16:creationId xmlns:a16="http://schemas.microsoft.com/office/drawing/2014/main" id="{777455F6-173A-A77C-C3AD-ADAB10C62788}"/>
              </a:ext>
            </a:extLst>
          </p:cNvPr>
          <p:cNvSpPr txBox="1"/>
          <p:nvPr/>
        </p:nvSpPr>
        <p:spPr>
          <a:xfrm>
            <a:off x="525832" y="1697260"/>
            <a:ext cx="1707519" cy="707886"/>
          </a:xfrm>
          <a:prstGeom prst="rect">
            <a:avLst/>
          </a:prstGeom>
          <a:noFill/>
        </p:spPr>
        <p:txBody>
          <a:bodyPr wrap="none" rtlCol="0">
            <a:spAutoFit/>
          </a:bodyPr>
          <a:lstStyle/>
          <a:p>
            <a:r>
              <a:rPr lang="en-IN" sz="2000" dirty="0">
                <a:solidFill>
                  <a:schemeClr val="bg1"/>
                </a:solidFill>
              </a:rPr>
              <a:t>Walk Forward </a:t>
            </a:r>
          </a:p>
          <a:p>
            <a:r>
              <a:rPr lang="en-IN" sz="2000" dirty="0">
                <a:solidFill>
                  <a:schemeClr val="bg1"/>
                </a:solidFill>
              </a:rPr>
              <a:t>Validation</a:t>
            </a:r>
          </a:p>
        </p:txBody>
      </p:sp>
      <p:sp>
        <p:nvSpPr>
          <p:cNvPr id="8" name="TextBox 7">
            <a:extLst>
              <a:ext uri="{FF2B5EF4-FFF2-40B4-BE49-F238E27FC236}">
                <a16:creationId xmlns:a16="http://schemas.microsoft.com/office/drawing/2014/main" id="{027E327D-5544-5357-0915-8F76F36B446E}"/>
              </a:ext>
            </a:extLst>
          </p:cNvPr>
          <p:cNvSpPr txBox="1"/>
          <p:nvPr/>
        </p:nvSpPr>
        <p:spPr>
          <a:xfrm>
            <a:off x="527768" y="3284410"/>
            <a:ext cx="1861407" cy="1015663"/>
          </a:xfrm>
          <a:prstGeom prst="rect">
            <a:avLst/>
          </a:prstGeom>
          <a:noFill/>
        </p:spPr>
        <p:txBody>
          <a:bodyPr wrap="none" rtlCol="0">
            <a:spAutoFit/>
          </a:bodyPr>
          <a:lstStyle/>
          <a:p>
            <a:r>
              <a:rPr lang="en-IN" sz="2000" dirty="0">
                <a:solidFill>
                  <a:schemeClr val="bg1"/>
                </a:solidFill>
              </a:rPr>
              <a:t>Random Forest </a:t>
            </a:r>
          </a:p>
          <a:p>
            <a:r>
              <a:rPr lang="en-IN" sz="2000" dirty="0">
                <a:solidFill>
                  <a:schemeClr val="bg1"/>
                </a:solidFill>
              </a:rPr>
              <a:t>Time Series </a:t>
            </a:r>
          </a:p>
          <a:p>
            <a:r>
              <a:rPr lang="en-IN" sz="2000" dirty="0">
                <a:solidFill>
                  <a:schemeClr val="bg1"/>
                </a:solidFill>
              </a:rPr>
              <a:t>Forecasting</a:t>
            </a:r>
          </a:p>
        </p:txBody>
      </p:sp>
      <p:sp>
        <p:nvSpPr>
          <p:cNvPr id="9" name="TextBox 8">
            <a:extLst>
              <a:ext uri="{FF2B5EF4-FFF2-40B4-BE49-F238E27FC236}">
                <a16:creationId xmlns:a16="http://schemas.microsoft.com/office/drawing/2014/main" id="{54172871-CE9E-F77F-6524-90097C179388}"/>
              </a:ext>
            </a:extLst>
          </p:cNvPr>
          <p:cNvSpPr txBox="1"/>
          <p:nvPr/>
        </p:nvSpPr>
        <p:spPr>
          <a:xfrm>
            <a:off x="525832" y="4960685"/>
            <a:ext cx="2114618" cy="400110"/>
          </a:xfrm>
          <a:prstGeom prst="rect">
            <a:avLst/>
          </a:prstGeom>
          <a:noFill/>
        </p:spPr>
        <p:txBody>
          <a:bodyPr wrap="none" rtlCol="0">
            <a:spAutoFit/>
          </a:bodyPr>
          <a:lstStyle/>
          <a:p>
            <a:r>
              <a:rPr lang="en-IN" sz="2000" dirty="0">
                <a:solidFill>
                  <a:schemeClr val="bg1"/>
                </a:solidFill>
              </a:rPr>
              <a:t>Persistence Model</a:t>
            </a:r>
          </a:p>
        </p:txBody>
      </p:sp>
    </p:spTree>
    <p:extLst>
      <p:ext uri="{BB962C8B-B14F-4D97-AF65-F5344CB8AC3E}">
        <p14:creationId xmlns:p14="http://schemas.microsoft.com/office/powerpoint/2010/main" val="287960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1C995-786E-7CFA-508A-0CD305408D34}"/>
              </a:ext>
            </a:extLst>
          </p:cNvPr>
          <p:cNvSpPr>
            <a:spLocks noGrp="1"/>
          </p:cNvSpPr>
          <p:nvPr>
            <p:ph type="ctrTitle"/>
          </p:nvPr>
        </p:nvSpPr>
        <p:spPr/>
        <p:txBody>
          <a:bodyPr/>
          <a:lstStyle/>
          <a:p>
            <a:r>
              <a:rPr lang="en-IN" dirty="0"/>
              <a:t>Time Series</a:t>
            </a:r>
          </a:p>
        </p:txBody>
      </p:sp>
      <p:sp>
        <p:nvSpPr>
          <p:cNvPr id="3" name="Content Placeholder 2">
            <a:extLst>
              <a:ext uri="{FF2B5EF4-FFF2-40B4-BE49-F238E27FC236}">
                <a16:creationId xmlns:a16="http://schemas.microsoft.com/office/drawing/2014/main" id="{3B70F605-6458-0346-8146-B7F46162D02C}"/>
              </a:ext>
            </a:extLst>
          </p:cNvPr>
          <p:cNvSpPr>
            <a:spLocks noGrp="1"/>
          </p:cNvSpPr>
          <p:nvPr>
            <p:ph sz="quarter" idx="14"/>
          </p:nvPr>
        </p:nvSpPr>
        <p:spPr/>
        <p:txBody>
          <a:bodyPr>
            <a:normAutofit/>
          </a:bodyPr>
          <a:lstStyle/>
          <a:p>
            <a:pPr marL="285750" indent="-285750">
              <a:buFont typeface="Wingdings" panose="05000000000000000000" pitchFamily="2" charset="2"/>
              <a:buChar char="Ø"/>
            </a:pPr>
            <a:r>
              <a:rPr lang="en-US" sz="1400" dirty="0" err="1"/>
              <a:t>AutoRegressive</a:t>
            </a:r>
            <a:r>
              <a:rPr lang="en-US" sz="1400" dirty="0"/>
              <a:t> Integrated Moving Average is a widely used model for time series forecasting that combines autoregression, differencing, and moving averages. </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err="1"/>
              <a:t>AutoRegressive</a:t>
            </a:r>
            <a:r>
              <a:rPr lang="en-US" sz="1400" dirty="0"/>
              <a:t> Moving Average is a model that combines autoregressive and moving average components, excluding differencing. An ARMA(p, q) model consists of: AR (</a:t>
            </a:r>
            <a:r>
              <a:rPr lang="en-US" sz="1400" dirty="0" err="1"/>
              <a:t>AutoRegressive</a:t>
            </a:r>
            <a:r>
              <a:rPr lang="en-US" sz="1400" dirty="0"/>
              <a:t>)and MA (Moving Average). An ARMA(p, q) model assumes that the time series is stationary, and it does not include differencing.</a:t>
            </a:r>
          </a:p>
          <a:p>
            <a:pPr marL="285750" indent="-285750">
              <a:buFont typeface="Wingdings" panose="05000000000000000000" pitchFamily="2" charset="2"/>
              <a:buChar char="Ø"/>
            </a:pPr>
            <a:endParaRPr lang="en-US" sz="1200" dirty="0"/>
          </a:p>
          <a:p>
            <a:pPr marL="285750" indent="-285750">
              <a:buFont typeface="Wingdings" panose="05000000000000000000" pitchFamily="2" charset="2"/>
              <a:buChar char="Ø"/>
            </a:pPr>
            <a:r>
              <a:rPr lang="en-US" sz="1400" dirty="0"/>
              <a:t>Seasonal </a:t>
            </a:r>
            <a:r>
              <a:rPr lang="en-US" sz="1400" dirty="0" err="1"/>
              <a:t>AutoRegressive</a:t>
            </a:r>
            <a:r>
              <a:rPr lang="en-US" sz="1400" dirty="0"/>
              <a:t> Integrated Moving Average is an extension of ARIMA that incorporates seasonality. It is suitable for time series data with a clear seasonal pattern.</a:t>
            </a:r>
            <a:endParaRPr lang="en-IN" sz="1400" dirty="0"/>
          </a:p>
        </p:txBody>
      </p:sp>
      <p:sp>
        <p:nvSpPr>
          <p:cNvPr id="4" name="Footer Placeholder 9">
            <a:extLst>
              <a:ext uri="{FF2B5EF4-FFF2-40B4-BE49-F238E27FC236}">
                <a16:creationId xmlns:a16="http://schemas.microsoft.com/office/drawing/2014/main" id="{032DDAE6-CC48-1327-38F9-182E2B7C2A33}"/>
              </a:ext>
            </a:extLst>
          </p:cNvPr>
          <p:cNvSpPr>
            <a:spLocks noGrp="1"/>
          </p:cNvSpPr>
          <p:nvPr>
            <p:ph type="ftr" sz="quarter" idx="11"/>
          </p:nvPr>
        </p:nvSpPr>
        <p:spPr>
          <a:xfrm>
            <a:off x="767865" y="6183501"/>
            <a:ext cx="3161040" cy="365125"/>
          </a:xfrm>
        </p:spPr>
        <p:txBody>
          <a:bodyPr/>
          <a:lstStyle/>
          <a:p>
            <a:r>
              <a:rPr lang="en-US" dirty="0"/>
              <a:t>Shivam Mishra</a:t>
            </a:r>
          </a:p>
        </p:txBody>
      </p:sp>
      <p:sp>
        <p:nvSpPr>
          <p:cNvPr id="5" name="Slide Number Placeholder 43">
            <a:extLst>
              <a:ext uri="{FF2B5EF4-FFF2-40B4-BE49-F238E27FC236}">
                <a16:creationId xmlns:a16="http://schemas.microsoft.com/office/drawing/2014/main" id="{EF50BF2A-575E-681A-96E5-2D5319CFE32F}"/>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8</a:t>
            </a:fld>
            <a:endParaRPr lang="en-US" dirty="0"/>
          </a:p>
        </p:txBody>
      </p:sp>
      <p:sp>
        <p:nvSpPr>
          <p:cNvPr id="7" name="TextBox 6">
            <a:extLst>
              <a:ext uri="{FF2B5EF4-FFF2-40B4-BE49-F238E27FC236}">
                <a16:creationId xmlns:a16="http://schemas.microsoft.com/office/drawing/2014/main" id="{777455F6-173A-A77C-C3AD-ADAB10C62788}"/>
              </a:ext>
            </a:extLst>
          </p:cNvPr>
          <p:cNvSpPr txBox="1"/>
          <p:nvPr/>
        </p:nvSpPr>
        <p:spPr>
          <a:xfrm>
            <a:off x="1165151" y="1651093"/>
            <a:ext cx="1039067" cy="400110"/>
          </a:xfrm>
          <a:prstGeom prst="rect">
            <a:avLst/>
          </a:prstGeom>
          <a:noFill/>
        </p:spPr>
        <p:txBody>
          <a:bodyPr wrap="none" rtlCol="0">
            <a:spAutoFit/>
          </a:bodyPr>
          <a:lstStyle/>
          <a:p>
            <a:r>
              <a:rPr lang="en-IN" sz="2000" dirty="0">
                <a:solidFill>
                  <a:schemeClr val="bg1"/>
                </a:solidFill>
              </a:rPr>
              <a:t>ARIMA  </a:t>
            </a:r>
          </a:p>
        </p:txBody>
      </p:sp>
      <p:sp>
        <p:nvSpPr>
          <p:cNvPr id="8" name="TextBox 7">
            <a:extLst>
              <a:ext uri="{FF2B5EF4-FFF2-40B4-BE49-F238E27FC236}">
                <a16:creationId xmlns:a16="http://schemas.microsoft.com/office/drawing/2014/main" id="{027E327D-5544-5357-0915-8F76F36B446E}"/>
              </a:ext>
            </a:extLst>
          </p:cNvPr>
          <p:cNvSpPr txBox="1"/>
          <p:nvPr/>
        </p:nvSpPr>
        <p:spPr>
          <a:xfrm>
            <a:off x="1165151" y="3005260"/>
            <a:ext cx="873957" cy="400110"/>
          </a:xfrm>
          <a:prstGeom prst="rect">
            <a:avLst/>
          </a:prstGeom>
          <a:noFill/>
        </p:spPr>
        <p:txBody>
          <a:bodyPr wrap="none" rtlCol="0">
            <a:spAutoFit/>
          </a:bodyPr>
          <a:lstStyle/>
          <a:p>
            <a:r>
              <a:rPr lang="en-IN" sz="2000" dirty="0">
                <a:solidFill>
                  <a:schemeClr val="bg1"/>
                </a:solidFill>
              </a:rPr>
              <a:t>ARMA</a:t>
            </a:r>
          </a:p>
        </p:txBody>
      </p:sp>
      <p:sp>
        <p:nvSpPr>
          <p:cNvPr id="9" name="TextBox 8">
            <a:extLst>
              <a:ext uri="{FF2B5EF4-FFF2-40B4-BE49-F238E27FC236}">
                <a16:creationId xmlns:a16="http://schemas.microsoft.com/office/drawing/2014/main" id="{54172871-CE9E-F77F-6524-90097C179388}"/>
              </a:ext>
            </a:extLst>
          </p:cNvPr>
          <p:cNvSpPr txBox="1"/>
          <p:nvPr/>
        </p:nvSpPr>
        <p:spPr>
          <a:xfrm>
            <a:off x="1165151" y="4594380"/>
            <a:ext cx="1107996" cy="400110"/>
          </a:xfrm>
          <a:prstGeom prst="rect">
            <a:avLst/>
          </a:prstGeom>
          <a:noFill/>
        </p:spPr>
        <p:txBody>
          <a:bodyPr wrap="none" rtlCol="0">
            <a:spAutoFit/>
          </a:bodyPr>
          <a:lstStyle/>
          <a:p>
            <a:r>
              <a:rPr lang="en-IN" sz="2000" dirty="0">
                <a:solidFill>
                  <a:schemeClr val="bg1"/>
                </a:solidFill>
              </a:rPr>
              <a:t>SARIMA	</a:t>
            </a:r>
          </a:p>
        </p:txBody>
      </p:sp>
    </p:spTree>
    <p:extLst>
      <p:ext uri="{BB962C8B-B14F-4D97-AF65-F5344CB8AC3E}">
        <p14:creationId xmlns:p14="http://schemas.microsoft.com/office/powerpoint/2010/main" val="2325790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091F-2E1A-3912-A662-9729BFF72CE3}"/>
              </a:ext>
            </a:extLst>
          </p:cNvPr>
          <p:cNvSpPr>
            <a:spLocks noGrp="1"/>
          </p:cNvSpPr>
          <p:nvPr>
            <p:ph type="ctrTitle"/>
          </p:nvPr>
        </p:nvSpPr>
        <p:spPr>
          <a:xfrm>
            <a:off x="767865" y="419244"/>
            <a:ext cx="10506386" cy="586583"/>
          </a:xfrm>
        </p:spPr>
        <p:txBody>
          <a:bodyPr/>
          <a:lstStyle/>
          <a:p>
            <a:r>
              <a:rPr lang="en-US" dirty="0"/>
              <a:t>Result</a:t>
            </a:r>
          </a:p>
        </p:txBody>
      </p:sp>
      <p:sp>
        <p:nvSpPr>
          <p:cNvPr id="3" name="Text Placeholder 2">
            <a:extLst>
              <a:ext uri="{FF2B5EF4-FFF2-40B4-BE49-F238E27FC236}">
                <a16:creationId xmlns:a16="http://schemas.microsoft.com/office/drawing/2014/main" id="{7DBC666B-BB3E-B2ED-8A5E-19221BAAE886}"/>
              </a:ext>
            </a:extLst>
          </p:cNvPr>
          <p:cNvSpPr>
            <a:spLocks noGrp="1"/>
          </p:cNvSpPr>
          <p:nvPr>
            <p:ph type="body" sz="quarter" idx="13"/>
          </p:nvPr>
        </p:nvSpPr>
        <p:spPr>
          <a:xfrm>
            <a:off x="767865" y="1665516"/>
            <a:ext cx="2492882" cy="3506871"/>
          </a:xfrm>
        </p:spPr>
        <p:txBody>
          <a:bodyPr/>
          <a:lstStyle/>
          <a:p>
            <a:r>
              <a:rPr lang="en-US" dirty="0"/>
              <a:t>The result is found by using all the techniques or methods - </a:t>
            </a:r>
          </a:p>
        </p:txBody>
      </p:sp>
      <p:sp>
        <p:nvSpPr>
          <p:cNvPr id="114" name="Footer Placeholder 113">
            <a:extLst>
              <a:ext uri="{FF2B5EF4-FFF2-40B4-BE49-F238E27FC236}">
                <a16:creationId xmlns:a16="http://schemas.microsoft.com/office/drawing/2014/main" id="{40207CFE-CACC-9CEB-794D-0044294F7CAA}"/>
              </a:ext>
            </a:extLst>
          </p:cNvPr>
          <p:cNvSpPr>
            <a:spLocks noGrp="1"/>
          </p:cNvSpPr>
          <p:nvPr>
            <p:ph type="ftr" sz="quarter" idx="11"/>
          </p:nvPr>
        </p:nvSpPr>
        <p:spPr>
          <a:xfrm>
            <a:off x="767865" y="6183501"/>
            <a:ext cx="3161040" cy="365125"/>
          </a:xfrm>
        </p:spPr>
        <p:txBody>
          <a:bodyPr/>
          <a:lstStyle/>
          <a:p>
            <a:r>
              <a:rPr lang="en-US" dirty="0"/>
              <a:t>Shivam Mishra</a:t>
            </a:r>
          </a:p>
        </p:txBody>
      </p:sp>
      <p:sp>
        <p:nvSpPr>
          <p:cNvPr id="115" name="Slide Number Placeholder 114">
            <a:extLst>
              <a:ext uri="{FF2B5EF4-FFF2-40B4-BE49-F238E27FC236}">
                <a16:creationId xmlns:a16="http://schemas.microsoft.com/office/drawing/2014/main" id="{CC42DFEC-7500-6BE8-98B9-115C5A76690F}"/>
              </a:ext>
            </a:extLst>
          </p:cNvPr>
          <p:cNvSpPr>
            <a:spLocks noGrp="1"/>
          </p:cNvSpPr>
          <p:nvPr>
            <p:ph type="sldNum" sz="quarter" idx="12"/>
          </p:nvPr>
        </p:nvSpPr>
        <p:spPr>
          <a:xfrm>
            <a:off x="8767469" y="6183501"/>
            <a:ext cx="2593316" cy="365125"/>
          </a:xfrm>
        </p:spPr>
        <p:txBody>
          <a:bodyPr/>
          <a:lstStyle/>
          <a:p>
            <a:r>
              <a:rPr lang="en-US" dirty="0"/>
              <a:t>Page 0</a:t>
            </a:r>
            <a:fld id="{F4D6F5BC-20F0-430F-85EA-3DE30F119EFB}" type="slidenum">
              <a:rPr lang="en-US" smtClean="0"/>
              <a:pPr/>
              <a:t>9</a:t>
            </a:fld>
            <a:endParaRPr lang="en-US" dirty="0"/>
          </a:p>
        </p:txBody>
      </p:sp>
      <p:pic>
        <p:nvPicPr>
          <p:cNvPr id="4" name="Picture 3">
            <a:extLst>
              <a:ext uri="{FF2B5EF4-FFF2-40B4-BE49-F238E27FC236}">
                <a16:creationId xmlns:a16="http://schemas.microsoft.com/office/drawing/2014/main" id="{700D7C84-70EE-1416-0922-EAB11235788D}"/>
              </a:ext>
            </a:extLst>
          </p:cNvPr>
          <p:cNvPicPr>
            <a:picLocks noChangeAspect="1"/>
          </p:cNvPicPr>
          <p:nvPr/>
        </p:nvPicPr>
        <p:blipFill>
          <a:blip r:embed="rId2"/>
          <a:stretch>
            <a:fillRect/>
          </a:stretch>
        </p:blipFill>
        <p:spPr>
          <a:xfrm>
            <a:off x="5367103" y="1076899"/>
            <a:ext cx="5791988" cy="5057052"/>
          </a:xfrm>
          <a:prstGeom prst="rect">
            <a:avLst/>
          </a:prstGeom>
        </p:spPr>
      </p:pic>
    </p:spTree>
    <p:extLst>
      <p:ext uri="{BB962C8B-B14F-4D97-AF65-F5344CB8AC3E}">
        <p14:creationId xmlns:p14="http://schemas.microsoft.com/office/powerpoint/2010/main" val="3626239118"/>
      </p:ext>
    </p:extLst>
  </p:cSld>
  <p:clrMapOvr>
    <a:masterClrMapping/>
  </p:clrMapOvr>
</p:sld>
</file>

<file path=ppt/theme/theme1.xml><?xml version="1.0" encoding="utf-8"?>
<a:theme xmlns:a="http://schemas.openxmlformats.org/drawingml/2006/main" name="Custom">
  <a:themeElements>
    <a:clrScheme name="Custom 18">
      <a:dk1>
        <a:sysClr val="windowText" lastClr="000000"/>
      </a:dk1>
      <a:lt1>
        <a:sysClr val="window" lastClr="FFFFFF"/>
      </a:lt1>
      <a:dk2>
        <a:srgbClr val="44546A"/>
      </a:dk2>
      <a:lt2>
        <a:srgbClr val="E7E6E6"/>
      </a:lt2>
      <a:accent1>
        <a:srgbClr val="4472C4"/>
      </a:accent1>
      <a:accent2>
        <a:srgbClr val="D4D0E9"/>
      </a:accent2>
      <a:accent3>
        <a:srgbClr val="0070C0"/>
      </a:accent3>
      <a:accent4>
        <a:srgbClr val="FFC000"/>
      </a:accent4>
      <a:accent5>
        <a:srgbClr val="362795"/>
      </a:accent5>
      <a:accent6>
        <a:srgbClr val="70AD47"/>
      </a:accent6>
      <a:hlink>
        <a:srgbClr val="85DFFF"/>
      </a:hlink>
      <a:folHlink>
        <a:srgbClr val="00B0F0"/>
      </a:folHlink>
    </a:clrScheme>
    <a:fontScheme name="Custom 61">
      <a:majorFont>
        <a:latin typeface="Batang"/>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175639_Win32_SL_V3" id="{E3BABE8A-5E36-4CEB-8367-07951D61F935}" vid="{CBF2C544-30BB-46F6-928C-1C11FB7997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92CD2CA-20AA-4B25-93DB-19BA823DE1CA}">
  <ds:schemaRefs>
    <ds:schemaRef ds:uri="http://schemas.microsoft.com/sharepoint/v3/contenttype/forms"/>
  </ds:schemaRefs>
</ds:datastoreItem>
</file>

<file path=customXml/itemProps2.xml><?xml version="1.0" encoding="utf-8"?>
<ds:datastoreItem xmlns:ds="http://schemas.openxmlformats.org/officeDocument/2006/customXml" ds:itemID="{9AB8E904-A4D1-44E3-A5C0-8B2587D6E2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52DE45-47B9-4C22-9454-5409ECF862A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Biography presentation</Template>
  <TotalTime>186</TotalTime>
  <Words>749</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Batang</vt:lpstr>
      <vt:lpstr>Arial</vt:lpstr>
      <vt:lpstr>Calibri</vt:lpstr>
      <vt:lpstr>Corbel</vt:lpstr>
      <vt:lpstr>Times New Roman</vt:lpstr>
      <vt:lpstr>Wingdings</vt:lpstr>
      <vt:lpstr>Custom</vt:lpstr>
      <vt:lpstr>Female Birth in California, 1959</vt:lpstr>
      <vt:lpstr>Introduction</vt:lpstr>
      <vt:lpstr>Aims &amp; Objective</vt:lpstr>
      <vt:lpstr>Dataset overview</vt:lpstr>
      <vt:lpstr>Methodology</vt:lpstr>
      <vt:lpstr>Time Series</vt:lpstr>
      <vt:lpstr>Time Series</vt:lpstr>
      <vt:lpstr>Time Series</vt:lpstr>
      <vt:lpstr>Result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Female Birth in California, 1959</dc:title>
  <dc:creator>Shivam Mishra</dc:creator>
  <cp:lastModifiedBy>Shivam Mishra</cp:lastModifiedBy>
  <cp:revision>6</cp:revision>
  <dcterms:created xsi:type="dcterms:W3CDTF">2023-12-22T08:09:19Z</dcterms:created>
  <dcterms:modified xsi:type="dcterms:W3CDTF">2023-12-22T11:15:54Z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